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89" r:id="rId2"/>
    <p:sldId id="288" r:id="rId3"/>
    <p:sldId id="290" r:id="rId4"/>
    <p:sldId id="309" r:id="rId5"/>
    <p:sldId id="311" r:id="rId6"/>
    <p:sldId id="297" r:id="rId7"/>
    <p:sldId id="296" r:id="rId8"/>
    <p:sldId id="306" r:id="rId9"/>
    <p:sldId id="291" r:id="rId10"/>
    <p:sldId id="300" r:id="rId11"/>
    <p:sldId id="304" r:id="rId12"/>
    <p:sldId id="307" r:id="rId13"/>
    <p:sldId id="308" r:id="rId14"/>
    <p:sldId id="301" r:id="rId15"/>
    <p:sldId id="292" r:id="rId16"/>
    <p:sldId id="295" r:id="rId17"/>
    <p:sldId id="299" r:id="rId18"/>
    <p:sldId id="298" r:id="rId19"/>
    <p:sldId id="302" r:id="rId20"/>
    <p:sldId id="305" r:id="rId21"/>
    <p:sldId id="293" r:id="rId22"/>
    <p:sldId id="294" r:id="rId23"/>
    <p:sldId id="303" r:id="rId24"/>
    <p:sldId id="314" r:id="rId25"/>
    <p:sldId id="313" r:id="rId26"/>
  </p:sldIdLst>
  <p:sldSz cx="9144000" cy="5143500" type="screen16x9"/>
  <p:notesSz cx="6858000" cy="9144000"/>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59BB3"/>
    <a:srgbClr val="7CA82A"/>
    <a:srgbClr val="55375F"/>
    <a:srgbClr val="442C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8" d="100"/>
          <a:sy n="138" d="100"/>
        </p:scale>
        <p:origin x="834" y="12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image" Target="../media/image6.png"/></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image" Target="../media/image6.png"/><Relationship Id="rId1" Type="http://schemas.openxmlformats.org/officeDocument/2006/relationships/image" Target="../media/image7.png"/></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openxmlformats.org/officeDocument/2006/relationships/image" Target="../media/image6.png"/><Relationship Id="rId1" Type="http://schemas.openxmlformats.org/officeDocument/2006/relationships/image" Target="../media/image7.png"/></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openxmlformats.org/officeDocument/2006/relationships/image" Target="../media/image6.png"/><Relationship Id="rId1" Type="http://schemas.openxmlformats.org/officeDocument/2006/relationships/image" Target="../media/image7.png"/></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7916666666666698E-2"/>
          <c:y val="6.2941532760893606E-2"/>
          <c:w val="0.90238517060367496"/>
          <c:h val="0.78361919692165105"/>
        </c:manualLayout>
      </c:layout>
      <c:barChart>
        <c:barDir val="bar"/>
        <c:grouping val="percentStacked"/>
        <c:varyColors val="0"/>
        <c:ser>
          <c:idx val="0"/>
          <c:order val="0"/>
          <c:tx>
            <c:strRef>
              <c:f>Sheet1!$B$1</c:f>
              <c:strCache>
                <c:ptCount val="1"/>
                <c:pt idx="0">
                  <c:v>系列 1</c:v>
                </c:pt>
              </c:strCache>
            </c:strRef>
          </c:tx>
          <c:spPr>
            <a:solidFill>
              <a:schemeClr val="accent1"/>
            </a:solidFill>
            <a:ln>
              <a:noFill/>
            </a:ln>
            <a:effectLst/>
          </c:spPr>
          <c:invertIfNegative val="0"/>
          <c:cat>
            <c:strRef>
              <c:f>Sheet1!$A$2</c:f>
              <c:strCache>
                <c:ptCount val="1"/>
                <c:pt idx="0">
                  <c:v>类别 1</c:v>
                </c:pt>
              </c:strCache>
            </c:strRef>
          </c:cat>
          <c:val>
            <c:numRef>
              <c:f>Sheet1!$B$2</c:f>
              <c:numCache>
                <c:formatCode>0%</c:formatCode>
                <c:ptCount val="1"/>
                <c:pt idx="0">
                  <c:v>0.4</c:v>
                </c:pt>
              </c:numCache>
            </c:numRef>
          </c:val>
          <c:extLst>
            <c:ext xmlns:c16="http://schemas.microsoft.com/office/drawing/2014/chart" uri="{C3380CC4-5D6E-409C-BE32-E72D297353CC}">
              <c16:uniqueId val="{00000000-44F3-4C0C-BAE0-E032AA3CE37B}"/>
            </c:ext>
          </c:extLst>
        </c:ser>
        <c:ser>
          <c:idx val="1"/>
          <c:order val="1"/>
          <c:tx>
            <c:strRef>
              <c:f>Sheet1!$C$1</c:f>
              <c:strCache>
                <c:ptCount val="1"/>
                <c:pt idx="0">
                  <c:v>系列 2</c:v>
                </c:pt>
              </c:strCache>
            </c:strRef>
          </c:tx>
          <c:spPr>
            <a:solidFill>
              <a:schemeClr val="bg2"/>
            </a:solidFill>
            <a:ln>
              <a:solidFill>
                <a:schemeClr val="bg2"/>
              </a:solidFill>
            </a:ln>
            <a:effectLst/>
          </c:spPr>
          <c:invertIfNegative val="0"/>
          <c:cat>
            <c:strRef>
              <c:f>Sheet1!$A$2</c:f>
              <c:strCache>
                <c:ptCount val="1"/>
                <c:pt idx="0">
                  <c:v>类别 1</c:v>
                </c:pt>
              </c:strCache>
            </c:strRef>
          </c:cat>
          <c:val>
            <c:numRef>
              <c:f>Sheet1!$C$2</c:f>
              <c:numCache>
                <c:formatCode>0%</c:formatCode>
                <c:ptCount val="1"/>
                <c:pt idx="0">
                  <c:v>0.6</c:v>
                </c:pt>
              </c:numCache>
            </c:numRef>
          </c:val>
          <c:extLst>
            <c:ext xmlns:c16="http://schemas.microsoft.com/office/drawing/2014/chart" uri="{C3380CC4-5D6E-409C-BE32-E72D297353CC}">
              <c16:uniqueId val="{00000001-44F3-4C0C-BAE0-E032AA3CE37B}"/>
            </c:ext>
          </c:extLst>
        </c:ser>
        <c:dLbls>
          <c:showLegendKey val="0"/>
          <c:showVal val="0"/>
          <c:showCatName val="0"/>
          <c:showSerName val="0"/>
          <c:showPercent val="0"/>
          <c:showBubbleSize val="0"/>
        </c:dLbls>
        <c:gapWidth val="500"/>
        <c:overlap val="100"/>
        <c:axId val="719803376"/>
        <c:axId val="719803936"/>
      </c:barChart>
      <c:scatterChart>
        <c:scatterStyle val="lineMarker"/>
        <c:varyColors val="0"/>
        <c:ser>
          <c:idx val="2"/>
          <c:order val="2"/>
          <c:tx>
            <c:strRef>
              <c:f>Sheet1!$A$3</c:f>
              <c:strCache>
                <c:ptCount val="1"/>
                <c:pt idx="0">
                  <c:v>Y</c:v>
                </c:pt>
              </c:strCache>
            </c:strRef>
          </c:tx>
          <c:spPr>
            <a:ln w="25400" cap="rnd" cmpd="sng" algn="ctr">
              <a:noFill/>
              <a:prstDash val="solid"/>
              <a:round/>
            </a:ln>
            <a:effectLst/>
          </c:spPr>
          <c:marker>
            <c:symbol val="picture"/>
            <c:spPr>
              <a:blipFill>
                <a:blip xmlns:r="http://schemas.openxmlformats.org/officeDocument/2006/relationships" r:embed="rId1"/>
                <a:stretch>
                  <a:fillRect/>
                </a:stretch>
              </a:blipFill>
              <a:ln w="25400" cap="flat" cmpd="sng" algn="ctr">
                <a:noFill/>
                <a:prstDash val="solid"/>
                <a:round/>
              </a:ln>
              <a:effectLst/>
            </c:spPr>
          </c:marker>
          <c:xVal>
            <c:numRef>
              <c:f>Sheet1!$B$2</c:f>
              <c:numCache>
                <c:formatCode>0%</c:formatCode>
                <c:ptCount val="1"/>
                <c:pt idx="0">
                  <c:v>0.4</c:v>
                </c:pt>
              </c:numCache>
            </c:numRef>
          </c:xVal>
          <c:yVal>
            <c:numRef>
              <c:f>Sheet1!$B$3</c:f>
              <c:numCache>
                <c:formatCode>General</c:formatCode>
                <c:ptCount val="1"/>
                <c:pt idx="0">
                  <c:v>0.7</c:v>
                </c:pt>
              </c:numCache>
            </c:numRef>
          </c:yVal>
          <c:smooth val="0"/>
          <c:extLst>
            <c:ext xmlns:c16="http://schemas.microsoft.com/office/drawing/2014/chart" uri="{C3380CC4-5D6E-409C-BE32-E72D297353CC}">
              <c16:uniqueId val="{00000002-44F3-4C0C-BAE0-E032AA3CE37B}"/>
            </c:ext>
          </c:extLst>
        </c:ser>
        <c:dLbls>
          <c:showLegendKey val="0"/>
          <c:showVal val="0"/>
          <c:showCatName val="0"/>
          <c:showSerName val="0"/>
          <c:showPercent val="0"/>
          <c:showBubbleSize val="0"/>
        </c:dLbls>
        <c:axId val="719805056"/>
        <c:axId val="719804496"/>
      </c:scatterChart>
      <c:catAx>
        <c:axId val="719803376"/>
        <c:scaling>
          <c:orientation val="minMax"/>
        </c:scaling>
        <c:delete val="1"/>
        <c:axPos val="l"/>
        <c:numFmt formatCode="General" sourceLinked="1"/>
        <c:majorTickMark val="none"/>
        <c:minorTickMark val="none"/>
        <c:tickLblPos val="none"/>
        <c:crossAx val="719803936"/>
        <c:crosses val="autoZero"/>
        <c:auto val="1"/>
        <c:lblAlgn val="ctr"/>
        <c:lblOffset val="100"/>
        <c:noMultiLvlLbl val="0"/>
      </c:catAx>
      <c:valAx>
        <c:axId val="719803936"/>
        <c:scaling>
          <c:orientation val="minMax"/>
        </c:scaling>
        <c:delete val="1"/>
        <c:axPos val="b"/>
        <c:numFmt formatCode="0%" sourceLinked="1"/>
        <c:majorTickMark val="none"/>
        <c:minorTickMark val="none"/>
        <c:tickLblPos val="none"/>
        <c:crossAx val="719803376"/>
        <c:crosses val="autoZero"/>
        <c:crossBetween val="between"/>
      </c:valAx>
      <c:valAx>
        <c:axId val="719805056"/>
        <c:scaling>
          <c:orientation val="minMax"/>
        </c:scaling>
        <c:delete val="1"/>
        <c:axPos val="b"/>
        <c:numFmt formatCode="0%" sourceLinked="1"/>
        <c:majorTickMark val="out"/>
        <c:minorTickMark val="none"/>
        <c:tickLblPos val="none"/>
        <c:crossAx val="719804496"/>
        <c:crosses val="autoZero"/>
        <c:crossBetween val="midCat"/>
      </c:valAx>
      <c:valAx>
        <c:axId val="719804496"/>
        <c:scaling>
          <c:orientation val="minMax"/>
        </c:scaling>
        <c:delete val="1"/>
        <c:axPos val="r"/>
        <c:numFmt formatCode="General" sourceLinked="1"/>
        <c:majorTickMark val="out"/>
        <c:minorTickMark val="none"/>
        <c:tickLblPos val="none"/>
        <c:crossAx val="719805056"/>
        <c:crosses val="max"/>
        <c:crossBetween val="midCat"/>
      </c:valAx>
      <c:spPr>
        <a:noFill/>
        <a:ln>
          <a:noFill/>
        </a:ln>
        <a:effectLst/>
      </c:spPr>
    </c:plotArea>
    <c:plotVisOnly val="1"/>
    <c:dispBlanksAs val="gap"/>
    <c:showDLblsOverMax val="0"/>
  </c:chart>
  <c:spPr>
    <a:noFill/>
    <a:ln>
      <a:noFill/>
    </a:ln>
    <a:effectLst/>
  </c:spPr>
  <c:txPr>
    <a:bodyPr/>
    <a:lstStyle/>
    <a:p>
      <a:pPr>
        <a:defRPr lang="zh-CN"/>
      </a:pPr>
      <a:endParaRPr lang="zh-CN"/>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7916666666666698E-2"/>
          <c:y val="6.2941532760893606E-2"/>
          <c:w val="0.90238517060367496"/>
          <c:h val="0.78361919692165105"/>
        </c:manualLayout>
      </c:layout>
      <c:barChart>
        <c:barDir val="bar"/>
        <c:grouping val="percentStacked"/>
        <c:varyColors val="0"/>
        <c:ser>
          <c:idx val="0"/>
          <c:order val="0"/>
          <c:tx>
            <c:strRef>
              <c:f>Sheet1!$B$1</c:f>
              <c:strCache>
                <c:ptCount val="1"/>
                <c:pt idx="0">
                  <c:v>系列 1</c:v>
                </c:pt>
              </c:strCache>
            </c:strRef>
          </c:tx>
          <c:spPr>
            <a:solidFill>
              <a:schemeClr val="accent2"/>
            </a:solidFill>
            <a:ln>
              <a:noFill/>
            </a:ln>
            <a:effectLst/>
          </c:spPr>
          <c:invertIfNegative val="0"/>
          <c:cat>
            <c:strRef>
              <c:f>Sheet1!$A$2</c:f>
              <c:strCache>
                <c:ptCount val="1"/>
                <c:pt idx="0">
                  <c:v>类别 1</c:v>
                </c:pt>
              </c:strCache>
            </c:strRef>
          </c:cat>
          <c:val>
            <c:numRef>
              <c:f>Sheet1!$B$2</c:f>
              <c:numCache>
                <c:formatCode>0%</c:formatCode>
                <c:ptCount val="1"/>
                <c:pt idx="0">
                  <c:v>0.45</c:v>
                </c:pt>
              </c:numCache>
            </c:numRef>
          </c:val>
          <c:extLst>
            <c:ext xmlns:c16="http://schemas.microsoft.com/office/drawing/2014/chart" uri="{C3380CC4-5D6E-409C-BE32-E72D297353CC}">
              <c16:uniqueId val="{00000000-1EF5-48E3-8C9D-B1EC788651AD}"/>
            </c:ext>
          </c:extLst>
        </c:ser>
        <c:ser>
          <c:idx val="1"/>
          <c:order val="1"/>
          <c:tx>
            <c:strRef>
              <c:f>Sheet1!$C$1</c:f>
              <c:strCache>
                <c:ptCount val="1"/>
                <c:pt idx="0">
                  <c:v>系列 2</c:v>
                </c:pt>
              </c:strCache>
            </c:strRef>
          </c:tx>
          <c:spPr>
            <a:solidFill>
              <a:schemeClr val="bg2"/>
            </a:solidFill>
            <a:ln>
              <a:solidFill>
                <a:schemeClr val="bg2"/>
              </a:solidFill>
            </a:ln>
            <a:effectLst/>
          </c:spPr>
          <c:invertIfNegative val="0"/>
          <c:cat>
            <c:strRef>
              <c:f>Sheet1!$A$2</c:f>
              <c:strCache>
                <c:ptCount val="1"/>
                <c:pt idx="0">
                  <c:v>类别 1</c:v>
                </c:pt>
              </c:strCache>
            </c:strRef>
          </c:cat>
          <c:val>
            <c:numRef>
              <c:f>Sheet1!$C$2</c:f>
              <c:numCache>
                <c:formatCode>0%</c:formatCode>
                <c:ptCount val="1"/>
                <c:pt idx="0">
                  <c:v>0.55000000000000004</c:v>
                </c:pt>
              </c:numCache>
            </c:numRef>
          </c:val>
          <c:extLst>
            <c:ext xmlns:c16="http://schemas.microsoft.com/office/drawing/2014/chart" uri="{C3380CC4-5D6E-409C-BE32-E72D297353CC}">
              <c16:uniqueId val="{00000001-1EF5-48E3-8C9D-B1EC788651AD}"/>
            </c:ext>
          </c:extLst>
        </c:ser>
        <c:dLbls>
          <c:showLegendKey val="0"/>
          <c:showVal val="0"/>
          <c:showCatName val="0"/>
          <c:showSerName val="0"/>
          <c:showPercent val="0"/>
          <c:showBubbleSize val="0"/>
        </c:dLbls>
        <c:gapWidth val="500"/>
        <c:overlap val="100"/>
        <c:axId val="719808416"/>
        <c:axId val="719808976"/>
      </c:barChart>
      <c:scatterChart>
        <c:scatterStyle val="lineMarker"/>
        <c:varyColors val="0"/>
        <c:ser>
          <c:idx val="2"/>
          <c:order val="2"/>
          <c:tx>
            <c:strRef>
              <c:f>Sheet1!$A$3</c:f>
              <c:strCache>
                <c:ptCount val="1"/>
                <c:pt idx="0">
                  <c:v>Y</c:v>
                </c:pt>
              </c:strCache>
            </c:strRef>
          </c:tx>
          <c:spPr>
            <a:ln w="25400" cap="rnd" cmpd="sng" algn="ctr">
              <a:noFill/>
              <a:prstDash val="solid"/>
              <a:round/>
            </a:ln>
            <a:effectLst/>
          </c:spPr>
          <c:marker>
            <c:symbol val="picture"/>
            <c:spPr>
              <a:blipFill>
                <a:blip xmlns:r="http://schemas.openxmlformats.org/officeDocument/2006/relationships" r:embed="rId1"/>
                <a:stretch>
                  <a:fillRect/>
                </a:stretch>
              </a:blipFill>
              <a:ln w="25400" cap="flat" cmpd="sng" algn="ctr">
                <a:noFill/>
                <a:prstDash val="solid"/>
                <a:round/>
              </a:ln>
              <a:effectLst/>
            </c:spPr>
          </c:marker>
          <c:dPt>
            <c:idx val="0"/>
            <c:marker>
              <c:spPr>
                <a:blipFill>
                  <a:blip xmlns:r="http://schemas.openxmlformats.org/officeDocument/2006/relationships" r:embed="rId2"/>
                  <a:stretch>
                    <a:fillRect/>
                  </a:stretch>
                </a:blipFill>
                <a:ln w="25400" cap="flat" cmpd="sng" algn="ctr">
                  <a:noFill/>
                  <a:prstDash val="solid"/>
                  <a:round/>
                </a:ln>
                <a:effectLst/>
              </c:spPr>
            </c:marker>
            <c:bubble3D val="0"/>
            <c:extLst>
              <c:ext xmlns:c16="http://schemas.microsoft.com/office/drawing/2014/chart" uri="{C3380CC4-5D6E-409C-BE32-E72D297353CC}">
                <c16:uniqueId val="{00000002-1EF5-48E3-8C9D-B1EC788651AD}"/>
              </c:ext>
            </c:extLst>
          </c:dPt>
          <c:xVal>
            <c:numRef>
              <c:f>Sheet1!$B$2</c:f>
              <c:numCache>
                <c:formatCode>0%</c:formatCode>
                <c:ptCount val="1"/>
                <c:pt idx="0">
                  <c:v>0.45</c:v>
                </c:pt>
              </c:numCache>
            </c:numRef>
          </c:xVal>
          <c:yVal>
            <c:numRef>
              <c:f>Sheet1!$B$3</c:f>
              <c:numCache>
                <c:formatCode>General</c:formatCode>
                <c:ptCount val="1"/>
                <c:pt idx="0">
                  <c:v>0.7</c:v>
                </c:pt>
              </c:numCache>
            </c:numRef>
          </c:yVal>
          <c:smooth val="0"/>
          <c:extLst>
            <c:ext xmlns:c16="http://schemas.microsoft.com/office/drawing/2014/chart" uri="{C3380CC4-5D6E-409C-BE32-E72D297353CC}">
              <c16:uniqueId val="{00000003-1EF5-48E3-8C9D-B1EC788651AD}"/>
            </c:ext>
          </c:extLst>
        </c:ser>
        <c:dLbls>
          <c:showLegendKey val="0"/>
          <c:showVal val="0"/>
          <c:showCatName val="0"/>
          <c:showSerName val="0"/>
          <c:showPercent val="0"/>
          <c:showBubbleSize val="0"/>
        </c:dLbls>
        <c:axId val="719810096"/>
        <c:axId val="719809536"/>
      </c:scatterChart>
      <c:catAx>
        <c:axId val="719808416"/>
        <c:scaling>
          <c:orientation val="minMax"/>
        </c:scaling>
        <c:delete val="1"/>
        <c:axPos val="l"/>
        <c:numFmt formatCode="General" sourceLinked="1"/>
        <c:majorTickMark val="none"/>
        <c:minorTickMark val="none"/>
        <c:tickLblPos val="none"/>
        <c:crossAx val="719808976"/>
        <c:crosses val="autoZero"/>
        <c:auto val="1"/>
        <c:lblAlgn val="ctr"/>
        <c:lblOffset val="100"/>
        <c:noMultiLvlLbl val="0"/>
      </c:catAx>
      <c:valAx>
        <c:axId val="719808976"/>
        <c:scaling>
          <c:orientation val="minMax"/>
        </c:scaling>
        <c:delete val="1"/>
        <c:axPos val="b"/>
        <c:numFmt formatCode="0%" sourceLinked="1"/>
        <c:majorTickMark val="none"/>
        <c:minorTickMark val="none"/>
        <c:tickLblPos val="none"/>
        <c:crossAx val="719808416"/>
        <c:crosses val="autoZero"/>
        <c:crossBetween val="between"/>
      </c:valAx>
      <c:valAx>
        <c:axId val="719810096"/>
        <c:scaling>
          <c:orientation val="minMax"/>
        </c:scaling>
        <c:delete val="1"/>
        <c:axPos val="b"/>
        <c:numFmt formatCode="0%" sourceLinked="1"/>
        <c:majorTickMark val="out"/>
        <c:minorTickMark val="none"/>
        <c:tickLblPos val="none"/>
        <c:crossAx val="719809536"/>
        <c:crosses val="autoZero"/>
        <c:crossBetween val="midCat"/>
      </c:valAx>
      <c:valAx>
        <c:axId val="719809536"/>
        <c:scaling>
          <c:orientation val="minMax"/>
        </c:scaling>
        <c:delete val="1"/>
        <c:axPos val="r"/>
        <c:numFmt formatCode="General" sourceLinked="1"/>
        <c:majorTickMark val="out"/>
        <c:minorTickMark val="none"/>
        <c:tickLblPos val="none"/>
        <c:crossAx val="719810096"/>
        <c:crosses val="max"/>
        <c:crossBetween val="midCat"/>
      </c:valAx>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7916666666666698E-2"/>
          <c:y val="6.2941532760893606E-2"/>
          <c:w val="0.90238517060367496"/>
          <c:h val="0.78361919692165105"/>
        </c:manualLayout>
      </c:layout>
      <c:barChart>
        <c:barDir val="bar"/>
        <c:grouping val="percentStacked"/>
        <c:varyColors val="0"/>
        <c:ser>
          <c:idx val="0"/>
          <c:order val="0"/>
          <c:tx>
            <c:strRef>
              <c:f>Sheet1!$B$1</c:f>
              <c:strCache>
                <c:ptCount val="1"/>
                <c:pt idx="0">
                  <c:v>系列 1</c:v>
                </c:pt>
              </c:strCache>
            </c:strRef>
          </c:tx>
          <c:spPr>
            <a:solidFill>
              <a:schemeClr val="accent3"/>
            </a:solidFill>
            <a:ln>
              <a:noFill/>
            </a:ln>
            <a:effectLst/>
          </c:spPr>
          <c:invertIfNegative val="0"/>
          <c:cat>
            <c:strRef>
              <c:f>Sheet1!$A$2</c:f>
              <c:strCache>
                <c:ptCount val="1"/>
                <c:pt idx="0">
                  <c:v>类别 1</c:v>
                </c:pt>
              </c:strCache>
            </c:strRef>
          </c:cat>
          <c:val>
            <c:numRef>
              <c:f>Sheet1!$B$2</c:f>
              <c:numCache>
                <c:formatCode>0%</c:formatCode>
                <c:ptCount val="1"/>
                <c:pt idx="0">
                  <c:v>0.65</c:v>
                </c:pt>
              </c:numCache>
            </c:numRef>
          </c:val>
          <c:extLst>
            <c:ext xmlns:c16="http://schemas.microsoft.com/office/drawing/2014/chart" uri="{C3380CC4-5D6E-409C-BE32-E72D297353CC}">
              <c16:uniqueId val="{00000000-BD1C-4C24-B184-C2393D8F0FFD}"/>
            </c:ext>
          </c:extLst>
        </c:ser>
        <c:ser>
          <c:idx val="1"/>
          <c:order val="1"/>
          <c:tx>
            <c:strRef>
              <c:f>Sheet1!$C$1</c:f>
              <c:strCache>
                <c:ptCount val="1"/>
                <c:pt idx="0">
                  <c:v>系列 2</c:v>
                </c:pt>
              </c:strCache>
            </c:strRef>
          </c:tx>
          <c:spPr>
            <a:solidFill>
              <a:schemeClr val="bg2"/>
            </a:solidFill>
            <a:ln>
              <a:solidFill>
                <a:schemeClr val="bg2"/>
              </a:solidFill>
            </a:ln>
            <a:effectLst/>
          </c:spPr>
          <c:invertIfNegative val="0"/>
          <c:cat>
            <c:strRef>
              <c:f>Sheet1!$A$2</c:f>
              <c:strCache>
                <c:ptCount val="1"/>
                <c:pt idx="0">
                  <c:v>类别 1</c:v>
                </c:pt>
              </c:strCache>
            </c:strRef>
          </c:cat>
          <c:val>
            <c:numRef>
              <c:f>Sheet1!$C$2</c:f>
              <c:numCache>
                <c:formatCode>0%</c:formatCode>
                <c:ptCount val="1"/>
                <c:pt idx="0">
                  <c:v>0.35</c:v>
                </c:pt>
              </c:numCache>
            </c:numRef>
          </c:val>
          <c:extLst>
            <c:ext xmlns:c16="http://schemas.microsoft.com/office/drawing/2014/chart" uri="{C3380CC4-5D6E-409C-BE32-E72D297353CC}">
              <c16:uniqueId val="{00000001-BD1C-4C24-B184-C2393D8F0FFD}"/>
            </c:ext>
          </c:extLst>
        </c:ser>
        <c:dLbls>
          <c:showLegendKey val="0"/>
          <c:showVal val="0"/>
          <c:showCatName val="0"/>
          <c:showSerName val="0"/>
          <c:showPercent val="0"/>
          <c:showBubbleSize val="0"/>
        </c:dLbls>
        <c:gapWidth val="500"/>
        <c:overlap val="100"/>
        <c:axId val="717697616"/>
        <c:axId val="717698176"/>
      </c:barChart>
      <c:scatterChart>
        <c:scatterStyle val="lineMarker"/>
        <c:varyColors val="0"/>
        <c:ser>
          <c:idx val="2"/>
          <c:order val="2"/>
          <c:tx>
            <c:strRef>
              <c:f>Sheet1!$A$3</c:f>
              <c:strCache>
                <c:ptCount val="1"/>
                <c:pt idx="0">
                  <c:v>Y</c:v>
                </c:pt>
              </c:strCache>
            </c:strRef>
          </c:tx>
          <c:spPr>
            <a:ln w="25400" cap="rnd" cmpd="sng" algn="ctr">
              <a:noFill/>
              <a:prstDash val="solid"/>
              <a:round/>
            </a:ln>
            <a:effectLst/>
          </c:spPr>
          <c:marker>
            <c:symbol val="picture"/>
            <c:spPr>
              <a:blipFill>
                <a:blip xmlns:r="http://schemas.openxmlformats.org/officeDocument/2006/relationships" r:embed="rId1"/>
                <a:stretch>
                  <a:fillRect/>
                </a:stretch>
              </a:blipFill>
              <a:ln w="25400" cap="flat" cmpd="sng" algn="ctr">
                <a:noFill/>
                <a:prstDash val="solid"/>
                <a:round/>
              </a:ln>
              <a:effectLst/>
            </c:spPr>
          </c:marker>
          <c:dPt>
            <c:idx val="0"/>
            <c:marker>
              <c:spPr>
                <a:blipFill>
                  <a:blip xmlns:r="http://schemas.openxmlformats.org/officeDocument/2006/relationships" r:embed="rId2"/>
                  <a:stretch>
                    <a:fillRect/>
                  </a:stretch>
                </a:blipFill>
                <a:ln w="25400" cap="flat" cmpd="sng" algn="ctr">
                  <a:noFill/>
                  <a:prstDash val="solid"/>
                  <a:round/>
                </a:ln>
                <a:effectLst/>
              </c:spPr>
            </c:marker>
            <c:bubble3D val="0"/>
            <c:extLst>
              <c:ext xmlns:c16="http://schemas.microsoft.com/office/drawing/2014/chart" uri="{C3380CC4-5D6E-409C-BE32-E72D297353CC}">
                <c16:uniqueId val="{00000002-BD1C-4C24-B184-C2393D8F0FFD}"/>
              </c:ext>
            </c:extLst>
          </c:dPt>
          <c:xVal>
            <c:numRef>
              <c:f>Sheet1!$B$2</c:f>
              <c:numCache>
                <c:formatCode>0%</c:formatCode>
                <c:ptCount val="1"/>
                <c:pt idx="0">
                  <c:v>0.65</c:v>
                </c:pt>
              </c:numCache>
            </c:numRef>
          </c:xVal>
          <c:yVal>
            <c:numRef>
              <c:f>Sheet1!$B$3</c:f>
              <c:numCache>
                <c:formatCode>General</c:formatCode>
                <c:ptCount val="1"/>
                <c:pt idx="0">
                  <c:v>0.7</c:v>
                </c:pt>
              </c:numCache>
            </c:numRef>
          </c:yVal>
          <c:smooth val="0"/>
          <c:extLst>
            <c:ext xmlns:c16="http://schemas.microsoft.com/office/drawing/2014/chart" uri="{C3380CC4-5D6E-409C-BE32-E72D297353CC}">
              <c16:uniqueId val="{00000003-BD1C-4C24-B184-C2393D8F0FFD}"/>
            </c:ext>
          </c:extLst>
        </c:ser>
        <c:dLbls>
          <c:showLegendKey val="0"/>
          <c:showVal val="0"/>
          <c:showCatName val="0"/>
          <c:showSerName val="0"/>
          <c:showPercent val="0"/>
          <c:showBubbleSize val="0"/>
        </c:dLbls>
        <c:axId val="812776240"/>
        <c:axId val="812775680"/>
      </c:scatterChart>
      <c:catAx>
        <c:axId val="717697616"/>
        <c:scaling>
          <c:orientation val="minMax"/>
        </c:scaling>
        <c:delete val="1"/>
        <c:axPos val="l"/>
        <c:numFmt formatCode="General" sourceLinked="1"/>
        <c:majorTickMark val="none"/>
        <c:minorTickMark val="none"/>
        <c:tickLblPos val="none"/>
        <c:crossAx val="717698176"/>
        <c:crosses val="autoZero"/>
        <c:auto val="1"/>
        <c:lblAlgn val="ctr"/>
        <c:lblOffset val="100"/>
        <c:noMultiLvlLbl val="0"/>
      </c:catAx>
      <c:valAx>
        <c:axId val="717698176"/>
        <c:scaling>
          <c:orientation val="minMax"/>
        </c:scaling>
        <c:delete val="1"/>
        <c:axPos val="b"/>
        <c:numFmt formatCode="0%" sourceLinked="1"/>
        <c:majorTickMark val="none"/>
        <c:minorTickMark val="none"/>
        <c:tickLblPos val="none"/>
        <c:crossAx val="717697616"/>
        <c:crosses val="autoZero"/>
        <c:crossBetween val="between"/>
      </c:valAx>
      <c:valAx>
        <c:axId val="812776240"/>
        <c:scaling>
          <c:orientation val="minMax"/>
        </c:scaling>
        <c:delete val="1"/>
        <c:axPos val="b"/>
        <c:numFmt formatCode="0%" sourceLinked="1"/>
        <c:majorTickMark val="out"/>
        <c:minorTickMark val="none"/>
        <c:tickLblPos val="none"/>
        <c:crossAx val="812775680"/>
        <c:crosses val="autoZero"/>
        <c:crossBetween val="midCat"/>
      </c:valAx>
      <c:valAx>
        <c:axId val="812775680"/>
        <c:scaling>
          <c:orientation val="minMax"/>
        </c:scaling>
        <c:delete val="1"/>
        <c:axPos val="r"/>
        <c:numFmt formatCode="General" sourceLinked="1"/>
        <c:majorTickMark val="out"/>
        <c:minorTickMark val="none"/>
        <c:tickLblPos val="none"/>
        <c:crossAx val="812776240"/>
        <c:crosses val="max"/>
        <c:crossBetween val="midCat"/>
      </c:valAx>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7916666666666698E-2"/>
          <c:y val="6.2941532760893606E-2"/>
          <c:w val="0.90238517060367496"/>
          <c:h val="0.78361919692165105"/>
        </c:manualLayout>
      </c:layout>
      <c:barChart>
        <c:barDir val="bar"/>
        <c:grouping val="percentStacked"/>
        <c:varyColors val="0"/>
        <c:ser>
          <c:idx val="0"/>
          <c:order val="0"/>
          <c:tx>
            <c:strRef>
              <c:f>Sheet1!$B$1</c:f>
              <c:strCache>
                <c:ptCount val="1"/>
                <c:pt idx="0">
                  <c:v>系列 1</c:v>
                </c:pt>
              </c:strCache>
            </c:strRef>
          </c:tx>
          <c:spPr>
            <a:solidFill>
              <a:schemeClr val="accent4"/>
            </a:solidFill>
            <a:ln>
              <a:noFill/>
            </a:ln>
            <a:effectLst/>
          </c:spPr>
          <c:invertIfNegative val="0"/>
          <c:cat>
            <c:strRef>
              <c:f>Sheet1!$A$2</c:f>
              <c:strCache>
                <c:ptCount val="1"/>
                <c:pt idx="0">
                  <c:v>类别 1</c:v>
                </c:pt>
              </c:strCache>
            </c:strRef>
          </c:cat>
          <c:val>
            <c:numRef>
              <c:f>Sheet1!$B$2</c:f>
              <c:numCache>
                <c:formatCode>0%</c:formatCode>
                <c:ptCount val="1"/>
                <c:pt idx="0">
                  <c:v>0.85</c:v>
                </c:pt>
              </c:numCache>
            </c:numRef>
          </c:val>
          <c:extLst>
            <c:ext xmlns:c16="http://schemas.microsoft.com/office/drawing/2014/chart" uri="{C3380CC4-5D6E-409C-BE32-E72D297353CC}">
              <c16:uniqueId val="{00000000-6AC5-486F-BD5F-5C6DEF1A03BF}"/>
            </c:ext>
          </c:extLst>
        </c:ser>
        <c:ser>
          <c:idx val="1"/>
          <c:order val="1"/>
          <c:tx>
            <c:strRef>
              <c:f>Sheet1!$C$1</c:f>
              <c:strCache>
                <c:ptCount val="1"/>
                <c:pt idx="0">
                  <c:v>系列 2</c:v>
                </c:pt>
              </c:strCache>
            </c:strRef>
          </c:tx>
          <c:spPr>
            <a:solidFill>
              <a:schemeClr val="bg2"/>
            </a:solidFill>
            <a:ln>
              <a:solidFill>
                <a:schemeClr val="bg2"/>
              </a:solidFill>
            </a:ln>
            <a:effectLst/>
          </c:spPr>
          <c:invertIfNegative val="0"/>
          <c:cat>
            <c:strRef>
              <c:f>Sheet1!$A$2</c:f>
              <c:strCache>
                <c:ptCount val="1"/>
                <c:pt idx="0">
                  <c:v>类别 1</c:v>
                </c:pt>
              </c:strCache>
            </c:strRef>
          </c:cat>
          <c:val>
            <c:numRef>
              <c:f>Sheet1!$C$2</c:f>
              <c:numCache>
                <c:formatCode>0%</c:formatCode>
                <c:ptCount val="1"/>
                <c:pt idx="0">
                  <c:v>0.15</c:v>
                </c:pt>
              </c:numCache>
            </c:numRef>
          </c:val>
          <c:extLst>
            <c:ext xmlns:c16="http://schemas.microsoft.com/office/drawing/2014/chart" uri="{C3380CC4-5D6E-409C-BE32-E72D297353CC}">
              <c16:uniqueId val="{00000001-6AC5-486F-BD5F-5C6DEF1A03BF}"/>
            </c:ext>
          </c:extLst>
        </c:ser>
        <c:dLbls>
          <c:showLegendKey val="0"/>
          <c:showVal val="0"/>
          <c:showCatName val="0"/>
          <c:showSerName val="0"/>
          <c:showPercent val="0"/>
          <c:showBubbleSize val="0"/>
        </c:dLbls>
        <c:gapWidth val="500"/>
        <c:overlap val="100"/>
        <c:axId val="812779600"/>
        <c:axId val="812780160"/>
      </c:barChart>
      <c:scatterChart>
        <c:scatterStyle val="lineMarker"/>
        <c:varyColors val="0"/>
        <c:ser>
          <c:idx val="2"/>
          <c:order val="2"/>
          <c:tx>
            <c:strRef>
              <c:f>Sheet1!$A$3</c:f>
              <c:strCache>
                <c:ptCount val="1"/>
                <c:pt idx="0">
                  <c:v>Y</c:v>
                </c:pt>
              </c:strCache>
            </c:strRef>
          </c:tx>
          <c:spPr>
            <a:ln w="25400" cap="rnd" cmpd="sng" algn="ctr">
              <a:noFill/>
              <a:prstDash val="solid"/>
              <a:round/>
            </a:ln>
            <a:effectLst/>
          </c:spPr>
          <c:marker>
            <c:symbol val="picture"/>
            <c:spPr>
              <a:blipFill>
                <a:blip xmlns:r="http://schemas.openxmlformats.org/officeDocument/2006/relationships" r:embed="rId1"/>
                <a:stretch>
                  <a:fillRect/>
                </a:stretch>
              </a:blipFill>
              <a:ln w="25400" cap="flat" cmpd="sng" algn="ctr">
                <a:noFill/>
                <a:prstDash val="solid"/>
                <a:round/>
              </a:ln>
              <a:effectLst/>
            </c:spPr>
          </c:marker>
          <c:dPt>
            <c:idx val="0"/>
            <c:marker>
              <c:spPr>
                <a:blipFill>
                  <a:blip xmlns:r="http://schemas.openxmlformats.org/officeDocument/2006/relationships" r:embed="rId2"/>
                  <a:stretch>
                    <a:fillRect/>
                  </a:stretch>
                </a:blipFill>
                <a:ln w="25400" cap="flat" cmpd="sng" algn="ctr">
                  <a:noFill/>
                  <a:prstDash val="solid"/>
                  <a:round/>
                </a:ln>
                <a:effectLst/>
              </c:spPr>
            </c:marker>
            <c:bubble3D val="0"/>
            <c:extLst>
              <c:ext xmlns:c16="http://schemas.microsoft.com/office/drawing/2014/chart" uri="{C3380CC4-5D6E-409C-BE32-E72D297353CC}">
                <c16:uniqueId val="{00000002-6AC5-486F-BD5F-5C6DEF1A03BF}"/>
              </c:ext>
            </c:extLst>
          </c:dPt>
          <c:xVal>
            <c:numRef>
              <c:f>Sheet1!$B$2</c:f>
              <c:numCache>
                <c:formatCode>0%</c:formatCode>
                <c:ptCount val="1"/>
                <c:pt idx="0">
                  <c:v>0.85</c:v>
                </c:pt>
              </c:numCache>
            </c:numRef>
          </c:xVal>
          <c:yVal>
            <c:numRef>
              <c:f>Sheet1!$B$3</c:f>
              <c:numCache>
                <c:formatCode>General</c:formatCode>
                <c:ptCount val="1"/>
                <c:pt idx="0">
                  <c:v>0.7</c:v>
                </c:pt>
              </c:numCache>
            </c:numRef>
          </c:yVal>
          <c:smooth val="0"/>
          <c:extLst>
            <c:ext xmlns:c16="http://schemas.microsoft.com/office/drawing/2014/chart" uri="{C3380CC4-5D6E-409C-BE32-E72D297353CC}">
              <c16:uniqueId val="{00000003-6AC5-486F-BD5F-5C6DEF1A03BF}"/>
            </c:ext>
          </c:extLst>
        </c:ser>
        <c:dLbls>
          <c:showLegendKey val="0"/>
          <c:showVal val="0"/>
          <c:showCatName val="0"/>
          <c:showSerName val="0"/>
          <c:showPercent val="0"/>
          <c:showBubbleSize val="0"/>
        </c:dLbls>
        <c:axId val="812781280"/>
        <c:axId val="812780720"/>
      </c:scatterChart>
      <c:catAx>
        <c:axId val="812779600"/>
        <c:scaling>
          <c:orientation val="minMax"/>
        </c:scaling>
        <c:delete val="1"/>
        <c:axPos val="l"/>
        <c:numFmt formatCode="General" sourceLinked="1"/>
        <c:majorTickMark val="none"/>
        <c:minorTickMark val="none"/>
        <c:tickLblPos val="none"/>
        <c:crossAx val="812780160"/>
        <c:crosses val="autoZero"/>
        <c:auto val="1"/>
        <c:lblAlgn val="ctr"/>
        <c:lblOffset val="100"/>
        <c:noMultiLvlLbl val="0"/>
      </c:catAx>
      <c:valAx>
        <c:axId val="812780160"/>
        <c:scaling>
          <c:orientation val="minMax"/>
          <c:min val="0"/>
        </c:scaling>
        <c:delete val="1"/>
        <c:axPos val="b"/>
        <c:numFmt formatCode="0%" sourceLinked="1"/>
        <c:majorTickMark val="out"/>
        <c:minorTickMark val="none"/>
        <c:tickLblPos val="none"/>
        <c:crossAx val="812779600"/>
        <c:crosses val="autoZero"/>
        <c:crossBetween val="between"/>
      </c:valAx>
      <c:valAx>
        <c:axId val="812781280"/>
        <c:scaling>
          <c:orientation val="minMax"/>
        </c:scaling>
        <c:delete val="1"/>
        <c:axPos val="b"/>
        <c:numFmt formatCode="0%" sourceLinked="1"/>
        <c:majorTickMark val="out"/>
        <c:minorTickMark val="none"/>
        <c:tickLblPos val="none"/>
        <c:crossAx val="812780720"/>
        <c:crosses val="autoZero"/>
        <c:crossBetween val="midCat"/>
      </c:valAx>
      <c:valAx>
        <c:axId val="812780720"/>
        <c:scaling>
          <c:orientation val="minMax"/>
        </c:scaling>
        <c:delete val="1"/>
        <c:axPos val="r"/>
        <c:numFmt formatCode="General" sourceLinked="1"/>
        <c:majorTickMark val="out"/>
        <c:minorTickMark val="none"/>
        <c:tickLblPos val="none"/>
        <c:crossAx val="812781280"/>
        <c:crosses val="max"/>
        <c:crossBetween val="midCat"/>
      </c:valAx>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E8BE76-29C8-41AB-8544-889D89FA4F96}"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3AD677-048F-409F-AACD-0A0B5EF61C8C}"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宋体" panose="02010600030101010101" pitchFamily="2" charset="-122"/>
              </a:rPr>
              <a:t>1</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C9CFA826-E658-4CB5-A9AD-3C9DEA137DE0}"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10</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06BE02D-20C0-F840-AFAC-BEA99C74FDC2}" type="slidenum">
              <a:rPr lang="en-US" smtClean="0"/>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C9CFA826-E658-4CB5-A9AD-3C9DEA137DE0}"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14</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宋体" panose="02010600030101010101" pitchFamily="2" charset="-122"/>
              </a:rPr>
              <a:t>15</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E4861678-F871-4BA5-BC3E-7CD7D2CF1E8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18</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C9CFA826-E658-4CB5-A9AD-3C9DEA137DE0}"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19</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宋体" panose="02010600030101010101" pitchFamily="2" charset="-122"/>
              </a:rPr>
              <a:t>2</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宋体" panose="02010600030101010101" pitchFamily="2" charset="-122"/>
              </a:rPr>
              <a:t>21</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C9CFA826-E658-4CB5-A9AD-3C9DEA137DE0}"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23</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宋体" panose="02010600030101010101" pitchFamily="2" charset="-122"/>
              </a:rPr>
              <a:t>25</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宋体" panose="02010600030101010101" pitchFamily="2" charset="-122"/>
              </a:rPr>
              <a:t>3</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06BE02D-20C0-F840-AFAC-BEA99C74FDC2}" type="slidenum">
              <a:rPr lang="en-US" smtClean="0"/>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E4861678-F871-4BA5-BC3E-7CD7D2CF1E8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6</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E4861678-F871-4BA5-BC3E-7CD7D2CF1E8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7</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宋体" panose="02010600030101010101" pitchFamily="2" charset="-122"/>
              </a:rPr>
              <a:t>9</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hasCustomPrompt="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单击以编辑母版副标题样式</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t>2021/1/5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p:transition spd="med" advClick="0" advTm="0">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t>2021/1/5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p:transition spd="med" advClick="0" advTm="0">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628650" y="273844"/>
            <a:ext cx="5800725" cy="4358879"/>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t>2021/1/5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p:transition spd="med" advClick="0" advTm="0">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节标题">
    <p:spTree>
      <p:nvGrpSpPr>
        <p:cNvPr id="1" name=""/>
        <p:cNvGrpSpPr/>
        <p:nvPr/>
      </p:nvGrpSpPr>
      <p:grpSpPr>
        <a:xfrm>
          <a:off x="0" y="0"/>
          <a:ext cx="0" cy="0"/>
          <a:chOff x="0" y="0"/>
          <a:chExt cx="0" cy="0"/>
        </a:xfrm>
      </p:grpSpPr>
    </p:spTree>
  </p:cSld>
  <p:clrMapOvr>
    <a:masterClrMapping/>
  </p:clrMapOvr>
  <p:transition spd="med" advClick="0" advTm="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t>2021/1/5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p:transition spd="med" advClick="0" advTm="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ACA37975-6AF7-4301-9DC5-87C074AA59D1}" type="datetimeFigureOut">
              <a:rPr lang="zh-CN" altLang="en-US" smtClean="0"/>
              <a:t>2021/1/5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p:transition spd="med" advClick="0" advTm="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6286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hasCustomPrompt="1"/>
          </p:nvPr>
        </p:nvSpPr>
        <p:spPr>
          <a:xfrm>
            <a:off x="46291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ACA37975-6AF7-4301-9DC5-87C074AA59D1}" type="datetimeFigureOut">
              <a:rPr lang="zh-CN" altLang="en-US" smtClean="0"/>
              <a:t>2021/1/5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p:transition spd="med" advClick="0" advTm="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4" name="Content Placeholder 3"/>
          <p:cNvSpPr>
            <a:spLocks noGrp="1"/>
          </p:cNvSpPr>
          <p:nvPr>
            <p:ph sz="half" idx="2" hasCustomPrompt="1"/>
          </p:nvPr>
        </p:nvSpPr>
        <p:spPr>
          <a:xfrm>
            <a:off x="629842" y="1878806"/>
            <a:ext cx="3868340"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hasCustomPrompt="1"/>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6" name="Content Placeholder 5"/>
          <p:cNvSpPr>
            <a:spLocks noGrp="1"/>
          </p:cNvSpPr>
          <p:nvPr>
            <p:ph sz="quarter" idx="4" hasCustomPrompt="1"/>
          </p:nvPr>
        </p:nvSpPr>
        <p:spPr>
          <a:xfrm>
            <a:off x="4629150" y="1878806"/>
            <a:ext cx="3887391"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ACA37975-6AF7-4301-9DC5-87C074AA59D1}" type="datetimeFigureOut">
              <a:rPr lang="zh-CN" altLang="en-US" smtClean="0"/>
              <a:t>2021/1/5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p:transition spd="med" advClick="0" advTm="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ACA37975-6AF7-4301-9DC5-87C074AA59D1}" type="datetimeFigureOut">
              <a:rPr lang="zh-CN" altLang="en-US" smtClean="0"/>
              <a:t>2021/1/5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p:transition spd="med" advClick="0" advTm="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A37975-6AF7-4301-9DC5-87C074AA59D1}" type="datetimeFigureOut">
              <a:rPr lang="zh-CN" altLang="en-US" smtClean="0"/>
              <a:t>2021/1/5</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p:transition spd="med" advClick="0" advTm="0">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内容与标题">
    <p:spTree>
      <p:nvGrpSpPr>
        <p:cNvPr id="1" name=""/>
        <p:cNvGrpSpPr/>
        <p:nvPr/>
      </p:nvGrpSpPr>
      <p:grpSpPr>
        <a:xfrm>
          <a:off x="0" y="0"/>
          <a:ext cx="0" cy="0"/>
          <a:chOff x="0" y="0"/>
          <a:chExt cx="0" cy="0"/>
        </a:xfrm>
      </p:grpSpPr>
      <p:pic>
        <p:nvPicPr>
          <p:cNvPr id="8" name="图片 7"/>
          <p:cNvPicPr>
            <a:picLocks noChangeAspect="1"/>
          </p:cNvPicPr>
          <p:nvPr userDrawn="1"/>
        </p:nvPicPr>
        <p:blipFill>
          <a:blip r:embed="rId2" cstate="email"/>
          <a:stretch>
            <a:fillRect/>
          </a:stretch>
        </p:blipFill>
        <p:spPr>
          <a:xfrm>
            <a:off x="2710" y="1"/>
            <a:ext cx="2188948" cy="1231648"/>
          </a:xfrm>
          <a:prstGeom prst="rect">
            <a:avLst/>
          </a:prstGeom>
        </p:spPr>
      </p:pic>
      <p:cxnSp>
        <p:nvCxnSpPr>
          <p:cNvPr id="10" name="直接连接符 9"/>
          <p:cNvCxnSpPr/>
          <p:nvPr userDrawn="1"/>
        </p:nvCxnSpPr>
        <p:spPr>
          <a:xfrm>
            <a:off x="711200" y="595086"/>
            <a:ext cx="8432800" cy="0"/>
          </a:xfrm>
          <a:prstGeom prst="line">
            <a:avLst/>
          </a:prstGeom>
          <a:ln>
            <a:solidFill>
              <a:srgbClr val="459BB3"/>
            </a:solidFill>
          </a:ln>
        </p:spPr>
        <p:style>
          <a:lnRef idx="1">
            <a:schemeClr val="accent1"/>
          </a:lnRef>
          <a:fillRef idx="0">
            <a:schemeClr val="accent1"/>
          </a:fillRef>
          <a:effectRef idx="0">
            <a:schemeClr val="accent1"/>
          </a:effectRef>
          <a:fontRef idx="minor">
            <a:schemeClr val="tx1"/>
          </a:fontRef>
        </p:style>
      </p:cxnSp>
      <p:sp>
        <p:nvSpPr>
          <p:cNvPr id="11" name="文本框 10"/>
          <p:cNvSpPr txBox="1"/>
          <p:nvPr userDrawn="1"/>
        </p:nvSpPr>
        <p:spPr>
          <a:xfrm>
            <a:off x="1016000" y="225754"/>
            <a:ext cx="4197496" cy="369332"/>
          </a:xfrm>
          <a:prstGeom prst="rect">
            <a:avLst/>
          </a:prstGeom>
          <a:noFill/>
        </p:spPr>
        <p:txBody>
          <a:bodyPr wrap="none" rtlCol="0">
            <a:spAutoFit/>
          </a:bodyPr>
          <a:lstStyle/>
          <a:p>
            <a:pPr marL="0" marR="0" indent="0" algn="l" defTabSz="685800" rtl="0" eaLnBrk="1" fontAlgn="auto" latinLnBrk="0" hangingPunct="1">
              <a:lnSpc>
                <a:spcPct val="100000"/>
              </a:lnSpc>
              <a:spcBef>
                <a:spcPts val="0"/>
              </a:spcBef>
              <a:spcAft>
                <a:spcPts val="0"/>
              </a:spcAft>
              <a:buClrTx/>
              <a:buSzTx/>
              <a:buFontTx/>
              <a:buNone/>
              <a:defRPr/>
            </a:pPr>
            <a:r>
              <a:rPr lang="zh-CN" altLang="en-US" sz="1800" dirty="0">
                <a:solidFill>
                  <a:srgbClr val="459BB3"/>
                </a:solidFill>
                <a:latin typeface="微软雅黑" panose="020B0503020204020204" pitchFamily="34" charset="-122"/>
                <a:ea typeface="微软雅黑" panose="020B0503020204020204" pitchFamily="34" charset="-122"/>
              </a:rPr>
              <a:t>标题文字内容  </a:t>
            </a:r>
            <a:r>
              <a:rPr lang="en-US" altLang="zh-CN" sz="1400" dirty="0">
                <a:solidFill>
                  <a:srgbClr val="459BB3"/>
                </a:solidFill>
                <a:latin typeface="微软雅黑" panose="020B0503020204020204" pitchFamily="34" charset="-122"/>
                <a:ea typeface="微软雅黑" panose="020B0503020204020204" pitchFamily="34" charset="-122"/>
              </a:rPr>
              <a:t>ADD DIRECTORY ONE TITLES</a:t>
            </a:r>
            <a:endParaRPr lang="zh-CN" altLang="en-US" sz="1400" dirty="0">
              <a:solidFill>
                <a:srgbClr val="459BB3"/>
              </a:solidFill>
              <a:latin typeface="微软雅黑" panose="020B0503020204020204" pitchFamily="34" charset="-122"/>
              <a:ea typeface="微软雅黑" panose="020B0503020204020204" pitchFamily="34" charset="-122"/>
            </a:endParaRPr>
          </a:p>
        </p:txBody>
      </p:sp>
    </p:spTree>
  </p:cSld>
  <p:clrMapOvr>
    <a:masterClrMapping/>
  </p:clrMapOvr>
  <p:transition spd="med" advClick="0" advTm="0">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Date Placeholder 4"/>
          <p:cNvSpPr>
            <a:spLocks noGrp="1"/>
          </p:cNvSpPr>
          <p:nvPr>
            <p:ph type="dt" sz="half" idx="10"/>
          </p:nvPr>
        </p:nvSpPr>
        <p:spPr/>
        <p:txBody>
          <a:bodyPr/>
          <a:lstStyle/>
          <a:p>
            <a:fld id="{ACA37975-6AF7-4301-9DC5-87C074AA59D1}" type="datetimeFigureOut">
              <a:rPr lang="zh-CN" altLang="en-US" smtClean="0"/>
              <a:t>2021/1/5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p:transition spd="med" advClick="0" advTm="0">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ACA37975-6AF7-4301-9DC5-87C074AA59D1}" type="datetimeFigureOut">
              <a:rPr lang="zh-CN" altLang="en-US" smtClean="0"/>
              <a:t>2021/1/5</a:t>
            </a:fld>
            <a:endParaRPr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D27987A4-0198-42B4-AAAE-EDBADA4485A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advClick="0" advTm="0">
    <p:fade/>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8" Type="http://schemas.openxmlformats.org/officeDocument/2006/relationships/tags" Target="../tags/tag20.xml"/><Relationship Id="rId13" Type="http://schemas.openxmlformats.org/officeDocument/2006/relationships/tags" Target="../tags/tag25.xml"/><Relationship Id="rId3" Type="http://schemas.openxmlformats.org/officeDocument/2006/relationships/tags" Target="../tags/tag15.xml"/><Relationship Id="rId7" Type="http://schemas.openxmlformats.org/officeDocument/2006/relationships/tags" Target="../tags/tag19.xml"/><Relationship Id="rId12" Type="http://schemas.openxmlformats.org/officeDocument/2006/relationships/tags" Target="../tags/tag24.xml"/><Relationship Id="rId17" Type="http://schemas.openxmlformats.org/officeDocument/2006/relationships/notesSlide" Target="../notesSlides/notesSlide11.xml"/><Relationship Id="rId2" Type="http://schemas.openxmlformats.org/officeDocument/2006/relationships/tags" Target="../tags/tag14.xml"/><Relationship Id="rId16" Type="http://schemas.openxmlformats.org/officeDocument/2006/relationships/slideLayout" Target="../slideLayouts/slideLayout8.xml"/><Relationship Id="rId1" Type="http://schemas.openxmlformats.org/officeDocument/2006/relationships/tags" Target="../tags/tag13.xml"/><Relationship Id="rId6" Type="http://schemas.openxmlformats.org/officeDocument/2006/relationships/tags" Target="../tags/tag18.xml"/><Relationship Id="rId11" Type="http://schemas.openxmlformats.org/officeDocument/2006/relationships/tags" Target="../tags/tag23.xml"/><Relationship Id="rId5" Type="http://schemas.openxmlformats.org/officeDocument/2006/relationships/tags" Target="../tags/tag17.xml"/><Relationship Id="rId15" Type="http://schemas.openxmlformats.org/officeDocument/2006/relationships/tags" Target="../tags/tag27.xml"/><Relationship Id="rId10" Type="http://schemas.openxmlformats.org/officeDocument/2006/relationships/tags" Target="../tags/tag22.xml"/><Relationship Id="rId4" Type="http://schemas.openxmlformats.org/officeDocument/2006/relationships/tags" Target="../tags/tag16.xml"/><Relationship Id="rId9" Type="http://schemas.openxmlformats.org/officeDocument/2006/relationships/tags" Target="../tags/tag21.xml"/><Relationship Id="rId14" Type="http://schemas.openxmlformats.org/officeDocument/2006/relationships/tags" Target="../tags/tag2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7.xml"/><Relationship Id="rId1" Type="http://schemas.openxmlformats.org/officeDocument/2006/relationships/slideLayout" Target="../slideLayouts/slideLayout8.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slideLayout" Target="../slideLayouts/slideLayout8.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2" Type="http://schemas.openxmlformats.org/officeDocument/2006/relationships/tags" Target="../tags/tag2.xml"/><Relationship Id="rId16" Type="http://schemas.openxmlformats.org/officeDocument/2006/relationships/image" Target="../media/image5.png"/><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image" Target="../media/image4.png"/><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stretch>
            <a:fillRect/>
          </a:stretch>
        </p:blipFill>
        <p:spPr>
          <a:xfrm>
            <a:off x="1354" y="0"/>
            <a:ext cx="9141291" cy="5143500"/>
          </a:xfrm>
          <a:prstGeom prst="rect">
            <a:avLst/>
          </a:prstGeom>
        </p:spPr>
      </p:pic>
      <p:sp>
        <p:nvSpPr>
          <p:cNvPr id="3" name="文本框 2"/>
          <p:cNvSpPr txBox="1"/>
          <p:nvPr/>
        </p:nvSpPr>
        <p:spPr>
          <a:xfrm>
            <a:off x="4738914" y="1868166"/>
            <a:ext cx="3839513" cy="1569660"/>
          </a:xfrm>
          <a:prstGeom prst="rect">
            <a:avLst/>
          </a:prstGeom>
          <a:noFill/>
        </p:spPr>
        <p:txBody>
          <a:bodyPr wrap="none" rtlCol="0">
            <a:spAutoFit/>
          </a:bodyPr>
          <a:lstStyle/>
          <a:p>
            <a:r>
              <a:rPr lang="zh-CN" altLang="en-US" sz="4800" b="1" dirty="0">
                <a:solidFill>
                  <a:srgbClr val="459BB3"/>
                </a:solidFill>
                <a:latin typeface="微软雅黑" panose="020B0503020204020204" pitchFamily="34" charset="-122"/>
                <a:ea typeface="微软雅黑" panose="020B0503020204020204" pitchFamily="34" charset="-122"/>
              </a:rPr>
              <a:t>销售业绩</a:t>
            </a:r>
            <a:endParaRPr lang="en-US" altLang="zh-CN" sz="4800" b="1" dirty="0">
              <a:solidFill>
                <a:srgbClr val="459BB3"/>
              </a:solidFill>
              <a:latin typeface="微软雅黑" panose="020B0503020204020204" pitchFamily="34" charset="-122"/>
              <a:ea typeface="微软雅黑" panose="020B0503020204020204" pitchFamily="34" charset="-122"/>
            </a:endParaRPr>
          </a:p>
          <a:p>
            <a:r>
              <a:rPr lang="zh-CN" altLang="en-US" sz="4800" b="1" dirty="0">
                <a:solidFill>
                  <a:srgbClr val="459BB3"/>
                </a:solidFill>
                <a:latin typeface="微软雅黑" panose="020B0503020204020204" pitchFamily="34" charset="-122"/>
                <a:ea typeface="微软雅黑" panose="020B0503020204020204" pitchFamily="34" charset="-122"/>
              </a:rPr>
              <a:t>管理培训</a:t>
            </a:r>
            <a:r>
              <a:rPr lang="en-US" altLang="zh-CN" sz="4800" b="1" dirty="0">
                <a:solidFill>
                  <a:srgbClr val="459BB3"/>
                </a:solidFill>
                <a:latin typeface="微软雅黑" panose="020B0503020204020204" pitchFamily="34" charset="-122"/>
                <a:ea typeface="微软雅黑" panose="020B0503020204020204" pitchFamily="34" charset="-122"/>
              </a:rPr>
              <a:t>PPT</a:t>
            </a:r>
            <a:endParaRPr lang="zh-CN" altLang="en-US" sz="4800" b="1" dirty="0">
              <a:solidFill>
                <a:srgbClr val="459BB3"/>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4738914" y="3622664"/>
            <a:ext cx="3749744" cy="307777"/>
          </a:xfrm>
          <a:prstGeom prst="rect">
            <a:avLst/>
          </a:prstGeom>
          <a:noFill/>
        </p:spPr>
        <p:txBody>
          <a:bodyPr wrap="none" rtlCol="0">
            <a:spAutoFit/>
          </a:bodyPr>
          <a:lstStyle/>
          <a:p>
            <a:pPr algn="ctr"/>
            <a:r>
              <a:rPr lang="zh-CN" altLang="en-US" sz="1400" dirty="0">
                <a:latin typeface="微软雅黑" panose="020B0503020204020204" pitchFamily="34" charset="-122"/>
                <a:ea typeface="微软雅黑" panose="020B0503020204020204" pitchFamily="34" charset="-122"/>
              </a:rPr>
              <a:t>使用于企业销售培训</a:t>
            </a:r>
            <a:r>
              <a:rPr lang="en-US" altLang="zh-CN" sz="1400" dirty="0">
                <a:latin typeface="微软雅黑" panose="020B0503020204020204" pitchFamily="34" charset="-122"/>
                <a:ea typeface="微软雅黑" panose="020B0503020204020204" pitchFamily="34" charset="-122"/>
              </a:rPr>
              <a:t>/</a:t>
            </a:r>
            <a:r>
              <a:rPr lang="zh-CN" altLang="en-US" sz="1400" dirty="0">
                <a:latin typeface="微软雅黑" panose="020B0503020204020204" pitchFamily="34" charset="-122"/>
                <a:ea typeface="微软雅黑" panose="020B0503020204020204" pitchFamily="34" charset="-122"/>
              </a:rPr>
              <a:t>业绩提成</a:t>
            </a:r>
            <a:r>
              <a:rPr lang="en-US" altLang="zh-CN" sz="1400" dirty="0">
                <a:latin typeface="微软雅黑" panose="020B0503020204020204" pitchFamily="34" charset="-122"/>
                <a:ea typeface="微软雅黑" panose="020B0503020204020204" pitchFamily="34" charset="-122"/>
              </a:rPr>
              <a:t>/</a:t>
            </a:r>
            <a:r>
              <a:rPr lang="zh-CN" altLang="en-US" sz="1400" dirty="0">
                <a:latin typeface="微软雅黑" panose="020B0503020204020204" pitchFamily="34" charset="-122"/>
                <a:ea typeface="微软雅黑" panose="020B0503020204020204" pitchFamily="34" charset="-122"/>
              </a:rPr>
              <a:t>营销策划演示</a:t>
            </a:r>
          </a:p>
        </p:txBody>
      </p:sp>
      <p:cxnSp>
        <p:nvCxnSpPr>
          <p:cNvPr id="7" name="直接连接符 6"/>
          <p:cNvCxnSpPr/>
          <p:nvPr/>
        </p:nvCxnSpPr>
        <p:spPr>
          <a:xfrm>
            <a:off x="4847771" y="3502146"/>
            <a:ext cx="429487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4862284" y="4115276"/>
            <a:ext cx="2349251" cy="320034"/>
            <a:chOff x="5891775" y="1276400"/>
            <a:chExt cx="2065395" cy="246263"/>
          </a:xfrm>
        </p:grpSpPr>
        <p:sp>
          <p:nvSpPr>
            <p:cNvPr id="12" name="圆角矩形 11"/>
            <p:cNvSpPr/>
            <p:nvPr/>
          </p:nvSpPr>
          <p:spPr>
            <a:xfrm>
              <a:off x="5891776" y="1276400"/>
              <a:ext cx="2065394" cy="244660"/>
            </a:xfrm>
            <a:prstGeom prst="roundRect">
              <a:avLst>
                <a:gd name="adj" fmla="val 50000"/>
              </a:avLst>
            </a:prstGeom>
            <a:solidFill>
              <a:sysClr val="window" lastClr="FFFFFF">
                <a:lumMod val="85000"/>
              </a:sysClr>
            </a:solidFill>
            <a:ln w="12700" cap="flat" cmpd="sng" algn="ctr">
              <a:noFill/>
              <a:prstDash val="solid"/>
              <a:miter lim="800000"/>
            </a:ln>
            <a:effectLst>
              <a:innerShdw blurRad="63500" dist="50800">
                <a:prstClr val="black">
                  <a:alpha val="50000"/>
                </a:prstClr>
              </a:innerShdw>
            </a:effectLst>
          </p:spPr>
          <p:txBody>
            <a:bodyPr lIns="91424" tIns="45713" rIns="91424" bIns="45713" rtlCol="0" anchor="ctr"/>
            <a:lstStyle/>
            <a:p>
              <a:pPr algn="ctr" defTabSz="1218565">
                <a:defRPr/>
              </a:pPr>
              <a:endParaRPr lang="zh-CN" altLang="en-US" sz="2000" kern="0">
                <a:solidFill>
                  <a:sysClr val="window" lastClr="FFFFFF"/>
                </a:solidFill>
                <a:latin typeface="Agency FB"/>
              </a:endParaRPr>
            </a:p>
          </p:txBody>
        </p:sp>
        <p:sp>
          <p:nvSpPr>
            <p:cNvPr id="13" name="圆角矩形 12"/>
            <p:cNvSpPr/>
            <p:nvPr/>
          </p:nvSpPr>
          <p:spPr>
            <a:xfrm>
              <a:off x="5891775" y="1276400"/>
              <a:ext cx="955487" cy="244660"/>
            </a:xfrm>
            <a:prstGeom prst="roundRect">
              <a:avLst>
                <a:gd name="adj" fmla="val 50000"/>
              </a:avLst>
            </a:prstGeom>
            <a:gradFill>
              <a:gsLst>
                <a:gs pos="100000">
                  <a:schemeClr val="accent1"/>
                </a:gs>
                <a:gs pos="0">
                  <a:schemeClr val="accent1">
                    <a:lumMod val="75000"/>
                  </a:schemeClr>
                </a:gs>
              </a:gsLst>
              <a:lin ang="5400000" scaled="1"/>
            </a:gradFill>
            <a:ln w="12700" cap="flat">
              <a:gradFill>
                <a:gsLst>
                  <a:gs pos="0">
                    <a:schemeClr val="accent1"/>
                  </a:gs>
                  <a:gs pos="100000">
                    <a:schemeClr val="accent1">
                      <a:lumMod val="75000"/>
                    </a:schemeClr>
                  </a:gs>
                </a:gsLst>
                <a:lin ang="5400000" scaled="1"/>
              </a:gradFill>
              <a:prstDash val="solid"/>
              <a:miter lim="800000"/>
            </a:ln>
            <a:effectLst>
              <a:outerShdw blurRad="241300" dist="63500" dir="5400000" algn="t" rotWithShape="0">
                <a:sysClr val="windowText" lastClr="000000">
                  <a:lumMod val="85000"/>
                  <a:lumOff val="15000"/>
                  <a:alpha val="43000"/>
                </a:sysClr>
              </a:outerShdw>
            </a:effectLst>
          </p:spPr>
          <p:txBody>
            <a:bodyPr vert="horz" wrap="square" lIns="91424" tIns="45713" rIns="91424" bIns="45713" numCol="1" anchor="t" anchorCtr="0" compatLnSpc="1"/>
            <a:lstStyle/>
            <a:p>
              <a:pPr defTabSz="1218565"/>
              <a:endParaRPr lang="zh-CN" altLang="en-US" sz="2000" kern="0">
                <a:solidFill>
                  <a:prstClr val="black"/>
                </a:solidFill>
              </a:endParaRPr>
            </a:p>
          </p:txBody>
        </p:sp>
        <p:sp>
          <p:nvSpPr>
            <p:cNvPr id="14" name="TextBox 54"/>
            <p:cNvSpPr txBox="1"/>
            <p:nvPr/>
          </p:nvSpPr>
          <p:spPr>
            <a:xfrm>
              <a:off x="6050472" y="1276400"/>
              <a:ext cx="793677" cy="236809"/>
            </a:xfrm>
            <a:prstGeom prst="rect">
              <a:avLst/>
            </a:prstGeom>
            <a:noFill/>
          </p:spPr>
          <p:txBody>
            <a:bodyPr wrap="none" lIns="91412" tIns="45706" rIns="91412" bIns="45706"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汇报者：</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15" name="TextBox 55"/>
            <p:cNvSpPr txBox="1"/>
            <p:nvPr/>
          </p:nvSpPr>
          <p:spPr>
            <a:xfrm>
              <a:off x="7085095" y="1285854"/>
              <a:ext cx="621740" cy="236809"/>
            </a:xfrm>
            <a:prstGeom prst="rect">
              <a:avLst/>
            </a:prstGeom>
            <a:noFill/>
          </p:spPr>
          <p:txBody>
            <a:bodyPr wrap="none" lIns="91412" tIns="45706" rIns="91412" bIns="45706" rtlCol="0">
              <a:spAutoFit/>
            </a:bodyPr>
            <a:lstStyle/>
            <a:p>
              <a:r>
                <a:rPr lang="en-US" altLang="zh-CN" sz="1400">
                  <a:solidFill>
                    <a:schemeClr val="tx1">
                      <a:lumMod val="65000"/>
                      <a:lumOff val="35000"/>
                    </a:schemeClr>
                  </a:solidFill>
                  <a:latin typeface="微软雅黑" panose="020B0503020204020204" pitchFamily="34" charset="-122"/>
                  <a:ea typeface="微软雅黑" panose="020B0503020204020204" pitchFamily="34" charset="-122"/>
                </a:rPr>
                <a:t>xiazaii</a:t>
              </a:r>
              <a:endPar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childTnLst>
                          </p:cTn>
                        </p:par>
                        <p:par>
                          <p:cTn id="8" fill="hold">
                            <p:stCondLst>
                              <p:cond delay="1000"/>
                            </p:stCondLst>
                            <p:childTnLst>
                              <p:par>
                                <p:cTn id="9" presetID="10" presetClass="entr" presetSubtype="0" fill="hold" grpId="0" nodeType="afterEffect">
                                  <p:stCondLst>
                                    <p:cond delay="0"/>
                                  </p:stCondLst>
                                  <p:iterate type="lt">
                                    <p:tmPct val="14000"/>
                                  </p:iterate>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par>
                          <p:cTn id="12" fill="hold">
                            <p:stCondLst>
                              <p:cond delay="1200"/>
                            </p:stCondLst>
                            <p:childTnLst>
                              <p:par>
                                <p:cTn id="13" presetID="22" presetClass="entr" presetSubtype="2"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right)">
                                      <p:cBhvr>
                                        <p:cTn id="15" dur="750"/>
                                        <p:tgtEl>
                                          <p:spTgt spid="7"/>
                                        </p:tgtEl>
                                      </p:cBhvr>
                                    </p:animEffect>
                                  </p:childTnLst>
                                </p:cTn>
                              </p:par>
                            </p:childTnLst>
                          </p:cTn>
                        </p:par>
                        <p:par>
                          <p:cTn id="16" fill="hold">
                            <p:stCondLst>
                              <p:cond delay="2200"/>
                            </p:stCondLst>
                            <p:childTnLst>
                              <p:par>
                                <p:cTn id="17" presetID="22" presetClass="entr" presetSubtype="8"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750"/>
                                        <p:tgtEl>
                                          <p:spTgt spid="5"/>
                                        </p:tgtEl>
                                      </p:cBhvr>
                                    </p:animEffect>
                                  </p:childTnLst>
                                </p:cTn>
                              </p:par>
                            </p:childTnLst>
                          </p:cTn>
                        </p:par>
                        <p:par>
                          <p:cTn id="20" fill="hold">
                            <p:stCondLst>
                              <p:cond delay="3200"/>
                            </p:stCondLst>
                            <p:childTnLst>
                              <p:par>
                                <p:cTn id="21" presetID="53" presetClass="entr" presetSubtype="16" fill="hold" nodeType="after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p:cTn id="23" dur="100" fill="hold"/>
                                        <p:tgtEl>
                                          <p:spTgt spid="11"/>
                                        </p:tgtEl>
                                        <p:attrNameLst>
                                          <p:attrName>ppt_w</p:attrName>
                                        </p:attrNameLst>
                                      </p:cBhvr>
                                      <p:tavLst>
                                        <p:tav tm="0">
                                          <p:val>
                                            <p:fltVal val="0"/>
                                          </p:val>
                                        </p:tav>
                                        <p:tav tm="100000">
                                          <p:val>
                                            <p:strVal val="#ppt_w"/>
                                          </p:val>
                                        </p:tav>
                                      </p:tavLst>
                                    </p:anim>
                                    <p:anim calcmode="lin" valueType="num">
                                      <p:cBhvr>
                                        <p:cTn id="24" dur="100" fill="hold"/>
                                        <p:tgtEl>
                                          <p:spTgt spid="11"/>
                                        </p:tgtEl>
                                        <p:attrNameLst>
                                          <p:attrName>ppt_h</p:attrName>
                                        </p:attrNameLst>
                                      </p:cBhvr>
                                      <p:tavLst>
                                        <p:tav tm="0">
                                          <p:val>
                                            <p:fltVal val="0"/>
                                          </p:val>
                                        </p:tav>
                                        <p:tav tm="100000">
                                          <p:val>
                                            <p:strVal val="#ppt_h"/>
                                          </p:val>
                                        </p:tav>
                                      </p:tavLst>
                                    </p:anim>
                                    <p:animEffect transition="in" filter="fade">
                                      <p:cBhvr>
                                        <p:cTn id="25" dur="100"/>
                                        <p:tgtEl>
                                          <p:spTgt spid="11"/>
                                        </p:tgtEl>
                                      </p:cBhvr>
                                    </p:animEffect>
                                  </p:childTnLst>
                                </p:cTn>
                              </p:par>
                              <p:par>
                                <p:cTn id="26" presetID="6" presetClass="emph" presetSubtype="0" fill="hold" nodeType="withEffect">
                                  <p:stCondLst>
                                    <p:cond delay="100"/>
                                  </p:stCondLst>
                                  <p:childTnLst>
                                    <p:animScale>
                                      <p:cBhvr>
                                        <p:cTn id="27" dur="100" fill="hold"/>
                                        <p:tgtEl>
                                          <p:spTgt spid="11"/>
                                        </p:tgtEl>
                                      </p:cBhvr>
                                      <p:by x="110000" y="110000"/>
                                    </p:animScale>
                                  </p:childTnLst>
                                </p:cTn>
                              </p:par>
                              <p:par>
                                <p:cTn id="28" presetID="6" presetClass="emph" presetSubtype="0" fill="hold" nodeType="withEffect">
                                  <p:stCondLst>
                                    <p:cond delay="200"/>
                                  </p:stCondLst>
                                  <p:childTnLst>
                                    <p:animScale>
                                      <p:cBhvr>
                                        <p:cTn id="29" dur="200" fill="hold"/>
                                        <p:tgtEl>
                                          <p:spTgt spid="11"/>
                                        </p:tgtEl>
                                      </p:cBhvr>
                                      <p:by x="90000" y="90000"/>
                                    </p:animScale>
                                  </p:childTnLst>
                                </p:cTn>
                              </p:par>
                              <p:par>
                                <p:cTn id="30" presetID="6" presetClass="emph" presetSubtype="0" fill="hold" nodeType="withEffect">
                                  <p:stCondLst>
                                    <p:cond delay="400"/>
                                  </p:stCondLst>
                                  <p:childTnLst>
                                    <p:animScale>
                                      <p:cBhvr>
                                        <p:cTn id="31" dur="100" fill="hold"/>
                                        <p:tgtEl>
                                          <p:spTgt spid="11"/>
                                        </p:tgtEl>
                                      </p:cBhvr>
                                      <p:by x="105000" y="105000"/>
                                    </p:animScale>
                                  </p:childTnLst>
                                </p:cTn>
                              </p:par>
                              <p:par>
                                <p:cTn id="32" presetID="6" presetClass="emph" presetSubtype="0" fill="hold" nodeType="withEffect">
                                  <p:stCondLst>
                                    <p:cond delay="500"/>
                                  </p:stCondLst>
                                  <p:childTnLst>
                                    <p:animScale>
                                      <p:cBhvr>
                                        <p:cTn id="33" dur="200" fill="hold"/>
                                        <p:tgtEl>
                                          <p:spTgt spid="11"/>
                                        </p:tgtEl>
                                      </p:cBhvr>
                                      <p:by x="95000" y="9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00070" y="1327294"/>
            <a:ext cx="1318499" cy="13241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7082" tIns="33540" rIns="67082" bIns="33540" rtlCol="0" anchor="ctr"/>
          <a:lstStyle/>
          <a:p>
            <a:pPr algn="ctr"/>
            <a:endParaRPr lang="zh-CN" altLang="en-US" sz="1600">
              <a:solidFill>
                <a:prstClr val="white"/>
              </a:solidFill>
              <a:latin typeface="Arial" panose="020B0604020202020204"/>
              <a:ea typeface="微软雅黑" panose="020B0503020204020204" pitchFamily="34" charset="-122"/>
            </a:endParaRPr>
          </a:p>
        </p:txBody>
      </p:sp>
      <p:sp>
        <p:nvSpPr>
          <p:cNvPr id="3" name="矩形 2"/>
          <p:cNvSpPr/>
          <p:nvPr/>
        </p:nvSpPr>
        <p:spPr>
          <a:xfrm>
            <a:off x="900070" y="2651482"/>
            <a:ext cx="1318499" cy="79451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082" tIns="33540" rIns="67082" bIns="33540" rtlCol="0" anchor="ctr"/>
          <a:lstStyle/>
          <a:p>
            <a:pPr algn="ctr"/>
            <a:r>
              <a:rPr lang="zh-CN" altLang="en-US" sz="1200" dirty="0">
                <a:solidFill>
                  <a:prstClr val="white"/>
                </a:solidFill>
                <a:latin typeface="微软雅黑" panose="020B0503020204020204" pitchFamily="34" charset="-122"/>
                <a:ea typeface="微软雅黑" panose="020B0503020204020204" pitchFamily="34" charset="-122"/>
                <a:cs typeface="华文黑体" pitchFamily="2" charset="-122"/>
              </a:rPr>
              <a:t>点击添加标题</a:t>
            </a:r>
          </a:p>
          <a:p>
            <a:pPr algn="ctr"/>
            <a:r>
              <a:rPr lang="zh-CN" altLang="en-US" sz="1200" dirty="0">
                <a:solidFill>
                  <a:prstClr val="white"/>
                </a:solidFill>
                <a:latin typeface="微软雅黑" panose="020B0503020204020204" pitchFamily="34" charset="-122"/>
                <a:ea typeface="微软雅黑" panose="020B0503020204020204" pitchFamily="34" charset="-122"/>
                <a:cs typeface="华文黑体" pitchFamily="2" charset="-122"/>
              </a:rPr>
              <a:t>点击添加标题</a:t>
            </a:r>
          </a:p>
        </p:txBody>
      </p:sp>
      <p:sp>
        <p:nvSpPr>
          <p:cNvPr id="4" name="矩形 3"/>
          <p:cNvSpPr/>
          <p:nvPr/>
        </p:nvSpPr>
        <p:spPr>
          <a:xfrm>
            <a:off x="2389973" y="1327294"/>
            <a:ext cx="1318499" cy="13241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7082" tIns="33540" rIns="67082" bIns="33540" rtlCol="0" anchor="ctr"/>
          <a:lstStyle/>
          <a:p>
            <a:pPr algn="ctr"/>
            <a:endParaRPr lang="zh-CN" altLang="en-US" sz="1600">
              <a:solidFill>
                <a:prstClr val="white"/>
              </a:solidFill>
              <a:latin typeface="Arial" panose="020B0604020202020204"/>
              <a:ea typeface="微软雅黑" panose="020B0503020204020204" pitchFamily="34" charset="-122"/>
            </a:endParaRPr>
          </a:p>
        </p:txBody>
      </p:sp>
      <p:sp>
        <p:nvSpPr>
          <p:cNvPr id="5" name="矩形 4"/>
          <p:cNvSpPr/>
          <p:nvPr/>
        </p:nvSpPr>
        <p:spPr>
          <a:xfrm>
            <a:off x="2389973" y="2651482"/>
            <a:ext cx="1318499" cy="79451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082" tIns="33540" rIns="67082" bIns="33540" rtlCol="0" anchor="ctr"/>
          <a:lstStyle/>
          <a:p>
            <a:pPr algn="ctr"/>
            <a:r>
              <a:rPr lang="zh-CN" altLang="en-US" sz="1200" dirty="0">
                <a:solidFill>
                  <a:prstClr val="white"/>
                </a:solidFill>
                <a:latin typeface="微软雅黑" panose="020B0503020204020204" pitchFamily="34" charset="-122"/>
                <a:ea typeface="微软雅黑" panose="020B0503020204020204" pitchFamily="34" charset="-122"/>
                <a:cs typeface="华文黑体" pitchFamily="2" charset="-122"/>
              </a:rPr>
              <a:t>点击添加标题</a:t>
            </a:r>
          </a:p>
          <a:p>
            <a:pPr algn="ctr"/>
            <a:r>
              <a:rPr lang="zh-CN" altLang="en-US" sz="1200" dirty="0">
                <a:solidFill>
                  <a:prstClr val="white"/>
                </a:solidFill>
                <a:latin typeface="微软雅黑" panose="020B0503020204020204" pitchFamily="34" charset="-122"/>
                <a:ea typeface="微软雅黑" panose="020B0503020204020204" pitchFamily="34" charset="-122"/>
                <a:cs typeface="华文黑体" pitchFamily="2" charset="-122"/>
              </a:rPr>
              <a:t>点击添加标题</a:t>
            </a:r>
          </a:p>
        </p:txBody>
      </p:sp>
      <p:sp>
        <p:nvSpPr>
          <p:cNvPr id="6" name="矩形 5"/>
          <p:cNvSpPr/>
          <p:nvPr/>
        </p:nvSpPr>
        <p:spPr>
          <a:xfrm>
            <a:off x="3879877" y="1327294"/>
            <a:ext cx="1318499" cy="132418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7082" tIns="33540" rIns="67082" bIns="33540" rtlCol="0" anchor="ctr"/>
          <a:lstStyle/>
          <a:p>
            <a:pPr algn="ctr"/>
            <a:endParaRPr lang="zh-CN" altLang="en-US" sz="1600">
              <a:solidFill>
                <a:prstClr val="white"/>
              </a:solidFill>
              <a:latin typeface="Arial" panose="020B0604020202020204"/>
              <a:ea typeface="微软雅黑" panose="020B0503020204020204" pitchFamily="34" charset="-122"/>
            </a:endParaRPr>
          </a:p>
        </p:txBody>
      </p:sp>
      <p:sp>
        <p:nvSpPr>
          <p:cNvPr id="7" name="矩形 6"/>
          <p:cNvSpPr/>
          <p:nvPr/>
        </p:nvSpPr>
        <p:spPr>
          <a:xfrm>
            <a:off x="3879877" y="2651482"/>
            <a:ext cx="1318499" cy="79451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082" tIns="33540" rIns="67082" bIns="33540" rtlCol="0" anchor="ctr"/>
          <a:lstStyle/>
          <a:p>
            <a:pPr algn="ctr"/>
            <a:r>
              <a:rPr lang="zh-CN" altLang="en-US" sz="1200" dirty="0">
                <a:solidFill>
                  <a:prstClr val="white"/>
                </a:solidFill>
                <a:latin typeface="微软雅黑" panose="020B0503020204020204" pitchFamily="34" charset="-122"/>
                <a:ea typeface="微软雅黑" panose="020B0503020204020204" pitchFamily="34" charset="-122"/>
                <a:cs typeface="华文黑体" pitchFamily="2" charset="-122"/>
              </a:rPr>
              <a:t>点击添加标题</a:t>
            </a:r>
          </a:p>
          <a:p>
            <a:pPr algn="ctr"/>
            <a:r>
              <a:rPr lang="zh-CN" altLang="en-US" sz="1200" dirty="0">
                <a:solidFill>
                  <a:prstClr val="white"/>
                </a:solidFill>
                <a:latin typeface="微软雅黑" panose="020B0503020204020204" pitchFamily="34" charset="-122"/>
                <a:ea typeface="微软雅黑" panose="020B0503020204020204" pitchFamily="34" charset="-122"/>
                <a:cs typeface="华文黑体" pitchFamily="2" charset="-122"/>
              </a:rPr>
              <a:t>点击添加标题</a:t>
            </a:r>
          </a:p>
        </p:txBody>
      </p:sp>
      <p:sp>
        <p:nvSpPr>
          <p:cNvPr id="8" name="矩形 7"/>
          <p:cNvSpPr/>
          <p:nvPr/>
        </p:nvSpPr>
        <p:spPr>
          <a:xfrm>
            <a:off x="5369782" y="1327294"/>
            <a:ext cx="1318499" cy="132418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7082" tIns="33540" rIns="67082" bIns="33540" rtlCol="0" anchor="ctr"/>
          <a:lstStyle/>
          <a:p>
            <a:pPr algn="ctr"/>
            <a:endParaRPr lang="zh-CN" altLang="en-US" sz="1600">
              <a:solidFill>
                <a:prstClr val="white"/>
              </a:solidFill>
              <a:latin typeface="Arial" panose="020B0604020202020204"/>
              <a:ea typeface="微软雅黑" panose="020B0503020204020204" pitchFamily="34" charset="-122"/>
            </a:endParaRPr>
          </a:p>
        </p:txBody>
      </p:sp>
      <p:sp>
        <p:nvSpPr>
          <p:cNvPr id="9" name="矩形 8"/>
          <p:cNvSpPr/>
          <p:nvPr/>
        </p:nvSpPr>
        <p:spPr>
          <a:xfrm>
            <a:off x="5369782" y="2651482"/>
            <a:ext cx="1318499" cy="79451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082" tIns="33540" rIns="67082" bIns="33540" rtlCol="0" anchor="ctr"/>
          <a:lstStyle/>
          <a:p>
            <a:pPr algn="ctr"/>
            <a:r>
              <a:rPr lang="zh-CN" altLang="en-US" sz="1200" dirty="0">
                <a:solidFill>
                  <a:prstClr val="white"/>
                </a:solidFill>
                <a:latin typeface="微软雅黑" panose="020B0503020204020204" pitchFamily="34" charset="-122"/>
                <a:ea typeface="微软雅黑" panose="020B0503020204020204" pitchFamily="34" charset="-122"/>
                <a:cs typeface="华文黑体" pitchFamily="2" charset="-122"/>
              </a:rPr>
              <a:t>点击添加标题</a:t>
            </a:r>
          </a:p>
          <a:p>
            <a:pPr algn="ctr"/>
            <a:r>
              <a:rPr lang="zh-CN" altLang="en-US" sz="1200" dirty="0">
                <a:solidFill>
                  <a:prstClr val="white"/>
                </a:solidFill>
                <a:latin typeface="微软雅黑" panose="020B0503020204020204" pitchFamily="34" charset="-122"/>
                <a:ea typeface="微软雅黑" panose="020B0503020204020204" pitchFamily="34" charset="-122"/>
                <a:cs typeface="华文黑体" pitchFamily="2" charset="-122"/>
              </a:rPr>
              <a:t>点击添加标题</a:t>
            </a:r>
          </a:p>
        </p:txBody>
      </p:sp>
      <p:sp>
        <p:nvSpPr>
          <p:cNvPr id="10" name="矩形 9"/>
          <p:cNvSpPr/>
          <p:nvPr/>
        </p:nvSpPr>
        <p:spPr>
          <a:xfrm>
            <a:off x="6859685" y="1327294"/>
            <a:ext cx="1318499" cy="132418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67082" tIns="33540" rIns="67082" bIns="33540" rtlCol="0" anchor="ctr"/>
          <a:lstStyle/>
          <a:p>
            <a:pPr algn="ctr"/>
            <a:endParaRPr lang="zh-CN" altLang="en-US" sz="1600">
              <a:solidFill>
                <a:prstClr val="white"/>
              </a:solidFill>
              <a:latin typeface="Arial" panose="020B0604020202020204"/>
              <a:ea typeface="微软雅黑" panose="020B0503020204020204" pitchFamily="34" charset="-122"/>
            </a:endParaRPr>
          </a:p>
        </p:txBody>
      </p:sp>
      <p:sp>
        <p:nvSpPr>
          <p:cNvPr id="11" name="矩形 10"/>
          <p:cNvSpPr/>
          <p:nvPr/>
        </p:nvSpPr>
        <p:spPr>
          <a:xfrm>
            <a:off x="6859685" y="2651482"/>
            <a:ext cx="1318499" cy="7945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67082" tIns="33540" rIns="67082" bIns="33540" rtlCol="0" anchor="ctr"/>
          <a:lstStyle/>
          <a:p>
            <a:pPr algn="ctr"/>
            <a:r>
              <a:rPr lang="zh-CN" altLang="en-US" sz="1200" dirty="0">
                <a:solidFill>
                  <a:prstClr val="white"/>
                </a:solidFill>
                <a:latin typeface="微软雅黑" panose="020B0503020204020204" pitchFamily="34" charset="-122"/>
                <a:ea typeface="微软雅黑" panose="020B0503020204020204" pitchFamily="34" charset="-122"/>
                <a:cs typeface="华文黑体" pitchFamily="2" charset="-122"/>
              </a:rPr>
              <a:t>点击添加标题</a:t>
            </a:r>
          </a:p>
          <a:p>
            <a:pPr algn="ctr"/>
            <a:r>
              <a:rPr lang="zh-CN" altLang="en-US" sz="1200" dirty="0">
                <a:solidFill>
                  <a:prstClr val="white"/>
                </a:solidFill>
                <a:latin typeface="微软雅黑" panose="020B0503020204020204" pitchFamily="34" charset="-122"/>
                <a:ea typeface="微软雅黑" panose="020B0503020204020204" pitchFamily="34" charset="-122"/>
                <a:cs typeface="华文黑体" pitchFamily="2" charset="-122"/>
              </a:rPr>
              <a:t>点击添加标题</a:t>
            </a:r>
          </a:p>
        </p:txBody>
      </p:sp>
      <p:grpSp>
        <p:nvGrpSpPr>
          <p:cNvPr id="12" name="组合 11"/>
          <p:cNvGrpSpPr/>
          <p:nvPr/>
        </p:nvGrpSpPr>
        <p:grpSpPr>
          <a:xfrm>
            <a:off x="1322186" y="1486195"/>
            <a:ext cx="474272" cy="612281"/>
            <a:chOff x="3095876" y="2479873"/>
            <a:chExt cx="366231" cy="470769"/>
          </a:xfrm>
        </p:grpSpPr>
        <p:sp>
          <p:nvSpPr>
            <p:cNvPr id="13" name="Freeform 108"/>
            <p:cNvSpPr/>
            <p:nvPr/>
          </p:nvSpPr>
          <p:spPr bwMode="auto">
            <a:xfrm flipH="1">
              <a:off x="3095876" y="2898027"/>
              <a:ext cx="51923" cy="52615"/>
            </a:xfrm>
            <a:custGeom>
              <a:avLst/>
              <a:gdLst>
                <a:gd name="T0" fmla="*/ 0 w 32"/>
                <a:gd name="T1" fmla="*/ 32 h 32"/>
                <a:gd name="T2" fmla="*/ 16 w 32"/>
                <a:gd name="T3" fmla="*/ 32 h 32"/>
                <a:gd name="T4" fmla="*/ 32 w 32"/>
                <a:gd name="T5" fmla="*/ 16 h 32"/>
                <a:gd name="T6" fmla="*/ 32 w 32"/>
                <a:gd name="T7" fmla="*/ 0 h 32"/>
                <a:gd name="T8" fmla="*/ 0 w 32"/>
                <a:gd name="T9" fmla="*/ 0 h 32"/>
                <a:gd name="T10" fmla="*/ 0 w 32"/>
                <a:gd name="T11" fmla="*/ 32 h 32"/>
              </a:gdLst>
              <a:ahLst/>
              <a:cxnLst>
                <a:cxn ang="0">
                  <a:pos x="T0" y="T1"/>
                </a:cxn>
                <a:cxn ang="0">
                  <a:pos x="T2" y="T3"/>
                </a:cxn>
                <a:cxn ang="0">
                  <a:pos x="T4" y="T5"/>
                </a:cxn>
                <a:cxn ang="0">
                  <a:pos x="T6" y="T7"/>
                </a:cxn>
                <a:cxn ang="0">
                  <a:pos x="T8" y="T9"/>
                </a:cxn>
                <a:cxn ang="0">
                  <a:pos x="T10" y="T11"/>
                </a:cxn>
              </a:cxnLst>
              <a:rect l="0" t="0" r="r" b="b"/>
              <a:pathLst>
                <a:path w="32" h="32">
                  <a:moveTo>
                    <a:pt x="0" y="32"/>
                  </a:moveTo>
                  <a:cubicBezTo>
                    <a:pt x="16" y="32"/>
                    <a:pt x="16" y="32"/>
                    <a:pt x="16" y="32"/>
                  </a:cubicBezTo>
                  <a:cubicBezTo>
                    <a:pt x="25" y="32"/>
                    <a:pt x="32" y="25"/>
                    <a:pt x="32" y="16"/>
                  </a:cubicBezTo>
                  <a:cubicBezTo>
                    <a:pt x="32" y="0"/>
                    <a:pt x="32" y="0"/>
                    <a:pt x="32" y="0"/>
                  </a:cubicBezTo>
                  <a:cubicBezTo>
                    <a:pt x="0" y="0"/>
                    <a:pt x="0" y="0"/>
                    <a:pt x="0" y="0"/>
                  </a:cubicBezTo>
                  <a:lnTo>
                    <a:pt x="0" y="3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1195">
                <a:defRPr/>
              </a:pPr>
              <a:endParaRPr lang="zh-CN" altLang="en-US" sz="1200">
                <a:solidFill>
                  <a:sysClr val="windowText" lastClr="000000"/>
                </a:solidFill>
                <a:latin typeface="Calibri" panose="020F0502020204030204"/>
                <a:ea typeface="宋体" panose="02010600030101010101" pitchFamily="2" charset="-122"/>
              </a:endParaRPr>
            </a:p>
          </p:txBody>
        </p:sp>
        <p:sp>
          <p:nvSpPr>
            <p:cNvPr id="14" name="Freeform 109"/>
            <p:cNvSpPr>
              <a:spLocks noEditPoints="1"/>
            </p:cNvSpPr>
            <p:nvPr/>
          </p:nvSpPr>
          <p:spPr bwMode="auto">
            <a:xfrm flipH="1">
              <a:off x="3095876" y="2479873"/>
              <a:ext cx="366231" cy="470769"/>
            </a:xfrm>
            <a:custGeom>
              <a:avLst/>
              <a:gdLst>
                <a:gd name="T0" fmla="*/ 208 w 224"/>
                <a:gd name="T1" fmla="*/ 0 h 288"/>
                <a:gd name="T2" fmla="*/ 16 w 224"/>
                <a:gd name="T3" fmla="*/ 0 h 288"/>
                <a:gd name="T4" fmla="*/ 0 w 224"/>
                <a:gd name="T5" fmla="*/ 16 h 288"/>
                <a:gd name="T6" fmla="*/ 0 w 224"/>
                <a:gd name="T7" fmla="*/ 272 h 288"/>
                <a:gd name="T8" fmla="*/ 16 w 224"/>
                <a:gd name="T9" fmla="*/ 288 h 288"/>
                <a:gd name="T10" fmla="*/ 176 w 224"/>
                <a:gd name="T11" fmla="*/ 288 h 288"/>
                <a:gd name="T12" fmla="*/ 176 w 224"/>
                <a:gd name="T13" fmla="*/ 144 h 288"/>
                <a:gd name="T14" fmla="*/ 224 w 224"/>
                <a:gd name="T15" fmla="*/ 144 h 288"/>
                <a:gd name="T16" fmla="*/ 224 w 224"/>
                <a:gd name="T17" fmla="*/ 16 h 288"/>
                <a:gd name="T18" fmla="*/ 208 w 224"/>
                <a:gd name="T19" fmla="*/ 0 h 288"/>
                <a:gd name="T20" fmla="*/ 168 w 224"/>
                <a:gd name="T21" fmla="*/ 104 h 288"/>
                <a:gd name="T22" fmla="*/ 56 w 224"/>
                <a:gd name="T23" fmla="*/ 104 h 288"/>
                <a:gd name="T24" fmla="*/ 56 w 224"/>
                <a:gd name="T25" fmla="*/ 88 h 288"/>
                <a:gd name="T26" fmla="*/ 168 w 224"/>
                <a:gd name="T27" fmla="*/ 88 h 288"/>
                <a:gd name="T28" fmla="*/ 168 w 224"/>
                <a:gd name="T29" fmla="*/ 104 h 288"/>
                <a:gd name="T30" fmla="*/ 168 w 224"/>
                <a:gd name="T31" fmla="*/ 72 h 288"/>
                <a:gd name="T32" fmla="*/ 56 w 224"/>
                <a:gd name="T33" fmla="*/ 72 h 288"/>
                <a:gd name="T34" fmla="*/ 56 w 224"/>
                <a:gd name="T35" fmla="*/ 56 h 288"/>
                <a:gd name="T36" fmla="*/ 168 w 224"/>
                <a:gd name="T37" fmla="*/ 56 h 288"/>
                <a:gd name="T38" fmla="*/ 168 w 224"/>
                <a:gd name="T39" fmla="*/ 72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4" h="288">
                  <a:moveTo>
                    <a:pt x="208" y="0"/>
                  </a:moveTo>
                  <a:cubicBezTo>
                    <a:pt x="16" y="0"/>
                    <a:pt x="16" y="0"/>
                    <a:pt x="16" y="0"/>
                  </a:cubicBezTo>
                  <a:cubicBezTo>
                    <a:pt x="7" y="0"/>
                    <a:pt x="0" y="7"/>
                    <a:pt x="0" y="16"/>
                  </a:cubicBezTo>
                  <a:cubicBezTo>
                    <a:pt x="0" y="272"/>
                    <a:pt x="0" y="272"/>
                    <a:pt x="0" y="272"/>
                  </a:cubicBezTo>
                  <a:cubicBezTo>
                    <a:pt x="0" y="281"/>
                    <a:pt x="7" y="288"/>
                    <a:pt x="16" y="288"/>
                  </a:cubicBezTo>
                  <a:cubicBezTo>
                    <a:pt x="176" y="288"/>
                    <a:pt x="176" y="288"/>
                    <a:pt x="176" y="288"/>
                  </a:cubicBezTo>
                  <a:cubicBezTo>
                    <a:pt x="176" y="144"/>
                    <a:pt x="176" y="144"/>
                    <a:pt x="176" y="144"/>
                  </a:cubicBezTo>
                  <a:cubicBezTo>
                    <a:pt x="224" y="144"/>
                    <a:pt x="224" y="144"/>
                    <a:pt x="224" y="144"/>
                  </a:cubicBezTo>
                  <a:cubicBezTo>
                    <a:pt x="224" y="16"/>
                    <a:pt x="224" y="16"/>
                    <a:pt x="224" y="16"/>
                  </a:cubicBezTo>
                  <a:cubicBezTo>
                    <a:pt x="224" y="7"/>
                    <a:pt x="217" y="0"/>
                    <a:pt x="208" y="0"/>
                  </a:cubicBezTo>
                  <a:close/>
                  <a:moveTo>
                    <a:pt x="168" y="104"/>
                  </a:moveTo>
                  <a:cubicBezTo>
                    <a:pt x="56" y="104"/>
                    <a:pt x="56" y="104"/>
                    <a:pt x="56" y="104"/>
                  </a:cubicBezTo>
                  <a:cubicBezTo>
                    <a:pt x="56" y="88"/>
                    <a:pt x="56" y="88"/>
                    <a:pt x="56" y="88"/>
                  </a:cubicBezTo>
                  <a:cubicBezTo>
                    <a:pt x="168" y="88"/>
                    <a:pt x="168" y="88"/>
                    <a:pt x="168" y="88"/>
                  </a:cubicBezTo>
                  <a:lnTo>
                    <a:pt x="168" y="104"/>
                  </a:lnTo>
                  <a:close/>
                  <a:moveTo>
                    <a:pt x="168" y="72"/>
                  </a:moveTo>
                  <a:cubicBezTo>
                    <a:pt x="56" y="72"/>
                    <a:pt x="56" y="72"/>
                    <a:pt x="56" y="72"/>
                  </a:cubicBezTo>
                  <a:cubicBezTo>
                    <a:pt x="56" y="56"/>
                    <a:pt x="56" y="56"/>
                    <a:pt x="56" y="56"/>
                  </a:cubicBezTo>
                  <a:cubicBezTo>
                    <a:pt x="168" y="56"/>
                    <a:pt x="168" y="56"/>
                    <a:pt x="168" y="56"/>
                  </a:cubicBezTo>
                  <a:lnTo>
                    <a:pt x="168" y="7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1195">
                <a:defRPr/>
              </a:pPr>
              <a:endParaRPr lang="zh-CN" altLang="en-US" sz="1200">
                <a:solidFill>
                  <a:sysClr val="windowText" lastClr="000000"/>
                </a:solidFill>
                <a:latin typeface="Calibri" panose="020F0502020204030204"/>
                <a:ea typeface="宋体" panose="02010600030101010101" pitchFamily="2" charset="-122"/>
              </a:endParaRPr>
            </a:p>
          </p:txBody>
        </p:sp>
        <p:sp>
          <p:nvSpPr>
            <p:cNvPr id="15" name="Rectangle 110"/>
            <p:cNvSpPr>
              <a:spLocks noChangeArrowheads="1"/>
            </p:cNvSpPr>
            <p:nvPr/>
          </p:nvSpPr>
          <p:spPr bwMode="auto">
            <a:xfrm flipH="1">
              <a:off x="3095876" y="2741565"/>
              <a:ext cx="51923" cy="5192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16" tIns="45708" rIns="91416" bIns="45708"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1195">
                <a:defRPr/>
              </a:pPr>
              <a:endParaRPr lang="zh-CN" altLang="en-US" sz="1200">
                <a:solidFill>
                  <a:sysClr val="windowText" lastClr="000000"/>
                </a:solidFill>
                <a:latin typeface="Calibri" panose="020F0502020204030204"/>
                <a:ea typeface="宋体" panose="02010600030101010101" pitchFamily="2" charset="-122"/>
              </a:endParaRPr>
            </a:p>
          </p:txBody>
        </p:sp>
        <p:sp>
          <p:nvSpPr>
            <p:cNvPr id="16" name="Rectangle 111"/>
            <p:cNvSpPr>
              <a:spLocks noChangeArrowheads="1"/>
            </p:cNvSpPr>
            <p:nvPr/>
          </p:nvSpPr>
          <p:spPr bwMode="auto">
            <a:xfrm flipH="1">
              <a:off x="3095876" y="2819796"/>
              <a:ext cx="51923" cy="5261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16" tIns="45708" rIns="91416" bIns="45708"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1195">
                <a:defRPr/>
              </a:pPr>
              <a:endParaRPr lang="zh-CN" altLang="en-US" sz="1200">
                <a:solidFill>
                  <a:sysClr val="windowText" lastClr="000000"/>
                </a:solidFill>
                <a:latin typeface="Calibri" panose="020F0502020204030204"/>
                <a:ea typeface="宋体" panose="02010600030101010101" pitchFamily="2" charset="-122"/>
              </a:endParaRPr>
            </a:p>
          </p:txBody>
        </p:sp>
      </p:grpSp>
      <p:sp>
        <p:nvSpPr>
          <p:cNvPr id="17" name="Freeform 64"/>
          <p:cNvSpPr>
            <a:spLocks noEditPoints="1"/>
          </p:cNvSpPr>
          <p:nvPr/>
        </p:nvSpPr>
        <p:spPr bwMode="auto">
          <a:xfrm flipH="1">
            <a:off x="2722776" y="1520533"/>
            <a:ext cx="652898" cy="543607"/>
          </a:xfrm>
          <a:custGeom>
            <a:avLst/>
            <a:gdLst>
              <a:gd name="T0" fmla="*/ 188 w 308"/>
              <a:gd name="T1" fmla="*/ 19 h 256"/>
              <a:gd name="T2" fmla="*/ 154 w 308"/>
              <a:gd name="T3" fmla="*/ 0 h 256"/>
              <a:gd name="T4" fmla="*/ 120 w 308"/>
              <a:gd name="T5" fmla="*/ 19 h 256"/>
              <a:gd name="T6" fmla="*/ 8 w 308"/>
              <a:gd name="T7" fmla="*/ 195 h 256"/>
              <a:gd name="T8" fmla="*/ 7 w 308"/>
              <a:gd name="T9" fmla="*/ 235 h 256"/>
              <a:gd name="T10" fmla="*/ 42 w 308"/>
              <a:gd name="T11" fmla="*/ 256 h 256"/>
              <a:gd name="T12" fmla="*/ 266 w 308"/>
              <a:gd name="T13" fmla="*/ 256 h 256"/>
              <a:gd name="T14" fmla="*/ 301 w 308"/>
              <a:gd name="T15" fmla="*/ 235 h 256"/>
              <a:gd name="T16" fmla="*/ 300 w 308"/>
              <a:gd name="T17" fmla="*/ 195 h 256"/>
              <a:gd name="T18" fmla="*/ 188 w 308"/>
              <a:gd name="T19" fmla="*/ 19 h 256"/>
              <a:gd name="T20" fmla="*/ 154 w 308"/>
              <a:gd name="T21" fmla="*/ 216 h 256"/>
              <a:gd name="T22" fmla="*/ 138 w 308"/>
              <a:gd name="T23" fmla="*/ 200 h 256"/>
              <a:gd name="T24" fmla="*/ 154 w 308"/>
              <a:gd name="T25" fmla="*/ 184 h 256"/>
              <a:gd name="T26" fmla="*/ 170 w 308"/>
              <a:gd name="T27" fmla="*/ 200 h 256"/>
              <a:gd name="T28" fmla="*/ 154 w 308"/>
              <a:gd name="T29" fmla="*/ 216 h 256"/>
              <a:gd name="T30" fmla="*/ 170 w 308"/>
              <a:gd name="T31" fmla="*/ 152 h 256"/>
              <a:gd name="T32" fmla="*/ 154 w 308"/>
              <a:gd name="T33" fmla="*/ 168 h 256"/>
              <a:gd name="T34" fmla="*/ 138 w 308"/>
              <a:gd name="T35" fmla="*/ 152 h 256"/>
              <a:gd name="T36" fmla="*/ 138 w 308"/>
              <a:gd name="T37" fmla="*/ 96 h 256"/>
              <a:gd name="T38" fmla="*/ 154 w 308"/>
              <a:gd name="T39" fmla="*/ 80 h 256"/>
              <a:gd name="T40" fmla="*/ 170 w 308"/>
              <a:gd name="T41" fmla="*/ 96 h 256"/>
              <a:gd name="T42" fmla="*/ 170 w 308"/>
              <a:gd name="T43" fmla="*/ 152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08" h="256">
                <a:moveTo>
                  <a:pt x="188" y="19"/>
                </a:moveTo>
                <a:cubicBezTo>
                  <a:pt x="180" y="7"/>
                  <a:pt x="168" y="0"/>
                  <a:pt x="154" y="0"/>
                </a:cubicBezTo>
                <a:cubicBezTo>
                  <a:pt x="140" y="0"/>
                  <a:pt x="128" y="7"/>
                  <a:pt x="120" y="19"/>
                </a:cubicBezTo>
                <a:cubicBezTo>
                  <a:pt x="8" y="195"/>
                  <a:pt x="8" y="195"/>
                  <a:pt x="8" y="195"/>
                </a:cubicBezTo>
                <a:cubicBezTo>
                  <a:pt x="0" y="207"/>
                  <a:pt x="0" y="222"/>
                  <a:pt x="7" y="235"/>
                </a:cubicBezTo>
                <a:cubicBezTo>
                  <a:pt x="14" y="248"/>
                  <a:pt x="27" y="256"/>
                  <a:pt x="42" y="256"/>
                </a:cubicBezTo>
                <a:cubicBezTo>
                  <a:pt x="266" y="256"/>
                  <a:pt x="266" y="256"/>
                  <a:pt x="266" y="256"/>
                </a:cubicBezTo>
                <a:cubicBezTo>
                  <a:pt x="281" y="256"/>
                  <a:pt x="294" y="248"/>
                  <a:pt x="301" y="235"/>
                </a:cubicBezTo>
                <a:cubicBezTo>
                  <a:pt x="308" y="222"/>
                  <a:pt x="308" y="207"/>
                  <a:pt x="300" y="195"/>
                </a:cubicBezTo>
                <a:lnTo>
                  <a:pt x="188" y="19"/>
                </a:lnTo>
                <a:close/>
                <a:moveTo>
                  <a:pt x="154" y="216"/>
                </a:moveTo>
                <a:cubicBezTo>
                  <a:pt x="145" y="216"/>
                  <a:pt x="138" y="209"/>
                  <a:pt x="138" y="200"/>
                </a:cubicBezTo>
                <a:cubicBezTo>
                  <a:pt x="138" y="191"/>
                  <a:pt x="145" y="184"/>
                  <a:pt x="154" y="184"/>
                </a:cubicBezTo>
                <a:cubicBezTo>
                  <a:pt x="163" y="184"/>
                  <a:pt x="170" y="191"/>
                  <a:pt x="170" y="200"/>
                </a:cubicBezTo>
                <a:cubicBezTo>
                  <a:pt x="170" y="209"/>
                  <a:pt x="163" y="216"/>
                  <a:pt x="154" y="216"/>
                </a:cubicBezTo>
                <a:close/>
                <a:moveTo>
                  <a:pt x="170" y="152"/>
                </a:moveTo>
                <a:cubicBezTo>
                  <a:pt x="170" y="161"/>
                  <a:pt x="163" y="168"/>
                  <a:pt x="154" y="168"/>
                </a:cubicBezTo>
                <a:cubicBezTo>
                  <a:pt x="145" y="168"/>
                  <a:pt x="138" y="161"/>
                  <a:pt x="138" y="152"/>
                </a:cubicBezTo>
                <a:cubicBezTo>
                  <a:pt x="138" y="96"/>
                  <a:pt x="138" y="96"/>
                  <a:pt x="138" y="96"/>
                </a:cubicBezTo>
                <a:cubicBezTo>
                  <a:pt x="138" y="87"/>
                  <a:pt x="145" y="80"/>
                  <a:pt x="154" y="80"/>
                </a:cubicBezTo>
                <a:cubicBezTo>
                  <a:pt x="163" y="80"/>
                  <a:pt x="170" y="87"/>
                  <a:pt x="170" y="96"/>
                </a:cubicBezTo>
                <a:lnTo>
                  <a:pt x="170" y="15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7082" tIns="33540" rIns="67082" bIns="3354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1195">
              <a:defRPr/>
            </a:pPr>
            <a:endParaRPr lang="zh-CN" altLang="en-US" sz="1200">
              <a:solidFill>
                <a:sysClr val="windowText" lastClr="000000"/>
              </a:solidFill>
              <a:latin typeface="Calibri" panose="020F0502020204030204"/>
              <a:ea typeface="宋体" panose="02010600030101010101" pitchFamily="2" charset="-122"/>
            </a:endParaRPr>
          </a:p>
        </p:txBody>
      </p:sp>
      <p:grpSp>
        <p:nvGrpSpPr>
          <p:cNvPr id="18" name="组合 17"/>
          <p:cNvGrpSpPr/>
          <p:nvPr/>
        </p:nvGrpSpPr>
        <p:grpSpPr>
          <a:xfrm>
            <a:off x="4335339" y="1494460"/>
            <a:ext cx="407578" cy="595751"/>
            <a:chOff x="5690315" y="3674507"/>
            <a:chExt cx="314729" cy="458061"/>
          </a:xfrm>
        </p:grpSpPr>
        <p:sp>
          <p:nvSpPr>
            <p:cNvPr id="19" name="Freeform 36"/>
            <p:cNvSpPr/>
            <p:nvPr/>
          </p:nvSpPr>
          <p:spPr bwMode="auto">
            <a:xfrm flipH="1">
              <a:off x="5782528" y="4054387"/>
              <a:ext cx="130302" cy="78181"/>
            </a:xfrm>
            <a:custGeom>
              <a:avLst/>
              <a:gdLst>
                <a:gd name="T0" fmla="*/ 73 w 80"/>
                <a:gd name="T1" fmla="*/ 2 h 48"/>
                <a:gd name="T2" fmla="*/ 44 w 80"/>
                <a:gd name="T3" fmla="*/ 8 h 48"/>
                <a:gd name="T4" fmla="*/ 40 w 80"/>
                <a:gd name="T5" fmla="*/ 8 h 48"/>
                <a:gd name="T6" fmla="*/ 36 w 80"/>
                <a:gd name="T7" fmla="*/ 8 h 48"/>
                <a:gd name="T8" fmla="*/ 7 w 80"/>
                <a:gd name="T9" fmla="*/ 2 h 48"/>
                <a:gd name="T10" fmla="*/ 0 w 80"/>
                <a:gd name="T11" fmla="*/ 0 h 48"/>
                <a:gd name="T12" fmla="*/ 0 w 80"/>
                <a:gd name="T13" fmla="*/ 0 h 48"/>
                <a:gd name="T14" fmla="*/ 40 w 80"/>
                <a:gd name="T15" fmla="*/ 48 h 48"/>
                <a:gd name="T16" fmla="*/ 80 w 80"/>
                <a:gd name="T17" fmla="*/ 0 h 48"/>
                <a:gd name="T18" fmla="*/ 80 w 80"/>
                <a:gd name="T19" fmla="*/ 0 h 48"/>
                <a:gd name="T20" fmla="*/ 73 w 80"/>
                <a:gd name="T21" fmla="*/ 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 h="48">
                  <a:moveTo>
                    <a:pt x="73" y="2"/>
                  </a:moveTo>
                  <a:cubicBezTo>
                    <a:pt x="65" y="5"/>
                    <a:pt x="55" y="7"/>
                    <a:pt x="44" y="8"/>
                  </a:cubicBezTo>
                  <a:cubicBezTo>
                    <a:pt x="42" y="8"/>
                    <a:pt x="41" y="8"/>
                    <a:pt x="40" y="8"/>
                  </a:cubicBezTo>
                  <a:cubicBezTo>
                    <a:pt x="39" y="8"/>
                    <a:pt x="38" y="8"/>
                    <a:pt x="36" y="8"/>
                  </a:cubicBezTo>
                  <a:cubicBezTo>
                    <a:pt x="25" y="7"/>
                    <a:pt x="15" y="5"/>
                    <a:pt x="7" y="2"/>
                  </a:cubicBezTo>
                  <a:cubicBezTo>
                    <a:pt x="3" y="1"/>
                    <a:pt x="0" y="0"/>
                    <a:pt x="0" y="0"/>
                  </a:cubicBezTo>
                  <a:cubicBezTo>
                    <a:pt x="0" y="0"/>
                    <a:pt x="0" y="0"/>
                    <a:pt x="0" y="0"/>
                  </a:cubicBezTo>
                  <a:cubicBezTo>
                    <a:pt x="0" y="27"/>
                    <a:pt x="13" y="48"/>
                    <a:pt x="40" y="48"/>
                  </a:cubicBezTo>
                  <a:cubicBezTo>
                    <a:pt x="67" y="48"/>
                    <a:pt x="80" y="27"/>
                    <a:pt x="80" y="0"/>
                  </a:cubicBezTo>
                  <a:cubicBezTo>
                    <a:pt x="80" y="0"/>
                    <a:pt x="80" y="0"/>
                    <a:pt x="80" y="0"/>
                  </a:cubicBezTo>
                  <a:cubicBezTo>
                    <a:pt x="80" y="0"/>
                    <a:pt x="77" y="1"/>
                    <a:pt x="73"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1195">
                <a:defRPr/>
              </a:pPr>
              <a:endParaRPr lang="zh-CN" altLang="en-US" sz="1200">
                <a:solidFill>
                  <a:sysClr val="windowText" lastClr="000000"/>
                </a:solidFill>
                <a:latin typeface="Calibri" panose="020F0502020204030204"/>
                <a:ea typeface="宋体" panose="02010600030101010101" pitchFamily="2" charset="-122"/>
              </a:endParaRPr>
            </a:p>
          </p:txBody>
        </p:sp>
        <p:sp>
          <p:nvSpPr>
            <p:cNvPr id="20" name="Freeform 37"/>
            <p:cNvSpPr>
              <a:spLocks noEditPoints="1"/>
            </p:cNvSpPr>
            <p:nvPr/>
          </p:nvSpPr>
          <p:spPr bwMode="auto">
            <a:xfrm flipH="1">
              <a:off x="5690315" y="3674507"/>
              <a:ext cx="314729" cy="366849"/>
            </a:xfrm>
            <a:custGeom>
              <a:avLst/>
              <a:gdLst>
                <a:gd name="T0" fmla="*/ 96 w 192"/>
                <a:gd name="T1" fmla="*/ 0 h 224"/>
                <a:gd name="T2" fmla="*/ 0 w 192"/>
                <a:gd name="T3" fmla="*/ 96 h 224"/>
                <a:gd name="T4" fmla="*/ 48 w 192"/>
                <a:gd name="T5" fmla="*/ 200 h 224"/>
                <a:gd name="T6" fmla="*/ 67 w 192"/>
                <a:gd name="T7" fmla="*/ 219 h 224"/>
                <a:gd name="T8" fmla="*/ 90 w 192"/>
                <a:gd name="T9" fmla="*/ 224 h 224"/>
                <a:gd name="T10" fmla="*/ 96 w 192"/>
                <a:gd name="T11" fmla="*/ 224 h 224"/>
                <a:gd name="T12" fmla="*/ 125 w 192"/>
                <a:gd name="T13" fmla="*/ 218 h 224"/>
                <a:gd name="T14" fmla="*/ 144 w 192"/>
                <a:gd name="T15" fmla="*/ 200 h 224"/>
                <a:gd name="T16" fmla="*/ 192 w 192"/>
                <a:gd name="T17" fmla="*/ 96 h 224"/>
                <a:gd name="T18" fmla="*/ 96 w 192"/>
                <a:gd name="T19" fmla="*/ 0 h 224"/>
                <a:gd name="T20" fmla="*/ 113 w 192"/>
                <a:gd name="T21" fmla="*/ 40 h 224"/>
                <a:gd name="T22" fmla="*/ 31 w 192"/>
                <a:gd name="T23" fmla="*/ 121 h 224"/>
                <a:gd name="T24" fmla="*/ 31 w 192"/>
                <a:gd name="T25" fmla="*/ 128 h 224"/>
                <a:gd name="T26" fmla="*/ 24 w 192"/>
                <a:gd name="T27" fmla="*/ 98 h 224"/>
                <a:gd name="T28" fmla="*/ 99 w 192"/>
                <a:gd name="T29" fmla="*/ 24 h 224"/>
                <a:gd name="T30" fmla="*/ 160 w 192"/>
                <a:gd name="T31" fmla="*/ 54 h 224"/>
                <a:gd name="T32" fmla="*/ 113 w 192"/>
                <a:gd name="T33" fmla="*/ 40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224">
                  <a:moveTo>
                    <a:pt x="96" y="0"/>
                  </a:moveTo>
                  <a:cubicBezTo>
                    <a:pt x="43" y="0"/>
                    <a:pt x="0" y="43"/>
                    <a:pt x="0" y="96"/>
                  </a:cubicBezTo>
                  <a:cubicBezTo>
                    <a:pt x="0" y="144"/>
                    <a:pt x="48" y="184"/>
                    <a:pt x="48" y="200"/>
                  </a:cubicBezTo>
                  <a:cubicBezTo>
                    <a:pt x="48" y="205"/>
                    <a:pt x="54" y="213"/>
                    <a:pt x="67" y="219"/>
                  </a:cubicBezTo>
                  <a:cubicBezTo>
                    <a:pt x="73" y="220"/>
                    <a:pt x="82" y="223"/>
                    <a:pt x="90" y="224"/>
                  </a:cubicBezTo>
                  <a:cubicBezTo>
                    <a:pt x="92" y="224"/>
                    <a:pt x="94" y="224"/>
                    <a:pt x="96" y="224"/>
                  </a:cubicBezTo>
                  <a:cubicBezTo>
                    <a:pt x="103" y="224"/>
                    <a:pt x="113" y="222"/>
                    <a:pt x="125" y="218"/>
                  </a:cubicBezTo>
                  <a:cubicBezTo>
                    <a:pt x="138" y="213"/>
                    <a:pt x="144" y="205"/>
                    <a:pt x="144" y="200"/>
                  </a:cubicBezTo>
                  <a:cubicBezTo>
                    <a:pt x="144" y="184"/>
                    <a:pt x="192" y="144"/>
                    <a:pt x="192" y="96"/>
                  </a:cubicBezTo>
                  <a:cubicBezTo>
                    <a:pt x="192" y="43"/>
                    <a:pt x="149" y="0"/>
                    <a:pt x="96" y="0"/>
                  </a:cubicBezTo>
                  <a:close/>
                  <a:moveTo>
                    <a:pt x="113" y="40"/>
                  </a:moveTo>
                  <a:cubicBezTo>
                    <a:pt x="68" y="40"/>
                    <a:pt x="31" y="76"/>
                    <a:pt x="31" y="121"/>
                  </a:cubicBezTo>
                  <a:cubicBezTo>
                    <a:pt x="31" y="123"/>
                    <a:pt x="31" y="126"/>
                    <a:pt x="31" y="128"/>
                  </a:cubicBezTo>
                  <a:cubicBezTo>
                    <a:pt x="27" y="119"/>
                    <a:pt x="24" y="109"/>
                    <a:pt x="24" y="98"/>
                  </a:cubicBezTo>
                  <a:cubicBezTo>
                    <a:pt x="24" y="57"/>
                    <a:pt x="58" y="24"/>
                    <a:pt x="99" y="24"/>
                  </a:cubicBezTo>
                  <a:cubicBezTo>
                    <a:pt x="124" y="24"/>
                    <a:pt x="146" y="36"/>
                    <a:pt x="160" y="54"/>
                  </a:cubicBezTo>
                  <a:cubicBezTo>
                    <a:pt x="147" y="45"/>
                    <a:pt x="131" y="40"/>
                    <a:pt x="113" y="4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1195">
                <a:defRPr/>
              </a:pPr>
              <a:endParaRPr lang="zh-CN" altLang="en-US" sz="1200">
                <a:solidFill>
                  <a:sysClr val="windowText" lastClr="000000"/>
                </a:solidFill>
                <a:latin typeface="Calibri" panose="020F0502020204030204"/>
                <a:ea typeface="宋体" panose="02010600030101010101" pitchFamily="2" charset="-122"/>
              </a:endParaRPr>
            </a:p>
          </p:txBody>
        </p:sp>
      </p:grpSp>
      <p:sp>
        <p:nvSpPr>
          <p:cNvPr id="21" name="Freeform 9"/>
          <p:cNvSpPr/>
          <p:nvPr/>
        </p:nvSpPr>
        <p:spPr bwMode="auto">
          <a:xfrm flipH="1">
            <a:off x="5690253" y="1579195"/>
            <a:ext cx="677560" cy="426282"/>
          </a:xfrm>
          <a:custGeom>
            <a:avLst/>
            <a:gdLst>
              <a:gd name="T0" fmla="*/ 262 w 320"/>
              <a:gd name="T1" fmla="*/ 70 h 200"/>
              <a:gd name="T2" fmla="*/ 163 w 320"/>
              <a:gd name="T3" fmla="*/ 0 h 200"/>
              <a:gd name="T4" fmla="*/ 63 w 320"/>
              <a:gd name="T5" fmla="*/ 94 h 200"/>
              <a:gd name="T6" fmla="*/ 54 w 320"/>
              <a:gd name="T7" fmla="*/ 93 h 200"/>
              <a:gd name="T8" fmla="*/ 0 w 320"/>
              <a:gd name="T9" fmla="*/ 146 h 200"/>
              <a:gd name="T10" fmla="*/ 43 w 320"/>
              <a:gd name="T11" fmla="*/ 200 h 200"/>
              <a:gd name="T12" fmla="*/ 251 w 320"/>
              <a:gd name="T13" fmla="*/ 200 h 200"/>
              <a:gd name="T14" fmla="*/ 320 w 320"/>
              <a:gd name="T15" fmla="*/ 134 h 200"/>
              <a:gd name="T16" fmla="*/ 262 w 320"/>
              <a:gd name="T17" fmla="*/ 7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0" h="200">
                <a:moveTo>
                  <a:pt x="262" y="70"/>
                </a:moveTo>
                <a:cubicBezTo>
                  <a:pt x="249" y="29"/>
                  <a:pt x="209" y="0"/>
                  <a:pt x="163" y="0"/>
                </a:cubicBezTo>
                <a:cubicBezTo>
                  <a:pt x="108" y="0"/>
                  <a:pt x="66" y="41"/>
                  <a:pt x="63" y="94"/>
                </a:cubicBezTo>
                <a:cubicBezTo>
                  <a:pt x="60" y="94"/>
                  <a:pt x="57" y="93"/>
                  <a:pt x="54" y="93"/>
                </a:cubicBezTo>
                <a:cubicBezTo>
                  <a:pt x="24" y="93"/>
                  <a:pt x="0" y="117"/>
                  <a:pt x="0" y="146"/>
                </a:cubicBezTo>
                <a:cubicBezTo>
                  <a:pt x="0" y="171"/>
                  <a:pt x="19" y="195"/>
                  <a:pt x="43" y="200"/>
                </a:cubicBezTo>
                <a:cubicBezTo>
                  <a:pt x="251" y="200"/>
                  <a:pt x="251" y="200"/>
                  <a:pt x="251" y="200"/>
                </a:cubicBezTo>
                <a:cubicBezTo>
                  <a:pt x="287" y="200"/>
                  <a:pt x="320" y="170"/>
                  <a:pt x="320" y="134"/>
                </a:cubicBezTo>
                <a:cubicBezTo>
                  <a:pt x="320" y="101"/>
                  <a:pt x="295" y="74"/>
                  <a:pt x="262" y="7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7082" tIns="33540" rIns="67082" bIns="3354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1195">
              <a:defRPr/>
            </a:pPr>
            <a:endParaRPr lang="zh-CN" altLang="en-US" sz="1200">
              <a:solidFill>
                <a:sysClr val="windowText" lastClr="000000"/>
              </a:solidFill>
              <a:latin typeface="Calibri" panose="020F0502020204030204"/>
              <a:ea typeface="宋体" panose="02010600030101010101" pitchFamily="2" charset="-122"/>
            </a:endParaRPr>
          </a:p>
        </p:txBody>
      </p:sp>
      <p:grpSp>
        <p:nvGrpSpPr>
          <p:cNvPr id="22" name="组合 21"/>
          <p:cNvGrpSpPr/>
          <p:nvPr/>
        </p:nvGrpSpPr>
        <p:grpSpPr>
          <a:xfrm>
            <a:off x="7230131" y="1519881"/>
            <a:ext cx="577615" cy="544912"/>
            <a:chOff x="1784487" y="2486066"/>
            <a:chExt cx="446032" cy="418971"/>
          </a:xfrm>
          <a:solidFill>
            <a:schemeClr val="bg1"/>
          </a:solidFill>
        </p:grpSpPr>
        <p:sp>
          <p:nvSpPr>
            <p:cNvPr id="23" name="Freeform 68"/>
            <p:cNvSpPr/>
            <p:nvPr/>
          </p:nvSpPr>
          <p:spPr bwMode="auto">
            <a:xfrm flipH="1">
              <a:off x="1784487" y="2669491"/>
              <a:ext cx="66153" cy="235546"/>
            </a:xfrm>
            <a:custGeom>
              <a:avLst/>
              <a:gdLst>
                <a:gd name="T0" fmla="*/ 24 w 40"/>
                <a:gd name="T1" fmla="*/ 0 h 144"/>
                <a:gd name="T2" fmla="*/ 0 w 40"/>
                <a:gd name="T3" fmla="*/ 0 h 144"/>
                <a:gd name="T4" fmla="*/ 0 w 40"/>
                <a:gd name="T5" fmla="*/ 100 h 144"/>
                <a:gd name="T6" fmla="*/ 9 w 40"/>
                <a:gd name="T7" fmla="*/ 108 h 144"/>
                <a:gd name="T8" fmla="*/ 9 w 40"/>
                <a:gd name="T9" fmla="*/ 109 h 144"/>
                <a:gd name="T10" fmla="*/ 11 w 40"/>
                <a:gd name="T11" fmla="*/ 111 h 144"/>
                <a:gd name="T12" fmla="*/ 12 w 40"/>
                <a:gd name="T13" fmla="*/ 113 h 144"/>
                <a:gd name="T14" fmla="*/ 13 w 40"/>
                <a:gd name="T15" fmla="*/ 115 h 144"/>
                <a:gd name="T16" fmla="*/ 14 w 40"/>
                <a:gd name="T17" fmla="*/ 117 h 144"/>
                <a:gd name="T18" fmla="*/ 15 w 40"/>
                <a:gd name="T19" fmla="*/ 119 h 144"/>
                <a:gd name="T20" fmla="*/ 15 w 40"/>
                <a:gd name="T21" fmla="*/ 122 h 144"/>
                <a:gd name="T22" fmla="*/ 16 w 40"/>
                <a:gd name="T23" fmla="*/ 123 h 144"/>
                <a:gd name="T24" fmla="*/ 16 w 40"/>
                <a:gd name="T25" fmla="*/ 128 h 144"/>
                <a:gd name="T26" fmla="*/ 15 w 40"/>
                <a:gd name="T27" fmla="*/ 133 h 144"/>
                <a:gd name="T28" fmla="*/ 15 w 40"/>
                <a:gd name="T29" fmla="*/ 136 h 144"/>
                <a:gd name="T30" fmla="*/ 14 w 40"/>
                <a:gd name="T31" fmla="*/ 138 h 144"/>
                <a:gd name="T32" fmla="*/ 12 w 40"/>
                <a:gd name="T33" fmla="*/ 144 h 144"/>
                <a:gd name="T34" fmla="*/ 24 w 40"/>
                <a:gd name="T35" fmla="*/ 144 h 144"/>
                <a:gd name="T36" fmla="*/ 40 w 40"/>
                <a:gd name="T37" fmla="*/ 128 h 144"/>
                <a:gd name="T38" fmla="*/ 40 w 40"/>
                <a:gd name="T39" fmla="*/ 16 h 144"/>
                <a:gd name="T40" fmla="*/ 24 w 40"/>
                <a:gd name="T41" fmla="*/ 0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144">
                  <a:moveTo>
                    <a:pt x="24" y="0"/>
                  </a:moveTo>
                  <a:cubicBezTo>
                    <a:pt x="0" y="0"/>
                    <a:pt x="0" y="0"/>
                    <a:pt x="0" y="0"/>
                  </a:cubicBezTo>
                  <a:cubicBezTo>
                    <a:pt x="0" y="100"/>
                    <a:pt x="0" y="100"/>
                    <a:pt x="0" y="100"/>
                  </a:cubicBezTo>
                  <a:cubicBezTo>
                    <a:pt x="3" y="102"/>
                    <a:pt x="6" y="105"/>
                    <a:pt x="9" y="108"/>
                  </a:cubicBezTo>
                  <a:cubicBezTo>
                    <a:pt x="9" y="109"/>
                    <a:pt x="9" y="109"/>
                    <a:pt x="9" y="109"/>
                  </a:cubicBezTo>
                  <a:cubicBezTo>
                    <a:pt x="10" y="109"/>
                    <a:pt x="10" y="110"/>
                    <a:pt x="11" y="111"/>
                  </a:cubicBezTo>
                  <a:cubicBezTo>
                    <a:pt x="11" y="112"/>
                    <a:pt x="12" y="112"/>
                    <a:pt x="12" y="113"/>
                  </a:cubicBezTo>
                  <a:cubicBezTo>
                    <a:pt x="12" y="113"/>
                    <a:pt x="13" y="114"/>
                    <a:pt x="13" y="115"/>
                  </a:cubicBezTo>
                  <a:cubicBezTo>
                    <a:pt x="13" y="115"/>
                    <a:pt x="14" y="116"/>
                    <a:pt x="14" y="117"/>
                  </a:cubicBezTo>
                  <a:cubicBezTo>
                    <a:pt x="14" y="118"/>
                    <a:pt x="14" y="118"/>
                    <a:pt x="15" y="119"/>
                  </a:cubicBezTo>
                  <a:cubicBezTo>
                    <a:pt x="15" y="120"/>
                    <a:pt x="15" y="121"/>
                    <a:pt x="15" y="122"/>
                  </a:cubicBezTo>
                  <a:cubicBezTo>
                    <a:pt x="15" y="122"/>
                    <a:pt x="16" y="123"/>
                    <a:pt x="16" y="123"/>
                  </a:cubicBezTo>
                  <a:cubicBezTo>
                    <a:pt x="16" y="125"/>
                    <a:pt x="16" y="126"/>
                    <a:pt x="16" y="128"/>
                  </a:cubicBezTo>
                  <a:cubicBezTo>
                    <a:pt x="16" y="130"/>
                    <a:pt x="16" y="132"/>
                    <a:pt x="15" y="133"/>
                  </a:cubicBezTo>
                  <a:cubicBezTo>
                    <a:pt x="15" y="134"/>
                    <a:pt x="15" y="135"/>
                    <a:pt x="15" y="136"/>
                  </a:cubicBezTo>
                  <a:cubicBezTo>
                    <a:pt x="15" y="136"/>
                    <a:pt x="15" y="137"/>
                    <a:pt x="14" y="138"/>
                  </a:cubicBezTo>
                  <a:cubicBezTo>
                    <a:pt x="14" y="140"/>
                    <a:pt x="13" y="142"/>
                    <a:pt x="12" y="144"/>
                  </a:cubicBezTo>
                  <a:cubicBezTo>
                    <a:pt x="24" y="144"/>
                    <a:pt x="24" y="144"/>
                    <a:pt x="24" y="144"/>
                  </a:cubicBezTo>
                  <a:cubicBezTo>
                    <a:pt x="33" y="144"/>
                    <a:pt x="40" y="137"/>
                    <a:pt x="40" y="128"/>
                  </a:cubicBezTo>
                  <a:cubicBezTo>
                    <a:pt x="40" y="16"/>
                    <a:pt x="40" y="16"/>
                    <a:pt x="40" y="16"/>
                  </a:cubicBezTo>
                  <a:cubicBezTo>
                    <a:pt x="40" y="7"/>
                    <a:pt x="33" y="0"/>
                    <a:pt x="2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1195">
                <a:defRPr/>
              </a:pPr>
              <a:endParaRPr lang="zh-CN" altLang="en-US" sz="1200">
                <a:solidFill>
                  <a:sysClr val="windowText" lastClr="000000"/>
                </a:solidFill>
                <a:latin typeface="Calibri" panose="020F0502020204030204"/>
                <a:ea typeface="宋体" panose="02010600030101010101" pitchFamily="2" charset="-122"/>
              </a:endParaRPr>
            </a:p>
          </p:txBody>
        </p:sp>
        <p:sp>
          <p:nvSpPr>
            <p:cNvPr id="24" name="Freeform 69"/>
            <p:cNvSpPr/>
            <p:nvPr/>
          </p:nvSpPr>
          <p:spPr bwMode="auto">
            <a:xfrm flipH="1">
              <a:off x="1850640" y="2852915"/>
              <a:ext cx="313727" cy="52121"/>
            </a:xfrm>
            <a:custGeom>
              <a:avLst/>
              <a:gdLst>
                <a:gd name="T0" fmla="*/ 191 w 192"/>
                <a:gd name="T1" fmla="*/ 10 h 32"/>
                <a:gd name="T2" fmla="*/ 189 w 192"/>
                <a:gd name="T3" fmla="*/ 8 h 32"/>
                <a:gd name="T4" fmla="*/ 188 w 192"/>
                <a:gd name="T5" fmla="*/ 6 h 32"/>
                <a:gd name="T6" fmla="*/ 187 w 192"/>
                <a:gd name="T7" fmla="*/ 4 h 32"/>
                <a:gd name="T8" fmla="*/ 184 w 192"/>
                <a:gd name="T9" fmla="*/ 3 h 32"/>
                <a:gd name="T10" fmla="*/ 181 w 192"/>
                <a:gd name="T11" fmla="*/ 1 h 32"/>
                <a:gd name="T12" fmla="*/ 176 w 192"/>
                <a:gd name="T13" fmla="*/ 0 h 32"/>
                <a:gd name="T14" fmla="*/ 16 w 192"/>
                <a:gd name="T15" fmla="*/ 0 h 32"/>
                <a:gd name="T16" fmla="*/ 11 w 192"/>
                <a:gd name="T17" fmla="*/ 1 h 32"/>
                <a:gd name="T18" fmla="*/ 8 w 192"/>
                <a:gd name="T19" fmla="*/ 3 h 32"/>
                <a:gd name="T20" fmla="*/ 5 w 192"/>
                <a:gd name="T21" fmla="*/ 4 h 32"/>
                <a:gd name="T22" fmla="*/ 4 w 192"/>
                <a:gd name="T23" fmla="*/ 6 h 32"/>
                <a:gd name="T24" fmla="*/ 3 w 192"/>
                <a:gd name="T25" fmla="*/ 8 h 32"/>
                <a:gd name="T26" fmla="*/ 1 w 192"/>
                <a:gd name="T27" fmla="*/ 10 h 32"/>
                <a:gd name="T28" fmla="*/ 1 w 192"/>
                <a:gd name="T29" fmla="*/ 11 h 32"/>
                <a:gd name="T30" fmla="*/ 0 w 192"/>
                <a:gd name="T31" fmla="*/ 16 h 32"/>
                <a:gd name="T32" fmla="*/ 2 w 192"/>
                <a:gd name="T33" fmla="*/ 24 h 32"/>
                <a:gd name="T34" fmla="*/ 3 w 192"/>
                <a:gd name="T35" fmla="*/ 25 h 32"/>
                <a:gd name="T36" fmla="*/ 16 w 192"/>
                <a:gd name="T37" fmla="*/ 32 h 32"/>
                <a:gd name="T38" fmla="*/ 176 w 192"/>
                <a:gd name="T39" fmla="*/ 32 h 32"/>
                <a:gd name="T40" fmla="*/ 189 w 192"/>
                <a:gd name="T41" fmla="*/ 25 h 32"/>
                <a:gd name="T42" fmla="*/ 190 w 192"/>
                <a:gd name="T43" fmla="*/ 24 h 32"/>
                <a:gd name="T44" fmla="*/ 192 w 192"/>
                <a:gd name="T45" fmla="*/ 16 h 32"/>
                <a:gd name="T46" fmla="*/ 191 w 192"/>
                <a:gd name="T47" fmla="*/ 11 h 32"/>
                <a:gd name="T48" fmla="*/ 191 w 192"/>
                <a:gd name="T49" fmla="*/ 1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2" h="32">
                  <a:moveTo>
                    <a:pt x="191" y="10"/>
                  </a:moveTo>
                  <a:cubicBezTo>
                    <a:pt x="190" y="9"/>
                    <a:pt x="190" y="8"/>
                    <a:pt x="189" y="8"/>
                  </a:cubicBezTo>
                  <a:cubicBezTo>
                    <a:pt x="189" y="7"/>
                    <a:pt x="188" y="6"/>
                    <a:pt x="188" y="6"/>
                  </a:cubicBezTo>
                  <a:cubicBezTo>
                    <a:pt x="188" y="5"/>
                    <a:pt x="187" y="5"/>
                    <a:pt x="187" y="4"/>
                  </a:cubicBezTo>
                  <a:cubicBezTo>
                    <a:pt x="186" y="4"/>
                    <a:pt x="185" y="3"/>
                    <a:pt x="184" y="3"/>
                  </a:cubicBezTo>
                  <a:cubicBezTo>
                    <a:pt x="183" y="2"/>
                    <a:pt x="182" y="1"/>
                    <a:pt x="181" y="1"/>
                  </a:cubicBezTo>
                  <a:cubicBezTo>
                    <a:pt x="180" y="0"/>
                    <a:pt x="178" y="0"/>
                    <a:pt x="176" y="0"/>
                  </a:cubicBezTo>
                  <a:cubicBezTo>
                    <a:pt x="16" y="0"/>
                    <a:pt x="16" y="0"/>
                    <a:pt x="16" y="0"/>
                  </a:cubicBezTo>
                  <a:cubicBezTo>
                    <a:pt x="14" y="0"/>
                    <a:pt x="12" y="0"/>
                    <a:pt x="11" y="1"/>
                  </a:cubicBezTo>
                  <a:cubicBezTo>
                    <a:pt x="10" y="1"/>
                    <a:pt x="9" y="2"/>
                    <a:pt x="8" y="3"/>
                  </a:cubicBezTo>
                  <a:cubicBezTo>
                    <a:pt x="7" y="3"/>
                    <a:pt x="6" y="4"/>
                    <a:pt x="5" y="4"/>
                  </a:cubicBezTo>
                  <a:cubicBezTo>
                    <a:pt x="5" y="5"/>
                    <a:pt x="4" y="5"/>
                    <a:pt x="4" y="6"/>
                  </a:cubicBezTo>
                  <a:cubicBezTo>
                    <a:pt x="4" y="6"/>
                    <a:pt x="3" y="7"/>
                    <a:pt x="3" y="8"/>
                  </a:cubicBezTo>
                  <a:cubicBezTo>
                    <a:pt x="2" y="8"/>
                    <a:pt x="2" y="9"/>
                    <a:pt x="1" y="10"/>
                  </a:cubicBezTo>
                  <a:cubicBezTo>
                    <a:pt x="1" y="10"/>
                    <a:pt x="1" y="11"/>
                    <a:pt x="1" y="11"/>
                  </a:cubicBezTo>
                  <a:cubicBezTo>
                    <a:pt x="0" y="13"/>
                    <a:pt x="0" y="14"/>
                    <a:pt x="0" y="16"/>
                  </a:cubicBezTo>
                  <a:cubicBezTo>
                    <a:pt x="0" y="19"/>
                    <a:pt x="1" y="21"/>
                    <a:pt x="2" y="24"/>
                  </a:cubicBezTo>
                  <a:cubicBezTo>
                    <a:pt x="3" y="25"/>
                    <a:pt x="3" y="25"/>
                    <a:pt x="3" y="25"/>
                  </a:cubicBezTo>
                  <a:cubicBezTo>
                    <a:pt x="5" y="29"/>
                    <a:pt x="10" y="32"/>
                    <a:pt x="16" y="32"/>
                  </a:cubicBezTo>
                  <a:cubicBezTo>
                    <a:pt x="176" y="32"/>
                    <a:pt x="176" y="32"/>
                    <a:pt x="176" y="32"/>
                  </a:cubicBezTo>
                  <a:cubicBezTo>
                    <a:pt x="182" y="32"/>
                    <a:pt x="187" y="29"/>
                    <a:pt x="189" y="25"/>
                  </a:cubicBezTo>
                  <a:cubicBezTo>
                    <a:pt x="190" y="24"/>
                    <a:pt x="190" y="24"/>
                    <a:pt x="190" y="24"/>
                  </a:cubicBezTo>
                  <a:cubicBezTo>
                    <a:pt x="191" y="21"/>
                    <a:pt x="192" y="19"/>
                    <a:pt x="192" y="16"/>
                  </a:cubicBezTo>
                  <a:cubicBezTo>
                    <a:pt x="192" y="14"/>
                    <a:pt x="192" y="13"/>
                    <a:pt x="191" y="11"/>
                  </a:cubicBezTo>
                  <a:cubicBezTo>
                    <a:pt x="191" y="11"/>
                    <a:pt x="191" y="10"/>
                    <a:pt x="191"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1195">
                <a:defRPr/>
              </a:pPr>
              <a:endParaRPr lang="zh-CN" altLang="en-US" sz="1200">
                <a:solidFill>
                  <a:sysClr val="windowText" lastClr="000000"/>
                </a:solidFill>
                <a:latin typeface="Calibri" panose="020F0502020204030204"/>
                <a:ea typeface="宋体" panose="02010600030101010101" pitchFamily="2" charset="-122"/>
              </a:endParaRPr>
            </a:p>
          </p:txBody>
        </p:sp>
        <p:sp>
          <p:nvSpPr>
            <p:cNvPr id="25" name="Freeform 70"/>
            <p:cNvSpPr/>
            <p:nvPr/>
          </p:nvSpPr>
          <p:spPr bwMode="auto">
            <a:xfrm flipH="1">
              <a:off x="2164366" y="2669491"/>
              <a:ext cx="66153" cy="235546"/>
            </a:xfrm>
            <a:custGeom>
              <a:avLst/>
              <a:gdLst>
                <a:gd name="T0" fmla="*/ 40 w 40"/>
                <a:gd name="T1" fmla="*/ 96 h 144"/>
                <a:gd name="T2" fmla="*/ 40 w 40"/>
                <a:gd name="T3" fmla="*/ 64 h 144"/>
                <a:gd name="T4" fmla="*/ 24 w 40"/>
                <a:gd name="T5" fmla="*/ 64 h 144"/>
                <a:gd name="T6" fmla="*/ 24 w 40"/>
                <a:gd name="T7" fmla="*/ 48 h 144"/>
                <a:gd name="T8" fmla="*/ 40 w 40"/>
                <a:gd name="T9" fmla="*/ 48 h 144"/>
                <a:gd name="T10" fmla="*/ 40 w 40"/>
                <a:gd name="T11" fmla="*/ 32 h 144"/>
                <a:gd name="T12" fmla="*/ 24 w 40"/>
                <a:gd name="T13" fmla="*/ 32 h 144"/>
                <a:gd name="T14" fmla="*/ 24 w 40"/>
                <a:gd name="T15" fmla="*/ 16 h 144"/>
                <a:gd name="T16" fmla="*/ 40 w 40"/>
                <a:gd name="T17" fmla="*/ 16 h 144"/>
                <a:gd name="T18" fmla="*/ 40 w 40"/>
                <a:gd name="T19" fmla="*/ 0 h 144"/>
                <a:gd name="T20" fmla="*/ 16 w 40"/>
                <a:gd name="T21" fmla="*/ 0 h 144"/>
                <a:gd name="T22" fmla="*/ 0 w 40"/>
                <a:gd name="T23" fmla="*/ 16 h 144"/>
                <a:gd name="T24" fmla="*/ 0 w 40"/>
                <a:gd name="T25" fmla="*/ 128 h 144"/>
                <a:gd name="T26" fmla="*/ 16 w 40"/>
                <a:gd name="T27" fmla="*/ 144 h 144"/>
                <a:gd name="T28" fmla="*/ 28 w 40"/>
                <a:gd name="T29" fmla="*/ 144 h 144"/>
                <a:gd name="T30" fmla="*/ 26 w 40"/>
                <a:gd name="T31" fmla="*/ 138 h 144"/>
                <a:gd name="T32" fmla="*/ 25 w 40"/>
                <a:gd name="T33" fmla="*/ 136 h 144"/>
                <a:gd name="T34" fmla="*/ 25 w 40"/>
                <a:gd name="T35" fmla="*/ 133 h 144"/>
                <a:gd name="T36" fmla="*/ 24 w 40"/>
                <a:gd name="T37" fmla="*/ 128 h 144"/>
                <a:gd name="T38" fmla="*/ 24 w 40"/>
                <a:gd name="T39" fmla="*/ 123 h 144"/>
                <a:gd name="T40" fmla="*/ 25 w 40"/>
                <a:gd name="T41" fmla="*/ 122 h 144"/>
                <a:gd name="T42" fmla="*/ 25 w 40"/>
                <a:gd name="T43" fmla="*/ 119 h 144"/>
                <a:gd name="T44" fmla="*/ 26 w 40"/>
                <a:gd name="T45" fmla="*/ 117 h 144"/>
                <a:gd name="T46" fmla="*/ 27 w 40"/>
                <a:gd name="T47" fmla="*/ 115 h 144"/>
                <a:gd name="T48" fmla="*/ 28 w 40"/>
                <a:gd name="T49" fmla="*/ 113 h 144"/>
                <a:gd name="T50" fmla="*/ 29 w 40"/>
                <a:gd name="T51" fmla="*/ 111 h 144"/>
                <a:gd name="T52" fmla="*/ 31 w 40"/>
                <a:gd name="T53" fmla="*/ 109 h 144"/>
                <a:gd name="T54" fmla="*/ 31 w 40"/>
                <a:gd name="T55" fmla="*/ 108 h 144"/>
                <a:gd name="T56" fmla="*/ 40 w 40"/>
                <a:gd name="T57" fmla="*/ 100 h 144"/>
                <a:gd name="T58" fmla="*/ 40 w 40"/>
                <a:gd name="T59" fmla="*/ 96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0" h="144">
                  <a:moveTo>
                    <a:pt x="40" y="96"/>
                  </a:moveTo>
                  <a:cubicBezTo>
                    <a:pt x="40" y="64"/>
                    <a:pt x="40" y="64"/>
                    <a:pt x="40" y="64"/>
                  </a:cubicBezTo>
                  <a:cubicBezTo>
                    <a:pt x="24" y="64"/>
                    <a:pt x="24" y="64"/>
                    <a:pt x="24" y="64"/>
                  </a:cubicBezTo>
                  <a:cubicBezTo>
                    <a:pt x="24" y="48"/>
                    <a:pt x="24" y="48"/>
                    <a:pt x="24" y="48"/>
                  </a:cubicBezTo>
                  <a:cubicBezTo>
                    <a:pt x="40" y="48"/>
                    <a:pt x="40" y="48"/>
                    <a:pt x="40" y="48"/>
                  </a:cubicBezTo>
                  <a:cubicBezTo>
                    <a:pt x="40" y="32"/>
                    <a:pt x="40" y="32"/>
                    <a:pt x="40" y="32"/>
                  </a:cubicBezTo>
                  <a:cubicBezTo>
                    <a:pt x="24" y="32"/>
                    <a:pt x="24" y="32"/>
                    <a:pt x="24" y="32"/>
                  </a:cubicBezTo>
                  <a:cubicBezTo>
                    <a:pt x="24" y="16"/>
                    <a:pt x="24" y="16"/>
                    <a:pt x="24" y="16"/>
                  </a:cubicBezTo>
                  <a:cubicBezTo>
                    <a:pt x="40" y="16"/>
                    <a:pt x="40" y="16"/>
                    <a:pt x="40" y="16"/>
                  </a:cubicBezTo>
                  <a:cubicBezTo>
                    <a:pt x="40" y="0"/>
                    <a:pt x="40" y="0"/>
                    <a:pt x="40" y="0"/>
                  </a:cubicBezTo>
                  <a:cubicBezTo>
                    <a:pt x="16" y="0"/>
                    <a:pt x="16" y="0"/>
                    <a:pt x="16" y="0"/>
                  </a:cubicBezTo>
                  <a:cubicBezTo>
                    <a:pt x="7" y="0"/>
                    <a:pt x="0" y="7"/>
                    <a:pt x="0" y="16"/>
                  </a:cubicBezTo>
                  <a:cubicBezTo>
                    <a:pt x="0" y="128"/>
                    <a:pt x="0" y="128"/>
                    <a:pt x="0" y="128"/>
                  </a:cubicBezTo>
                  <a:cubicBezTo>
                    <a:pt x="0" y="137"/>
                    <a:pt x="7" y="144"/>
                    <a:pt x="16" y="144"/>
                  </a:cubicBezTo>
                  <a:cubicBezTo>
                    <a:pt x="28" y="144"/>
                    <a:pt x="28" y="144"/>
                    <a:pt x="28" y="144"/>
                  </a:cubicBezTo>
                  <a:cubicBezTo>
                    <a:pt x="27" y="142"/>
                    <a:pt x="26" y="140"/>
                    <a:pt x="26" y="138"/>
                  </a:cubicBezTo>
                  <a:cubicBezTo>
                    <a:pt x="25" y="137"/>
                    <a:pt x="25" y="136"/>
                    <a:pt x="25" y="136"/>
                  </a:cubicBezTo>
                  <a:cubicBezTo>
                    <a:pt x="25" y="135"/>
                    <a:pt x="25" y="134"/>
                    <a:pt x="25" y="133"/>
                  </a:cubicBezTo>
                  <a:cubicBezTo>
                    <a:pt x="24" y="132"/>
                    <a:pt x="24" y="130"/>
                    <a:pt x="24" y="128"/>
                  </a:cubicBezTo>
                  <a:cubicBezTo>
                    <a:pt x="24" y="126"/>
                    <a:pt x="24" y="125"/>
                    <a:pt x="24" y="123"/>
                  </a:cubicBezTo>
                  <a:cubicBezTo>
                    <a:pt x="24" y="123"/>
                    <a:pt x="25" y="122"/>
                    <a:pt x="25" y="122"/>
                  </a:cubicBezTo>
                  <a:cubicBezTo>
                    <a:pt x="25" y="121"/>
                    <a:pt x="25" y="120"/>
                    <a:pt x="25" y="119"/>
                  </a:cubicBezTo>
                  <a:cubicBezTo>
                    <a:pt x="26" y="118"/>
                    <a:pt x="26" y="118"/>
                    <a:pt x="26" y="117"/>
                  </a:cubicBezTo>
                  <a:cubicBezTo>
                    <a:pt x="26" y="116"/>
                    <a:pt x="27" y="115"/>
                    <a:pt x="27" y="115"/>
                  </a:cubicBezTo>
                  <a:cubicBezTo>
                    <a:pt x="27" y="114"/>
                    <a:pt x="28" y="113"/>
                    <a:pt x="28" y="113"/>
                  </a:cubicBezTo>
                  <a:cubicBezTo>
                    <a:pt x="28" y="112"/>
                    <a:pt x="29" y="112"/>
                    <a:pt x="29" y="111"/>
                  </a:cubicBezTo>
                  <a:cubicBezTo>
                    <a:pt x="30" y="110"/>
                    <a:pt x="30" y="109"/>
                    <a:pt x="31" y="109"/>
                  </a:cubicBezTo>
                  <a:cubicBezTo>
                    <a:pt x="31" y="108"/>
                    <a:pt x="31" y="108"/>
                    <a:pt x="31" y="108"/>
                  </a:cubicBezTo>
                  <a:cubicBezTo>
                    <a:pt x="34" y="105"/>
                    <a:pt x="37" y="102"/>
                    <a:pt x="40" y="100"/>
                  </a:cubicBezTo>
                  <a:lnTo>
                    <a:pt x="40" y="9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1195">
                <a:defRPr/>
              </a:pPr>
              <a:endParaRPr lang="zh-CN" altLang="en-US" sz="1200">
                <a:solidFill>
                  <a:sysClr val="windowText" lastClr="000000"/>
                </a:solidFill>
                <a:latin typeface="Calibri" panose="020F0502020204030204"/>
                <a:ea typeface="宋体" panose="02010600030101010101" pitchFamily="2" charset="-122"/>
              </a:endParaRPr>
            </a:p>
          </p:txBody>
        </p:sp>
        <p:sp>
          <p:nvSpPr>
            <p:cNvPr id="26" name="Freeform 71"/>
            <p:cNvSpPr/>
            <p:nvPr/>
          </p:nvSpPr>
          <p:spPr bwMode="auto">
            <a:xfrm flipH="1">
              <a:off x="1863670" y="2486066"/>
              <a:ext cx="91211" cy="91211"/>
            </a:xfrm>
            <a:custGeom>
              <a:avLst/>
              <a:gdLst>
                <a:gd name="T0" fmla="*/ 16 w 56"/>
                <a:gd name="T1" fmla="*/ 56 h 56"/>
                <a:gd name="T2" fmla="*/ 56 w 56"/>
                <a:gd name="T3" fmla="*/ 56 h 56"/>
                <a:gd name="T4" fmla="*/ 0 w 56"/>
                <a:gd name="T5" fmla="*/ 0 h 56"/>
                <a:gd name="T6" fmla="*/ 0 w 56"/>
                <a:gd name="T7" fmla="*/ 40 h 56"/>
                <a:gd name="T8" fmla="*/ 16 w 56"/>
                <a:gd name="T9" fmla="*/ 56 h 56"/>
              </a:gdLst>
              <a:ahLst/>
              <a:cxnLst>
                <a:cxn ang="0">
                  <a:pos x="T0" y="T1"/>
                </a:cxn>
                <a:cxn ang="0">
                  <a:pos x="T2" y="T3"/>
                </a:cxn>
                <a:cxn ang="0">
                  <a:pos x="T4" y="T5"/>
                </a:cxn>
                <a:cxn ang="0">
                  <a:pos x="T6" y="T7"/>
                </a:cxn>
                <a:cxn ang="0">
                  <a:pos x="T8" y="T9"/>
                </a:cxn>
              </a:cxnLst>
              <a:rect l="0" t="0" r="r" b="b"/>
              <a:pathLst>
                <a:path w="56" h="56">
                  <a:moveTo>
                    <a:pt x="16" y="56"/>
                  </a:moveTo>
                  <a:cubicBezTo>
                    <a:pt x="56" y="56"/>
                    <a:pt x="56" y="56"/>
                    <a:pt x="56" y="56"/>
                  </a:cubicBezTo>
                  <a:cubicBezTo>
                    <a:pt x="0" y="0"/>
                    <a:pt x="0" y="0"/>
                    <a:pt x="0" y="0"/>
                  </a:cubicBezTo>
                  <a:cubicBezTo>
                    <a:pt x="0" y="40"/>
                    <a:pt x="0" y="40"/>
                    <a:pt x="0" y="40"/>
                  </a:cubicBezTo>
                  <a:cubicBezTo>
                    <a:pt x="0" y="49"/>
                    <a:pt x="7" y="56"/>
                    <a:pt x="16" y="5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1195">
                <a:defRPr/>
              </a:pPr>
              <a:endParaRPr lang="zh-CN" altLang="en-US" sz="1200">
                <a:solidFill>
                  <a:sysClr val="windowText" lastClr="000000"/>
                </a:solidFill>
                <a:latin typeface="Calibri" panose="020F0502020204030204"/>
                <a:ea typeface="宋体" panose="02010600030101010101" pitchFamily="2" charset="-122"/>
              </a:endParaRPr>
            </a:p>
          </p:txBody>
        </p:sp>
        <p:sp>
          <p:nvSpPr>
            <p:cNvPr id="27" name="Freeform 72"/>
            <p:cNvSpPr/>
            <p:nvPr/>
          </p:nvSpPr>
          <p:spPr bwMode="auto">
            <a:xfrm flipH="1">
              <a:off x="1863670" y="2486066"/>
              <a:ext cx="287666" cy="157365"/>
            </a:xfrm>
            <a:custGeom>
              <a:avLst/>
              <a:gdLst>
                <a:gd name="T0" fmla="*/ 176 w 176"/>
                <a:gd name="T1" fmla="*/ 72 h 96"/>
                <a:gd name="T2" fmla="*/ 120 w 176"/>
                <a:gd name="T3" fmla="*/ 72 h 96"/>
                <a:gd name="T4" fmla="*/ 104 w 176"/>
                <a:gd name="T5" fmla="*/ 56 h 96"/>
                <a:gd name="T6" fmla="*/ 104 w 176"/>
                <a:gd name="T7" fmla="*/ 40 h 96"/>
                <a:gd name="T8" fmla="*/ 104 w 176"/>
                <a:gd name="T9" fmla="*/ 0 h 96"/>
                <a:gd name="T10" fmla="*/ 16 w 176"/>
                <a:gd name="T11" fmla="*/ 0 h 96"/>
                <a:gd name="T12" fmla="*/ 0 w 176"/>
                <a:gd name="T13" fmla="*/ 16 h 96"/>
                <a:gd name="T14" fmla="*/ 0 w 176"/>
                <a:gd name="T15" fmla="*/ 96 h 96"/>
                <a:gd name="T16" fmla="*/ 176 w 176"/>
                <a:gd name="T17" fmla="*/ 96 h 96"/>
                <a:gd name="T18" fmla="*/ 176 w 176"/>
                <a:gd name="T19" fmla="*/ 7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6" h="96">
                  <a:moveTo>
                    <a:pt x="176" y="72"/>
                  </a:moveTo>
                  <a:cubicBezTo>
                    <a:pt x="120" y="72"/>
                    <a:pt x="120" y="72"/>
                    <a:pt x="120" y="72"/>
                  </a:cubicBezTo>
                  <a:cubicBezTo>
                    <a:pt x="111" y="72"/>
                    <a:pt x="104" y="65"/>
                    <a:pt x="104" y="56"/>
                  </a:cubicBezTo>
                  <a:cubicBezTo>
                    <a:pt x="104" y="40"/>
                    <a:pt x="104" y="40"/>
                    <a:pt x="104" y="40"/>
                  </a:cubicBezTo>
                  <a:cubicBezTo>
                    <a:pt x="104" y="0"/>
                    <a:pt x="104" y="0"/>
                    <a:pt x="104" y="0"/>
                  </a:cubicBezTo>
                  <a:cubicBezTo>
                    <a:pt x="16" y="0"/>
                    <a:pt x="16" y="0"/>
                    <a:pt x="16" y="0"/>
                  </a:cubicBezTo>
                  <a:cubicBezTo>
                    <a:pt x="7" y="0"/>
                    <a:pt x="0" y="7"/>
                    <a:pt x="0" y="16"/>
                  </a:cubicBezTo>
                  <a:cubicBezTo>
                    <a:pt x="0" y="96"/>
                    <a:pt x="0" y="96"/>
                    <a:pt x="0" y="96"/>
                  </a:cubicBezTo>
                  <a:cubicBezTo>
                    <a:pt x="176" y="96"/>
                    <a:pt x="176" y="96"/>
                    <a:pt x="176" y="96"/>
                  </a:cubicBezTo>
                  <a:lnTo>
                    <a:pt x="176" y="7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1195">
                <a:defRPr/>
              </a:pPr>
              <a:endParaRPr lang="zh-CN" altLang="en-US" sz="1200">
                <a:solidFill>
                  <a:sysClr val="windowText" lastClr="000000"/>
                </a:solidFill>
                <a:latin typeface="Calibri" panose="020F0502020204030204"/>
                <a:ea typeface="宋体" panose="02010600030101010101" pitchFamily="2" charset="-122"/>
              </a:endParaRPr>
            </a:p>
          </p:txBody>
        </p:sp>
        <p:sp>
          <p:nvSpPr>
            <p:cNvPr id="28" name="Rectangle 73"/>
            <p:cNvSpPr>
              <a:spLocks noChangeArrowheads="1"/>
            </p:cNvSpPr>
            <p:nvPr/>
          </p:nvSpPr>
          <p:spPr bwMode="auto">
            <a:xfrm flipH="1">
              <a:off x="1876700" y="2669491"/>
              <a:ext cx="261606" cy="15636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16" tIns="45708" rIns="91416" bIns="45708"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1195">
                <a:defRPr/>
              </a:pPr>
              <a:endParaRPr lang="zh-CN" altLang="en-US" sz="1200">
                <a:solidFill>
                  <a:sysClr val="windowText" lastClr="000000"/>
                </a:solidFill>
                <a:latin typeface="Calibri" panose="020F0502020204030204"/>
                <a:ea typeface="宋体" panose="02010600030101010101" pitchFamily="2" charset="-122"/>
              </a:endParaRPr>
            </a:p>
          </p:txBody>
        </p:sp>
      </p:grpSp>
      <p:grpSp>
        <p:nvGrpSpPr>
          <p:cNvPr id="29" name="组合 28"/>
          <p:cNvGrpSpPr/>
          <p:nvPr/>
        </p:nvGrpSpPr>
        <p:grpSpPr>
          <a:xfrm>
            <a:off x="1480212" y="2280706"/>
            <a:ext cx="6117835" cy="158903"/>
            <a:chOff x="1918742" y="3212976"/>
            <a:chExt cx="8352927" cy="216024"/>
          </a:xfrm>
        </p:grpSpPr>
        <p:sp>
          <p:nvSpPr>
            <p:cNvPr id="30" name="椭圆 29"/>
            <p:cNvSpPr/>
            <p:nvPr/>
          </p:nvSpPr>
          <p:spPr>
            <a:xfrm>
              <a:off x="1918742" y="3212976"/>
              <a:ext cx="216024" cy="2160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prstClr val="white"/>
                </a:solidFill>
                <a:latin typeface="Arial" panose="020B0604020202020204"/>
                <a:ea typeface="微软雅黑" panose="020B0503020204020204" pitchFamily="34" charset="-122"/>
              </a:endParaRPr>
            </a:p>
          </p:txBody>
        </p:sp>
        <p:sp>
          <p:nvSpPr>
            <p:cNvPr id="31" name="椭圆 30"/>
            <p:cNvSpPr/>
            <p:nvPr/>
          </p:nvSpPr>
          <p:spPr>
            <a:xfrm>
              <a:off x="3913428" y="3212976"/>
              <a:ext cx="216024" cy="2160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prstClr val="white"/>
                </a:solidFill>
                <a:latin typeface="Arial" panose="020B0604020202020204"/>
                <a:ea typeface="微软雅黑" panose="020B0503020204020204" pitchFamily="34" charset="-122"/>
              </a:endParaRPr>
            </a:p>
          </p:txBody>
        </p:sp>
        <p:sp>
          <p:nvSpPr>
            <p:cNvPr id="32" name="椭圆 31"/>
            <p:cNvSpPr/>
            <p:nvPr/>
          </p:nvSpPr>
          <p:spPr>
            <a:xfrm>
              <a:off x="5987194" y="3212976"/>
              <a:ext cx="216024" cy="2160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prstClr val="white"/>
                </a:solidFill>
                <a:latin typeface="Arial" panose="020B0604020202020204"/>
                <a:ea typeface="微软雅黑" panose="020B0503020204020204" pitchFamily="34" charset="-122"/>
              </a:endParaRPr>
            </a:p>
          </p:txBody>
        </p:sp>
        <p:sp>
          <p:nvSpPr>
            <p:cNvPr id="33" name="椭圆 32"/>
            <p:cNvSpPr/>
            <p:nvPr/>
          </p:nvSpPr>
          <p:spPr>
            <a:xfrm>
              <a:off x="8021420" y="3212976"/>
              <a:ext cx="216024" cy="2160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prstClr val="white"/>
                </a:solidFill>
                <a:latin typeface="Arial" panose="020B0604020202020204"/>
                <a:ea typeface="微软雅黑" panose="020B0503020204020204" pitchFamily="34" charset="-122"/>
              </a:endParaRPr>
            </a:p>
          </p:txBody>
        </p:sp>
        <p:sp>
          <p:nvSpPr>
            <p:cNvPr id="34" name="椭圆 33"/>
            <p:cNvSpPr/>
            <p:nvPr/>
          </p:nvSpPr>
          <p:spPr>
            <a:xfrm>
              <a:off x="10055645" y="3212976"/>
              <a:ext cx="216024" cy="2160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prstClr val="white"/>
                </a:solidFill>
                <a:latin typeface="Arial" panose="020B0604020202020204"/>
                <a:ea typeface="微软雅黑" panose="020B0503020204020204" pitchFamily="34" charset="-122"/>
              </a:endParaRPr>
            </a:p>
          </p:txBody>
        </p:sp>
        <p:sp>
          <p:nvSpPr>
            <p:cNvPr id="35" name="矩形 34"/>
            <p:cNvSpPr/>
            <p:nvPr/>
          </p:nvSpPr>
          <p:spPr>
            <a:xfrm>
              <a:off x="1959948" y="3298129"/>
              <a:ext cx="8136905"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prstClr val="white"/>
                </a:solidFill>
                <a:latin typeface="Arial" panose="020B0604020202020204"/>
                <a:ea typeface="微软雅黑" panose="020B0503020204020204" pitchFamily="34" charset="-122"/>
              </a:endParaRPr>
            </a:p>
          </p:txBody>
        </p:sp>
      </p:grpSp>
      <p:sp>
        <p:nvSpPr>
          <p:cNvPr id="36" name="等腰三角形 35"/>
          <p:cNvSpPr/>
          <p:nvPr/>
        </p:nvSpPr>
        <p:spPr>
          <a:xfrm flipV="1">
            <a:off x="1467553" y="3445990"/>
            <a:ext cx="183536" cy="158903"/>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082" tIns="33540" rIns="67082" bIns="33540" rtlCol="0" anchor="ctr"/>
          <a:lstStyle/>
          <a:p>
            <a:pPr algn="ctr"/>
            <a:endParaRPr lang="zh-CN" altLang="en-US" sz="1600">
              <a:solidFill>
                <a:prstClr val="white"/>
              </a:solidFill>
              <a:latin typeface="Arial" panose="020B0604020202020204"/>
              <a:ea typeface="微软雅黑" panose="020B0503020204020204" pitchFamily="34" charset="-122"/>
            </a:endParaRPr>
          </a:p>
        </p:txBody>
      </p:sp>
      <p:sp>
        <p:nvSpPr>
          <p:cNvPr id="37" name="等腰三角形 36"/>
          <p:cNvSpPr/>
          <p:nvPr/>
        </p:nvSpPr>
        <p:spPr>
          <a:xfrm flipV="1">
            <a:off x="2957457" y="3445990"/>
            <a:ext cx="183536" cy="158903"/>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082" tIns="33540" rIns="67082" bIns="33540" rtlCol="0" anchor="ctr"/>
          <a:lstStyle/>
          <a:p>
            <a:pPr algn="ctr"/>
            <a:endParaRPr lang="zh-CN" altLang="en-US" sz="1600">
              <a:solidFill>
                <a:prstClr val="white"/>
              </a:solidFill>
              <a:latin typeface="Arial" panose="020B0604020202020204"/>
              <a:ea typeface="微软雅黑" panose="020B0503020204020204" pitchFamily="34" charset="-122"/>
            </a:endParaRPr>
          </a:p>
        </p:txBody>
      </p:sp>
      <p:sp>
        <p:nvSpPr>
          <p:cNvPr id="38" name="等腰三角形 37"/>
          <p:cNvSpPr/>
          <p:nvPr/>
        </p:nvSpPr>
        <p:spPr>
          <a:xfrm flipV="1">
            <a:off x="4447360" y="3445990"/>
            <a:ext cx="183536" cy="158903"/>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082" tIns="33540" rIns="67082" bIns="33540" rtlCol="0" anchor="ctr"/>
          <a:lstStyle/>
          <a:p>
            <a:pPr algn="ctr"/>
            <a:endParaRPr lang="zh-CN" altLang="en-US" sz="1600">
              <a:solidFill>
                <a:prstClr val="white"/>
              </a:solidFill>
              <a:latin typeface="Arial" panose="020B0604020202020204"/>
              <a:ea typeface="微软雅黑" panose="020B0503020204020204" pitchFamily="34" charset="-122"/>
            </a:endParaRPr>
          </a:p>
        </p:txBody>
      </p:sp>
      <p:sp>
        <p:nvSpPr>
          <p:cNvPr id="39" name="等腰三角形 38"/>
          <p:cNvSpPr/>
          <p:nvPr/>
        </p:nvSpPr>
        <p:spPr>
          <a:xfrm flipV="1">
            <a:off x="5937264" y="3445990"/>
            <a:ext cx="183536" cy="158903"/>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082" tIns="33540" rIns="67082" bIns="33540" rtlCol="0" anchor="ctr"/>
          <a:lstStyle/>
          <a:p>
            <a:pPr algn="ctr"/>
            <a:endParaRPr lang="zh-CN" altLang="en-US" sz="1600">
              <a:solidFill>
                <a:prstClr val="white"/>
              </a:solidFill>
              <a:latin typeface="Arial" panose="020B0604020202020204"/>
              <a:ea typeface="微软雅黑" panose="020B0503020204020204" pitchFamily="34" charset="-122"/>
            </a:endParaRPr>
          </a:p>
        </p:txBody>
      </p:sp>
      <p:sp>
        <p:nvSpPr>
          <p:cNvPr id="40" name="等腰三角形 39"/>
          <p:cNvSpPr/>
          <p:nvPr/>
        </p:nvSpPr>
        <p:spPr>
          <a:xfrm flipV="1">
            <a:off x="7427170" y="3445990"/>
            <a:ext cx="183536" cy="158903"/>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67082" tIns="33540" rIns="67082" bIns="33540" rtlCol="0" anchor="ctr"/>
          <a:lstStyle/>
          <a:p>
            <a:pPr algn="ctr"/>
            <a:endParaRPr lang="zh-CN" altLang="en-US" sz="1600">
              <a:solidFill>
                <a:prstClr val="white"/>
              </a:solidFill>
              <a:latin typeface="Arial" panose="020B0604020202020204"/>
              <a:ea typeface="微软雅黑" panose="020B0503020204020204" pitchFamily="34" charset="-122"/>
            </a:endParaRPr>
          </a:p>
        </p:txBody>
      </p:sp>
      <p:sp>
        <p:nvSpPr>
          <p:cNvPr id="41" name="TextBox 40"/>
          <p:cNvSpPr txBox="1"/>
          <p:nvPr/>
        </p:nvSpPr>
        <p:spPr>
          <a:xfrm>
            <a:off x="1081215" y="3703995"/>
            <a:ext cx="956212" cy="313956"/>
          </a:xfrm>
          <a:prstGeom prst="rect">
            <a:avLst/>
          </a:prstGeom>
          <a:noFill/>
        </p:spPr>
        <p:txBody>
          <a:bodyPr wrap="none" lIns="67082" tIns="33540" rIns="67082" bIns="33540" rtlCol="0">
            <a:spAutoFit/>
          </a:bodyPr>
          <a:lstStyle/>
          <a:p>
            <a:pPr algn="ctr"/>
            <a:r>
              <a:rPr lang="zh-CN" altLang="en-US" sz="1600">
                <a:solidFill>
                  <a:prstClr val="black">
                    <a:lumMod val="50000"/>
                    <a:lumOff val="50000"/>
                  </a:prstClr>
                </a:solidFill>
                <a:latin typeface="微软雅黑" panose="020B0503020204020204" pitchFamily="34" charset="-122"/>
                <a:ea typeface="微软雅黑" panose="020B0503020204020204" pitchFamily="34" charset="-122"/>
              </a:rPr>
              <a:t>添加文字</a:t>
            </a:r>
          </a:p>
        </p:txBody>
      </p:sp>
      <p:sp>
        <p:nvSpPr>
          <p:cNvPr id="42" name="TextBox 41"/>
          <p:cNvSpPr txBox="1"/>
          <p:nvPr/>
        </p:nvSpPr>
        <p:spPr>
          <a:xfrm>
            <a:off x="2571119" y="3703995"/>
            <a:ext cx="956212" cy="313956"/>
          </a:xfrm>
          <a:prstGeom prst="rect">
            <a:avLst/>
          </a:prstGeom>
          <a:noFill/>
        </p:spPr>
        <p:txBody>
          <a:bodyPr wrap="none" lIns="67082" tIns="33540" rIns="67082" bIns="33540" rtlCol="0">
            <a:spAutoFit/>
          </a:bodyPr>
          <a:lstStyle/>
          <a:p>
            <a:pPr algn="ctr"/>
            <a:r>
              <a:rPr lang="zh-CN" altLang="en-US" sz="1600">
                <a:solidFill>
                  <a:prstClr val="black">
                    <a:lumMod val="50000"/>
                    <a:lumOff val="50000"/>
                  </a:prstClr>
                </a:solidFill>
                <a:latin typeface="微软雅黑" panose="020B0503020204020204" pitchFamily="34" charset="-122"/>
                <a:ea typeface="微软雅黑" panose="020B0503020204020204" pitchFamily="34" charset="-122"/>
              </a:rPr>
              <a:t>添加文字</a:t>
            </a:r>
          </a:p>
        </p:txBody>
      </p:sp>
      <p:sp>
        <p:nvSpPr>
          <p:cNvPr id="43" name="TextBox 42"/>
          <p:cNvSpPr txBox="1"/>
          <p:nvPr/>
        </p:nvSpPr>
        <p:spPr>
          <a:xfrm>
            <a:off x="4061024" y="3703995"/>
            <a:ext cx="956212" cy="313956"/>
          </a:xfrm>
          <a:prstGeom prst="rect">
            <a:avLst/>
          </a:prstGeom>
          <a:noFill/>
        </p:spPr>
        <p:txBody>
          <a:bodyPr wrap="none" lIns="67082" tIns="33540" rIns="67082" bIns="33540" rtlCol="0">
            <a:spAutoFit/>
          </a:bodyPr>
          <a:lstStyle/>
          <a:p>
            <a:pPr algn="ctr"/>
            <a:r>
              <a:rPr lang="zh-CN" altLang="en-US" sz="1600">
                <a:solidFill>
                  <a:prstClr val="black">
                    <a:lumMod val="50000"/>
                    <a:lumOff val="50000"/>
                  </a:prstClr>
                </a:solidFill>
                <a:latin typeface="微软雅黑" panose="020B0503020204020204" pitchFamily="34" charset="-122"/>
                <a:ea typeface="微软雅黑" panose="020B0503020204020204" pitchFamily="34" charset="-122"/>
              </a:rPr>
              <a:t>添加文字</a:t>
            </a:r>
          </a:p>
        </p:txBody>
      </p:sp>
      <p:sp>
        <p:nvSpPr>
          <p:cNvPr id="44" name="TextBox 43"/>
          <p:cNvSpPr txBox="1"/>
          <p:nvPr/>
        </p:nvSpPr>
        <p:spPr>
          <a:xfrm>
            <a:off x="5550928" y="3703995"/>
            <a:ext cx="956212" cy="313956"/>
          </a:xfrm>
          <a:prstGeom prst="rect">
            <a:avLst/>
          </a:prstGeom>
          <a:noFill/>
        </p:spPr>
        <p:txBody>
          <a:bodyPr wrap="none" lIns="67082" tIns="33540" rIns="67082" bIns="33540" rtlCol="0">
            <a:spAutoFit/>
          </a:bodyPr>
          <a:lstStyle/>
          <a:p>
            <a:pPr algn="ctr"/>
            <a:r>
              <a:rPr lang="zh-CN" altLang="en-US" sz="1600">
                <a:solidFill>
                  <a:prstClr val="black">
                    <a:lumMod val="50000"/>
                    <a:lumOff val="50000"/>
                  </a:prstClr>
                </a:solidFill>
                <a:latin typeface="微软雅黑" panose="020B0503020204020204" pitchFamily="34" charset="-122"/>
                <a:ea typeface="微软雅黑" panose="020B0503020204020204" pitchFamily="34" charset="-122"/>
              </a:rPr>
              <a:t>添加文字</a:t>
            </a:r>
          </a:p>
        </p:txBody>
      </p:sp>
      <p:sp>
        <p:nvSpPr>
          <p:cNvPr id="45" name="TextBox 44"/>
          <p:cNvSpPr txBox="1"/>
          <p:nvPr/>
        </p:nvSpPr>
        <p:spPr>
          <a:xfrm>
            <a:off x="7040831" y="3703995"/>
            <a:ext cx="956212" cy="313956"/>
          </a:xfrm>
          <a:prstGeom prst="rect">
            <a:avLst/>
          </a:prstGeom>
          <a:noFill/>
        </p:spPr>
        <p:txBody>
          <a:bodyPr wrap="none" lIns="67082" tIns="33540" rIns="67082" bIns="33540" rtlCol="0">
            <a:spAutoFit/>
          </a:bodyPr>
          <a:lstStyle/>
          <a:p>
            <a:pPr algn="ctr"/>
            <a:r>
              <a:rPr lang="zh-CN" altLang="en-US" sz="1600">
                <a:solidFill>
                  <a:prstClr val="black">
                    <a:lumMod val="50000"/>
                    <a:lumOff val="50000"/>
                  </a:prstClr>
                </a:solidFill>
                <a:latin typeface="微软雅黑" panose="020B0503020204020204" pitchFamily="34" charset="-122"/>
                <a:ea typeface="微软雅黑" panose="020B0503020204020204" pitchFamily="34" charset="-122"/>
              </a:rPr>
              <a:t>添加文字</a:t>
            </a:r>
          </a:p>
        </p:txBody>
      </p:sp>
      <p:sp>
        <p:nvSpPr>
          <p:cNvPr id="46" name="矩形 45"/>
          <p:cNvSpPr/>
          <p:nvPr/>
        </p:nvSpPr>
        <p:spPr>
          <a:xfrm>
            <a:off x="900071" y="4081604"/>
            <a:ext cx="7278114" cy="4334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7082" tIns="33540" rIns="67082" bIns="33540" rtlCol="0" anchor="ctr"/>
          <a:lstStyle/>
          <a:p>
            <a:pPr algn="ctr"/>
            <a:r>
              <a:rPr lang="zh-CN" altLang="en-US" sz="2400" dirty="0">
                <a:solidFill>
                  <a:prstClr val="white"/>
                </a:solidFill>
                <a:latin typeface="微软雅黑" panose="020B0503020204020204" pitchFamily="34" charset="-122"/>
                <a:ea typeface="微软雅黑" panose="020B0503020204020204" pitchFamily="34" charset="-122"/>
              </a:rPr>
              <a:t>点击添加标题</a:t>
            </a:r>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stCondLst>
                                    <p:cond delay="50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par>
                                <p:cTn id="17" presetID="2" presetClass="entr" presetSubtype="1" fill="hold" grpId="0" nodeType="withEffect">
                                  <p:stCondLst>
                                    <p:cond delay="50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0-#ppt_h/2"/>
                                          </p:val>
                                        </p:tav>
                                        <p:tav tm="100000">
                                          <p:val>
                                            <p:strVal val="#ppt_y"/>
                                          </p:val>
                                        </p:tav>
                                      </p:tavLst>
                                    </p:anim>
                                  </p:childTnLst>
                                </p:cTn>
                              </p:par>
                              <p:par>
                                <p:cTn id="21" presetID="2" presetClass="entr" presetSubtype="4" fill="hold" grpId="0" nodeType="withEffect">
                                  <p:stCondLst>
                                    <p:cond delay="100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par>
                                <p:cTn id="25" presetID="2" presetClass="entr" presetSubtype="1" fill="hold" grpId="0" nodeType="withEffect">
                                  <p:stCondLst>
                                    <p:cond delay="100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0-#ppt_h/2"/>
                                          </p:val>
                                        </p:tav>
                                        <p:tav tm="100000">
                                          <p:val>
                                            <p:strVal val="#ppt_y"/>
                                          </p:val>
                                        </p:tav>
                                      </p:tavLst>
                                    </p:anim>
                                  </p:childTnLst>
                                </p:cTn>
                              </p:par>
                              <p:par>
                                <p:cTn id="29" presetID="2" presetClass="entr" presetSubtype="4" fill="hold" grpId="0" nodeType="withEffect">
                                  <p:stCondLst>
                                    <p:cond delay="150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par>
                                <p:cTn id="33" presetID="2" presetClass="entr" presetSubtype="1" fill="hold" grpId="0" nodeType="withEffect">
                                  <p:stCondLst>
                                    <p:cond delay="150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ppt_x"/>
                                          </p:val>
                                        </p:tav>
                                        <p:tav tm="100000">
                                          <p:val>
                                            <p:strVal val="#ppt_x"/>
                                          </p:val>
                                        </p:tav>
                                      </p:tavLst>
                                    </p:anim>
                                    <p:anim calcmode="lin" valueType="num">
                                      <p:cBhvr additive="base">
                                        <p:cTn id="36" dur="500" fill="hold"/>
                                        <p:tgtEl>
                                          <p:spTgt spid="9"/>
                                        </p:tgtEl>
                                        <p:attrNameLst>
                                          <p:attrName>ppt_y</p:attrName>
                                        </p:attrNameLst>
                                      </p:cBhvr>
                                      <p:tavLst>
                                        <p:tav tm="0">
                                          <p:val>
                                            <p:strVal val="0-#ppt_h/2"/>
                                          </p:val>
                                        </p:tav>
                                        <p:tav tm="100000">
                                          <p:val>
                                            <p:strVal val="#ppt_y"/>
                                          </p:val>
                                        </p:tav>
                                      </p:tavLst>
                                    </p:anim>
                                  </p:childTnLst>
                                </p:cTn>
                              </p:par>
                              <p:par>
                                <p:cTn id="37" presetID="2" presetClass="entr" presetSubtype="4" fill="hold" grpId="0" nodeType="withEffect">
                                  <p:stCondLst>
                                    <p:cond delay="200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ppt_x"/>
                                          </p:val>
                                        </p:tav>
                                        <p:tav tm="100000">
                                          <p:val>
                                            <p:strVal val="#ppt_x"/>
                                          </p:val>
                                        </p:tav>
                                      </p:tavLst>
                                    </p:anim>
                                    <p:anim calcmode="lin" valueType="num">
                                      <p:cBhvr additive="base">
                                        <p:cTn id="40" dur="500" fill="hold"/>
                                        <p:tgtEl>
                                          <p:spTgt spid="10"/>
                                        </p:tgtEl>
                                        <p:attrNameLst>
                                          <p:attrName>ppt_y</p:attrName>
                                        </p:attrNameLst>
                                      </p:cBhvr>
                                      <p:tavLst>
                                        <p:tav tm="0">
                                          <p:val>
                                            <p:strVal val="1+#ppt_h/2"/>
                                          </p:val>
                                        </p:tav>
                                        <p:tav tm="100000">
                                          <p:val>
                                            <p:strVal val="#ppt_y"/>
                                          </p:val>
                                        </p:tav>
                                      </p:tavLst>
                                    </p:anim>
                                  </p:childTnLst>
                                </p:cTn>
                              </p:par>
                              <p:par>
                                <p:cTn id="41" presetID="2" presetClass="entr" presetSubtype="1" fill="hold" grpId="0" nodeType="withEffect">
                                  <p:stCondLst>
                                    <p:cond delay="200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0-#ppt_h/2"/>
                                          </p:val>
                                        </p:tav>
                                        <p:tav tm="100000">
                                          <p:val>
                                            <p:strVal val="#ppt_y"/>
                                          </p:val>
                                        </p:tav>
                                      </p:tavLst>
                                    </p:anim>
                                  </p:childTnLst>
                                </p:cTn>
                              </p:par>
                              <p:par>
                                <p:cTn id="45" presetID="42" presetClass="entr" presetSubtype="0" fill="hold" nodeType="withEffect">
                                  <p:stCondLst>
                                    <p:cond delay="250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1000"/>
                                        <p:tgtEl>
                                          <p:spTgt spid="12"/>
                                        </p:tgtEl>
                                      </p:cBhvr>
                                    </p:animEffect>
                                    <p:anim calcmode="lin" valueType="num">
                                      <p:cBhvr>
                                        <p:cTn id="48" dur="1000" fill="hold"/>
                                        <p:tgtEl>
                                          <p:spTgt spid="12"/>
                                        </p:tgtEl>
                                        <p:attrNameLst>
                                          <p:attrName>ppt_x</p:attrName>
                                        </p:attrNameLst>
                                      </p:cBhvr>
                                      <p:tavLst>
                                        <p:tav tm="0">
                                          <p:val>
                                            <p:strVal val="#ppt_x"/>
                                          </p:val>
                                        </p:tav>
                                        <p:tav tm="100000">
                                          <p:val>
                                            <p:strVal val="#ppt_x"/>
                                          </p:val>
                                        </p:tav>
                                      </p:tavLst>
                                    </p:anim>
                                    <p:anim calcmode="lin" valueType="num">
                                      <p:cBhvr>
                                        <p:cTn id="49" dur="1000" fill="hold"/>
                                        <p:tgtEl>
                                          <p:spTgt spid="12"/>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2500"/>
                                  </p:stCondLst>
                                  <p:childTnLst>
                                    <p:set>
                                      <p:cBhvr>
                                        <p:cTn id="51" dur="1" fill="hold">
                                          <p:stCondLst>
                                            <p:cond delay="0"/>
                                          </p:stCondLst>
                                        </p:cTn>
                                        <p:tgtEl>
                                          <p:spTgt spid="17"/>
                                        </p:tgtEl>
                                        <p:attrNameLst>
                                          <p:attrName>style.visibility</p:attrName>
                                        </p:attrNameLst>
                                      </p:cBhvr>
                                      <p:to>
                                        <p:strVal val="visible"/>
                                      </p:to>
                                    </p:set>
                                    <p:animEffect transition="in" filter="fade">
                                      <p:cBhvr>
                                        <p:cTn id="52" dur="1000"/>
                                        <p:tgtEl>
                                          <p:spTgt spid="17"/>
                                        </p:tgtEl>
                                      </p:cBhvr>
                                    </p:animEffect>
                                    <p:anim calcmode="lin" valueType="num">
                                      <p:cBhvr>
                                        <p:cTn id="53" dur="1000" fill="hold"/>
                                        <p:tgtEl>
                                          <p:spTgt spid="17"/>
                                        </p:tgtEl>
                                        <p:attrNameLst>
                                          <p:attrName>ppt_x</p:attrName>
                                        </p:attrNameLst>
                                      </p:cBhvr>
                                      <p:tavLst>
                                        <p:tav tm="0">
                                          <p:val>
                                            <p:strVal val="#ppt_x"/>
                                          </p:val>
                                        </p:tav>
                                        <p:tav tm="100000">
                                          <p:val>
                                            <p:strVal val="#ppt_x"/>
                                          </p:val>
                                        </p:tav>
                                      </p:tavLst>
                                    </p:anim>
                                    <p:anim calcmode="lin" valueType="num">
                                      <p:cBhvr>
                                        <p:cTn id="54" dur="1000" fill="hold"/>
                                        <p:tgtEl>
                                          <p:spTgt spid="17"/>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2500"/>
                                  </p:stCondLst>
                                  <p:childTnLst>
                                    <p:set>
                                      <p:cBhvr>
                                        <p:cTn id="56" dur="1" fill="hold">
                                          <p:stCondLst>
                                            <p:cond delay="0"/>
                                          </p:stCondLst>
                                        </p:cTn>
                                        <p:tgtEl>
                                          <p:spTgt spid="18"/>
                                        </p:tgtEl>
                                        <p:attrNameLst>
                                          <p:attrName>style.visibility</p:attrName>
                                        </p:attrNameLst>
                                      </p:cBhvr>
                                      <p:to>
                                        <p:strVal val="visible"/>
                                      </p:to>
                                    </p:set>
                                    <p:animEffect transition="in" filter="fade">
                                      <p:cBhvr>
                                        <p:cTn id="57" dur="1000"/>
                                        <p:tgtEl>
                                          <p:spTgt spid="18"/>
                                        </p:tgtEl>
                                      </p:cBhvr>
                                    </p:animEffect>
                                    <p:anim calcmode="lin" valueType="num">
                                      <p:cBhvr>
                                        <p:cTn id="58" dur="1000" fill="hold"/>
                                        <p:tgtEl>
                                          <p:spTgt spid="18"/>
                                        </p:tgtEl>
                                        <p:attrNameLst>
                                          <p:attrName>ppt_x</p:attrName>
                                        </p:attrNameLst>
                                      </p:cBhvr>
                                      <p:tavLst>
                                        <p:tav tm="0">
                                          <p:val>
                                            <p:strVal val="#ppt_x"/>
                                          </p:val>
                                        </p:tav>
                                        <p:tav tm="100000">
                                          <p:val>
                                            <p:strVal val="#ppt_x"/>
                                          </p:val>
                                        </p:tav>
                                      </p:tavLst>
                                    </p:anim>
                                    <p:anim calcmode="lin" valueType="num">
                                      <p:cBhvr>
                                        <p:cTn id="59" dur="1000" fill="hold"/>
                                        <p:tgtEl>
                                          <p:spTgt spid="18"/>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2500"/>
                                  </p:stCondLst>
                                  <p:childTnLst>
                                    <p:set>
                                      <p:cBhvr>
                                        <p:cTn id="61" dur="1" fill="hold">
                                          <p:stCondLst>
                                            <p:cond delay="0"/>
                                          </p:stCondLst>
                                        </p:cTn>
                                        <p:tgtEl>
                                          <p:spTgt spid="21"/>
                                        </p:tgtEl>
                                        <p:attrNameLst>
                                          <p:attrName>style.visibility</p:attrName>
                                        </p:attrNameLst>
                                      </p:cBhvr>
                                      <p:to>
                                        <p:strVal val="visible"/>
                                      </p:to>
                                    </p:set>
                                    <p:animEffect transition="in" filter="fade">
                                      <p:cBhvr>
                                        <p:cTn id="62" dur="1000"/>
                                        <p:tgtEl>
                                          <p:spTgt spid="21"/>
                                        </p:tgtEl>
                                      </p:cBhvr>
                                    </p:animEffect>
                                    <p:anim calcmode="lin" valueType="num">
                                      <p:cBhvr>
                                        <p:cTn id="63" dur="1000" fill="hold"/>
                                        <p:tgtEl>
                                          <p:spTgt spid="21"/>
                                        </p:tgtEl>
                                        <p:attrNameLst>
                                          <p:attrName>ppt_x</p:attrName>
                                        </p:attrNameLst>
                                      </p:cBhvr>
                                      <p:tavLst>
                                        <p:tav tm="0">
                                          <p:val>
                                            <p:strVal val="#ppt_x"/>
                                          </p:val>
                                        </p:tav>
                                        <p:tav tm="100000">
                                          <p:val>
                                            <p:strVal val="#ppt_x"/>
                                          </p:val>
                                        </p:tav>
                                      </p:tavLst>
                                    </p:anim>
                                    <p:anim calcmode="lin" valueType="num">
                                      <p:cBhvr>
                                        <p:cTn id="64" dur="1000" fill="hold"/>
                                        <p:tgtEl>
                                          <p:spTgt spid="21"/>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2500"/>
                                  </p:stCondLst>
                                  <p:childTnLst>
                                    <p:set>
                                      <p:cBhvr>
                                        <p:cTn id="66" dur="1" fill="hold">
                                          <p:stCondLst>
                                            <p:cond delay="0"/>
                                          </p:stCondLst>
                                        </p:cTn>
                                        <p:tgtEl>
                                          <p:spTgt spid="22"/>
                                        </p:tgtEl>
                                        <p:attrNameLst>
                                          <p:attrName>style.visibility</p:attrName>
                                        </p:attrNameLst>
                                      </p:cBhvr>
                                      <p:to>
                                        <p:strVal val="visible"/>
                                      </p:to>
                                    </p:set>
                                    <p:animEffect transition="in" filter="fade">
                                      <p:cBhvr>
                                        <p:cTn id="67" dur="1000"/>
                                        <p:tgtEl>
                                          <p:spTgt spid="22"/>
                                        </p:tgtEl>
                                      </p:cBhvr>
                                    </p:animEffect>
                                    <p:anim calcmode="lin" valueType="num">
                                      <p:cBhvr>
                                        <p:cTn id="68" dur="1000" fill="hold"/>
                                        <p:tgtEl>
                                          <p:spTgt spid="22"/>
                                        </p:tgtEl>
                                        <p:attrNameLst>
                                          <p:attrName>ppt_x</p:attrName>
                                        </p:attrNameLst>
                                      </p:cBhvr>
                                      <p:tavLst>
                                        <p:tav tm="0">
                                          <p:val>
                                            <p:strVal val="#ppt_x"/>
                                          </p:val>
                                        </p:tav>
                                        <p:tav tm="100000">
                                          <p:val>
                                            <p:strVal val="#ppt_x"/>
                                          </p:val>
                                        </p:tav>
                                      </p:tavLst>
                                    </p:anim>
                                    <p:anim calcmode="lin" valueType="num">
                                      <p:cBhvr>
                                        <p:cTn id="69" dur="1000" fill="hold"/>
                                        <p:tgtEl>
                                          <p:spTgt spid="22"/>
                                        </p:tgtEl>
                                        <p:attrNameLst>
                                          <p:attrName>ppt_y</p:attrName>
                                        </p:attrNameLst>
                                      </p:cBhvr>
                                      <p:tavLst>
                                        <p:tav tm="0">
                                          <p:val>
                                            <p:strVal val="#ppt_y+.1"/>
                                          </p:val>
                                        </p:tav>
                                        <p:tav tm="100000">
                                          <p:val>
                                            <p:strVal val="#ppt_y"/>
                                          </p:val>
                                        </p:tav>
                                      </p:tavLst>
                                    </p:anim>
                                  </p:childTnLst>
                                </p:cTn>
                              </p:par>
                              <p:par>
                                <p:cTn id="70" presetID="22" presetClass="entr" presetSubtype="8" fill="hold" nodeType="withEffect">
                                  <p:stCondLst>
                                    <p:cond delay="3000"/>
                                  </p:stCondLst>
                                  <p:childTnLst>
                                    <p:set>
                                      <p:cBhvr>
                                        <p:cTn id="71" dur="1" fill="hold">
                                          <p:stCondLst>
                                            <p:cond delay="0"/>
                                          </p:stCondLst>
                                        </p:cTn>
                                        <p:tgtEl>
                                          <p:spTgt spid="29"/>
                                        </p:tgtEl>
                                        <p:attrNameLst>
                                          <p:attrName>style.visibility</p:attrName>
                                        </p:attrNameLst>
                                      </p:cBhvr>
                                      <p:to>
                                        <p:strVal val="visible"/>
                                      </p:to>
                                    </p:set>
                                    <p:animEffect transition="in" filter="wipe(left)">
                                      <p:cBhvr>
                                        <p:cTn id="72" dur="500"/>
                                        <p:tgtEl>
                                          <p:spTgt spid="29"/>
                                        </p:tgtEl>
                                      </p:cBhvr>
                                    </p:animEffect>
                                  </p:childTnLst>
                                </p:cTn>
                              </p:par>
                              <p:par>
                                <p:cTn id="73" presetID="10" presetClass="entr" presetSubtype="0" fill="hold" grpId="0" nodeType="withEffect">
                                  <p:stCondLst>
                                    <p:cond delay="2500"/>
                                  </p:stCondLst>
                                  <p:childTnLst>
                                    <p:set>
                                      <p:cBhvr>
                                        <p:cTn id="74" dur="1" fill="hold">
                                          <p:stCondLst>
                                            <p:cond delay="0"/>
                                          </p:stCondLst>
                                        </p:cTn>
                                        <p:tgtEl>
                                          <p:spTgt spid="36"/>
                                        </p:tgtEl>
                                        <p:attrNameLst>
                                          <p:attrName>style.visibility</p:attrName>
                                        </p:attrNameLst>
                                      </p:cBhvr>
                                      <p:to>
                                        <p:strVal val="visible"/>
                                      </p:to>
                                    </p:set>
                                    <p:animEffect transition="in" filter="fade">
                                      <p:cBhvr>
                                        <p:cTn id="75" dur="500"/>
                                        <p:tgtEl>
                                          <p:spTgt spid="36"/>
                                        </p:tgtEl>
                                      </p:cBhvr>
                                    </p:animEffect>
                                  </p:childTnLst>
                                </p:cTn>
                              </p:par>
                              <p:par>
                                <p:cTn id="76" presetID="42" presetClass="entr" presetSubtype="0" fill="hold" grpId="0" nodeType="withEffect">
                                  <p:stCondLst>
                                    <p:cond delay="2500"/>
                                  </p:stCondLst>
                                  <p:childTnLst>
                                    <p:set>
                                      <p:cBhvr>
                                        <p:cTn id="77" dur="1" fill="hold">
                                          <p:stCondLst>
                                            <p:cond delay="0"/>
                                          </p:stCondLst>
                                        </p:cTn>
                                        <p:tgtEl>
                                          <p:spTgt spid="41"/>
                                        </p:tgtEl>
                                        <p:attrNameLst>
                                          <p:attrName>style.visibility</p:attrName>
                                        </p:attrNameLst>
                                      </p:cBhvr>
                                      <p:to>
                                        <p:strVal val="visible"/>
                                      </p:to>
                                    </p:set>
                                    <p:animEffect transition="in" filter="fade">
                                      <p:cBhvr>
                                        <p:cTn id="78" dur="500"/>
                                        <p:tgtEl>
                                          <p:spTgt spid="41"/>
                                        </p:tgtEl>
                                      </p:cBhvr>
                                    </p:animEffect>
                                    <p:anim calcmode="lin" valueType="num">
                                      <p:cBhvr>
                                        <p:cTn id="79" dur="500" fill="hold"/>
                                        <p:tgtEl>
                                          <p:spTgt spid="41"/>
                                        </p:tgtEl>
                                        <p:attrNameLst>
                                          <p:attrName>ppt_x</p:attrName>
                                        </p:attrNameLst>
                                      </p:cBhvr>
                                      <p:tavLst>
                                        <p:tav tm="0">
                                          <p:val>
                                            <p:strVal val="#ppt_x"/>
                                          </p:val>
                                        </p:tav>
                                        <p:tav tm="100000">
                                          <p:val>
                                            <p:strVal val="#ppt_x"/>
                                          </p:val>
                                        </p:tav>
                                      </p:tavLst>
                                    </p:anim>
                                    <p:anim calcmode="lin" valueType="num">
                                      <p:cBhvr>
                                        <p:cTn id="80" dur="500" fill="hold"/>
                                        <p:tgtEl>
                                          <p:spTgt spid="41"/>
                                        </p:tgtEl>
                                        <p:attrNameLst>
                                          <p:attrName>ppt_y</p:attrName>
                                        </p:attrNameLst>
                                      </p:cBhvr>
                                      <p:tavLst>
                                        <p:tav tm="0">
                                          <p:val>
                                            <p:strVal val="#ppt_y+.1"/>
                                          </p:val>
                                        </p:tav>
                                        <p:tav tm="100000">
                                          <p:val>
                                            <p:strVal val="#ppt_y"/>
                                          </p:val>
                                        </p:tav>
                                      </p:tavLst>
                                    </p:anim>
                                  </p:childTnLst>
                                </p:cTn>
                              </p:par>
                              <p:par>
                                <p:cTn id="81" presetID="10" presetClass="entr" presetSubtype="0" fill="hold" grpId="0" nodeType="withEffect">
                                  <p:stCondLst>
                                    <p:cond delay="3000"/>
                                  </p:stCondLst>
                                  <p:childTnLst>
                                    <p:set>
                                      <p:cBhvr>
                                        <p:cTn id="82" dur="1" fill="hold">
                                          <p:stCondLst>
                                            <p:cond delay="0"/>
                                          </p:stCondLst>
                                        </p:cTn>
                                        <p:tgtEl>
                                          <p:spTgt spid="37"/>
                                        </p:tgtEl>
                                        <p:attrNameLst>
                                          <p:attrName>style.visibility</p:attrName>
                                        </p:attrNameLst>
                                      </p:cBhvr>
                                      <p:to>
                                        <p:strVal val="visible"/>
                                      </p:to>
                                    </p:set>
                                    <p:animEffect transition="in" filter="fade">
                                      <p:cBhvr>
                                        <p:cTn id="83" dur="500"/>
                                        <p:tgtEl>
                                          <p:spTgt spid="37"/>
                                        </p:tgtEl>
                                      </p:cBhvr>
                                    </p:animEffect>
                                  </p:childTnLst>
                                </p:cTn>
                              </p:par>
                              <p:par>
                                <p:cTn id="84" presetID="10" presetClass="entr" presetSubtype="0" fill="hold" grpId="0" nodeType="withEffect">
                                  <p:stCondLst>
                                    <p:cond delay="3500"/>
                                  </p:stCondLst>
                                  <p:childTnLst>
                                    <p:set>
                                      <p:cBhvr>
                                        <p:cTn id="85" dur="1" fill="hold">
                                          <p:stCondLst>
                                            <p:cond delay="0"/>
                                          </p:stCondLst>
                                        </p:cTn>
                                        <p:tgtEl>
                                          <p:spTgt spid="38"/>
                                        </p:tgtEl>
                                        <p:attrNameLst>
                                          <p:attrName>style.visibility</p:attrName>
                                        </p:attrNameLst>
                                      </p:cBhvr>
                                      <p:to>
                                        <p:strVal val="visible"/>
                                      </p:to>
                                    </p:set>
                                    <p:animEffect transition="in" filter="fade">
                                      <p:cBhvr>
                                        <p:cTn id="86" dur="500"/>
                                        <p:tgtEl>
                                          <p:spTgt spid="38"/>
                                        </p:tgtEl>
                                      </p:cBhvr>
                                    </p:animEffect>
                                  </p:childTnLst>
                                </p:cTn>
                              </p:par>
                              <p:par>
                                <p:cTn id="87" presetID="10" presetClass="entr" presetSubtype="0" fill="hold" grpId="0" nodeType="withEffect">
                                  <p:stCondLst>
                                    <p:cond delay="4000"/>
                                  </p:stCondLst>
                                  <p:childTnLst>
                                    <p:set>
                                      <p:cBhvr>
                                        <p:cTn id="88" dur="1" fill="hold">
                                          <p:stCondLst>
                                            <p:cond delay="0"/>
                                          </p:stCondLst>
                                        </p:cTn>
                                        <p:tgtEl>
                                          <p:spTgt spid="39"/>
                                        </p:tgtEl>
                                        <p:attrNameLst>
                                          <p:attrName>style.visibility</p:attrName>
                                        </p:attrNameLst>
                                      </p:cBhvr>
                                      <p:to>
                                        <p:strVal val="visible"/>
                                      </p:to>
                                    </p:set>
                                    <p:animEffect transition="in" filter="fade">
                                      <p:cBhvr>
                                        <p:cTn id="89" dur="500"/>
                                        <p:tgtEl>
                                          <p:spTgt spid="39"/>
                                        </p:tgtEl>
                                      </p:cBhvr>
                                    </p:animEffect>
                                  </p:childTnLst>
                                </p:cTn>
                              </p:par>
                              <p:par>
                                <p:cTn id="90" presetID="10" presetClass="entr" presetSubtype="0" fill="hold" grpId="0" nodeType="withEffect">
                                  <p:stCondLst>
                                    <p:cond delay="4500"/>
                                  </p:stCondLst>
                                  <p:childTnLst>
                                    <p:set>
                                      <p:cBhvr>
                                        <p:cTn id="91" dur="1" fill="hold">
                                          <p:stCondLst>
                                            <p:cond delay="0"/>
                                          </p:stCondLst>
                                        </p:cTn>
                                        <p:tgtEl>
                                          <p:spTgt spid="40"/>
                                        </p:tgtEl>
                                        <p:attrNameLst>
                                          <p:attrName>style.visibility</p:attrName>
                                        </p:attrNameLst>
                                      </p:cBhvr>
                                      <p:to>
                                        <p:strVal val="visible"/>
                                      </p:to>
                                    </p:set>
                                    <p:animEffect transition="in" filter="fade">
                                      <p:cBhvr>
                                        <p:cTn id="92" dur="500"/>
                                        <p:tgtEl>
                                          <p:spTgt spid="40"/>
                                        </p:tgtEl>
                                      </p:cBhvr>
                                    </p:animEffect>
                                  </p:childTnLst>
                                </p:cTn>
                              </p:par>
                              <p:par>
                                <p:cTn id="93" presetID="42" presetClass="entr" presetSubtype="0" fill="hold" grpId="0" nodeType="withEffect">
                                  <p:stCondLst>
                                    <p:cond delay="3000"/>
                                  </p:stCondLst>
                                  <p:childTnLst>
                                    <p:set>
                                      <p:cBhvr>
                                        <p:cTn id="94" dur="1" fill="hold">
                                          <p:stCondLst>
                                            <p:cond delay="0"/>
                                          </p:stCondLst>
                                        </p:cTn>
                                        <p:tgtEl>
                                          <p:spTgt spid="42"/>
                                        </p:tgtEl>
                                        <p:attrNameLst>
                                          <p:attrName>style.visibility</p:attrName>
                                        </p:attrNameLst>
                                      </p:cBhvr>
                                      <p:to>
                                        <p:strVal val="visible"/>
                                      </p:to>
                                    </p:set>
                                    <p:animEffect transition="in" filter="fade">
                                      <p:cBhvr>
                                        <p:cTn id="95" dur="500"/>
                                        <p:tgtEl>
                                          <p:spTgt spid="42"/>
                                        </p:tgtEl>
                                      </p:cBhvr>
                                    </p:animEffect>
                                    <p:anim calcmode="lin" valueType="num">
                                      <p:cBhvr>
                                        <p:cTn id="96" dur="500" fill="hold"/>
                                        <p:tgtEl>
                                          <p:spTgt spid="42"/>
                                        </p:tgtEl>
                                        <p:attrNameLst>
                                          <p:attrName>ppt_x</p:attrName>
                                        </p:attrNameLst>
                                      </p:cBhvr>
                                      <p:tavLst>
                                        <p:tav tm="0">
                                          <p:val>
                                            <p:strVal val="#ppt_x"/>
                                          </p:val>
                                        </p:tav>
                                        <p:tav tm="100000">
                                          <p:val>
                                            <p:strVal val="#ppt_x"/>
                                          </p:val>
                                        </p:tav>
                                      </p:tavLst>
                                    </p:anim>
                                    <p:anim calcmode="lin" valueType="num">
                                      <p:cBhvr>
                                        <p:cTn id="97" dur="500" fill="hold"/>
                                        <p:tgtEl>
                                          <p:spTgt spid="42"/>
                                        </p:tgtEl>
                                        <p:attrNameLst>
                                          <p:attrName>ppt_y</p:attrName>
                                        </p:attrNameLst>
                                      </p:cBhvr>
                                      <p:tavLst>
                                        <p:tav tm="0">
                                          <p:val>
                                            <p:strVal val="#ppt_y+.1"/>
                                          </p:val>
                                        </p:tav>
                                        <p:tav tm="100000">
                                          <p:val>
                                            <p:strVal val="#ppt_y"/>
                                          </p:val>
                                        </p:tav>
                                      </p:tavLst>
                                    </p:anim>
                                  </p:childTnLst>
                                </p:cTn>
                              </p:par>
                              <p:par>
                                <p:cTn id="98" presetID="42" presetClass="entr" presetSubtype="0" fill="hold" grpId="0" nodeType="withEffect">
                                  <p:stCondLst>
                                    <p:cond delay="3500"/>
                                  </p:stCondLst>
                                  <p:childTnLst>
                                    <p:set>
                                      <p:cBhvr>
                                        <p:cTn id="99" dur="1" fill="hold">
                                          <p:stCondLst>
                                            <p:cond delay="0"/>
                                          </p:stCondLst>
                                        </p:cTn>
                                        <p:tgtEl>
                                          <p:spTgt spid="43"/>
                                        </p:tgtEl>
                                        <p:attrNameLst>
                                          <p:attrName>style.visibility</p:attrName>
                                        </p:attrNameLst>
                                      </p:cBhvr>
                                      <p:to>
                                        <p:strVal val="visible"/>
                                      </p:to>
                                    </p:set>
                                    <p:animEffect transition="in" filter="fade">
                                      <p:cBhvr>
                                        <p:cTn id="100" dur="500"/>
                                        <p:tgtEl>
                                          <p:spTgt spid="43"/>
                                        </p:tgtEl>
                                      </p:cBhvr>
                                    </p:animEffect>
                                    <p:anim calcmode="lin" valueType="num">
                                      <p:cBhvr>
                                        <p:cTn id="101" dur="500" fill="hold"/>
                                        <p:tgtEl>
                                          <p:spTgt spid="43"/>
                                        </p:tgtEl>
                                        <p:attrNameLst>
                                          <p:attrName>ppt_x</p:attrName>
                                        </p:attrNameLst>
                                      </p:cBhvr>
                                      <p:tavLst>
                                        <p:tav tm="0">
                                          <p:val>
                                            <p:strVal val="#ppt_x"/>
                                          </p:val>
                                        </p:tav>
                                        <p:tav tm="100000">
                                          <p:val>
                                            <p:strVal val="#ppt_x"/>
                                          </p:val>
                                        </p:tav>
                                      </p:tavLst>
                                    </p:anim>
                                    <p:anim calcmode="lin" valueType="num">
                                      <p:cBhvr>
                                        <p:cTn id="102" dur="500" fill="hold"/>
                                        <p:tgtEl>
                                          <p:spTgt spid="43"/>
                                        </p:tgtEl>
                                        <p:attrNameLst>
                                          <p:attrName>ppt_y</p:attrName>
                                        </p:attrNameLst>
                                      </p:cBhvr>
                                      <p:tavLst>
                                        <p:tav tm="0">
                                          <p:val>
                                            <p:strVal val="#ppt_y+.1"/>
                                          </p:val>
                                        </p:tav>
                                        <p:tav tm="100000">
                                          <p:val>
                                            <p:strVal val="#ppt_y"/>
                                          </p:val>
                                        </p:tav>
                                      </p:tavLst>
                                    </p:anim>
                                  </p:childTnLst>
                                </p:cTn>
                              </p:par>
                              <p:par>
                                <p:cTn id="103" presetID="42" presetClass="entr" presetSubtype="0" fill="hold" grpId="0" nodeType="withEffect">
                                  <p:stCondLst>
                                    <p:cond delay="4000"/>
                                  </p:stCondLst>
                                  <p:childTnLst>
                                    <p:set>
                                      <p:cBhvr>
                                        <p:cTn id="104" dur="1" fill="hold">
                                          <p:stCondLst>
                                            <p:cond delay="0"/>
                                          </p:stCondLst>
                                        </p:cTn>
                                        <p:tgtEl>
                                          <p:spTgt spid="44"/>
                                        </p:tgtEl>
                                        <p:attrNameLst>
                                          <p:attrName>style.visibility</p:attrName>
                                        </p:attrNameLst>
                                      </p:cBhvr>
                                      <p:to>
                                        <p:strVal val="visible"/>
                                      </p:to>
                                    </p:set>
                                    <p:animEffect transition="in" filter="fade">
                                      <p:cBhvr>
                                        <p:cTn id="105" dur="500"/>
                                        <p:tgtEl>
                                          <p:spTgt spid="44"/>
                                        </p:tgtEl>
                                      </p:cBhvr>
                                    </p:animEffect>
                                    <p:anim calcmode="lin" valueType="num">
                                      <p:cBhvr>
                                        <p:cTn id="106" dur="500" fill="hold"/>
                                        <p:tgtEl>
                                          <p:spTgt spid="44"/>
                                        </p:tgtEl>
                                        <p:attrNameLst>
                                          <p:attrName>ppt_x</p:attrName>
                                        </p:attrNameLst>
                                      </p:cBhvr>
                                      <p:tavLst>
                                        <p:tav tm="0">
                                          <p:val>
                                            <p:strVal val="#ppt_x"/>
                                          </p:val>
                                        </p:tav>
                                        <p:tav tm="100000">
                                          <p:val>
                                            <p:strVal val="#ppt_x"/>
                                          </p:val>
                                        </p:tav>
                                      </p:tavLst>
                                    </p:anim>
                                    <p:anim calcmode="lin" valueType="num">
                                      <p:cBhvr>
                                        <p:cTn id="107" dur="500" fill="hold"/>
                                        <p:tgtEl>
                                          <p:spTgt spid="44"/>
                                        </p:tgtEl>
                                        <p:attrNameLst>
                                          <p:attrName>ppt_y</p:attrName>
                                        </p:attrNameLst>
                                      </p:cBhvr>
                                      <p:tavLst>
                                        <p:tav tm="0">
                                          <p:val>
                                            <p:strVal val="#ppt_y+.1"/>
                                          </p:val>
                                        </p:tav>
                                        <p:tav tm="100000">
                                          <p:val>
                                            <p:strVal val="#ppt_y"/>
                                          </p:val>
                                        </p:tav>
                                      </p:tavLst>
                                    </p:anim>
                                  </p:childTnLst>
                                </p:cTn>
                              </p:par>
                              <p:par>
                                <p:cTn id="108" presetID="42" presetClass="entr" presetSubtype="0" fill="hold" grpId="0" nodeType="withEffect">
                                  <p:stCondLst>
                                    <p:cond delay="4500"/>
                                  </p:stCondLst>
                                  <p:childTnLst>
                                    <p:set>
                                      <p:cBhvr>
                                        <p:cTn id="109" dur="1" fill="hold">
                                          <p:stCondLst>
                                            <p:cond delay="0"/>
                                          </p:stCondLst>
                                        </p:cTn>
                                        <p:tgtEl>
                                          <p:spTgt spid="45"/>
                                        </p:tgtEl>
                                        <p:attrNameLst>
                                          <p:attrName>style.visibility</p:attrName>
                                        </p:attrNameLst>
                                      </p:cBhvr>
                                      <p:to>
                                        <p:strVal val="visible"/>
                                      </p:to>
                                    </p:set>
                                    <p:animEffect transition="in" filter="fade">
                                      <p:cBhvr>
                                        <p:cTn id="110" dur="500"/>
                                        <p:tgtEl>
                                          <p:spTgt spid="45"/>
                                        </p:tgtEl>
                                      </p:cBhvr>
                                    </p:animEffect>
                                    <p:anim calcmode="lin" valueType="num">
                                      <p:cBhvr>
                                        <p:cTn id="111" dur="500" fill="hold"/>
                                        <p:tgtEl>
                                          <p:spTgt spid="45"/>
                                        </p:tgtEl>
                                        <p:attrNameLst>
                                          <p:attrName>ppt_x</p:attrName>
                                        </p:attrNameLst>
                                      </p:cBhvr>
                                      <p:tavLst>
                                        <p:tav tm="0">
                                          <p:val>
                                            <p:strVal val="#ppt_x"/>
                                          </p:val>
                                        </p:tav>
                                        <p:tav tm="100000">
                                          <p:val>
                                            <p:strVal val="#ppt_x"/>
                                          </p:val>
                                        </p:tav>
                                      </p:tavLst>
                                    </p:anim>
                                    <p:anim calcmode="lin" valueType="num">
                                      <p:cBhvr>
                                        <p:cTn id="112" dur="500" fill="hold"/>
                                        <p:tgtEl>
                                          <p:spTgt spid="45"/>
                                        </p:tgtEl>
                                        <p:attrNameLst>
                                          <p:attrName>ppt_y</p:attrName>
                                        </p:attrNameLst>
                                      </p:cBhvr>
                                      <p:tavLst>
                                        <p:tav tm="0">
                                          <p:val>
                                            <p:strVal val="#ppt_y+.1"/>
                                          </p:val>
                                        </p:tav>
                                        <p:tav tm="100000">
                                          <p:val>
                                            <p:strVal val="#ppt_y"/>
                                          </p:val>
                                        </p:tav>
                                      </p:tavLst>
                                    </p:anim>
                                  </p:childTnLst>
                                </p:cTn>
                              </p:par>
                            </p:childTnLst>
                          </p:cTn>
                        </p:par>
                        <p:par>
                          <p:cTn id="113" fill="hold">
                            <p:stCondLst>
                              <p:cond delay="500"/>
                            </p:stCondLst>
                            <p:childTnLst>
                              <p:par>
                                <p:cTn id="114" presetID="42" presetClass="entr" presetSubtype="0" fill="hold" grpId="0" nodeType="afterEffect">
                                  <p:stCondLst>
                                    <p:cond delay="0"/>
                                  </p:stCondLst>
                                  <p:childTnLst>
                                    <p:set>
                                      <p:cBhvr>
                                        <p:cTn id="115" dur="1" fill="hold">
                                          <p:stCondLst>
                                            <p:cond delay="0"/>
                                          </p:stCondLst>
                                        </p:cTn>
                                        <p:tgtEl>
                                          <p:spTgt spid="46"/>
                                        </p:tgtEl>
                                        <p:attrNameLst>
                                          <p:attrName>style.visibility</p:attrName>
                                        </p:attrNameLst>
                                      </p:cBhvr>
                                      <p:to>
                                        <p:strVal val="visible"/>
                                      </p:to>
                                    </p:set>
                                    <p:animEffect transition="in" filter="fade">
                                      <p:cBhvr>
                                        <p:cTn id="116" dur="1000"/>
                                        <p:tgtEl>
                                          <p:spTgt spid="46"/>
                                        </p:tgtEl>
                                      </p:cBhvr>
                                    </p:animEffect>
                                    <p:anim calcmode="lin" valueType="num">
                                      <p:cBhvr>
                                        <p:cTn id="117" dur="1000" fill="hold"/>
                                        <p:tgtEl>
                                          <p:spTgt spid="46"/>
                                        </p:tgtEl>
                                        <p:attrNameLst>
                                          <p:attrName>ppt_x</p:attrName>
                                        </p:attrNameLst>
                                      </p:cBhvr>
                                      <p:tavLst>
                                        <p:tav tm="0">
                                          <p:val>
                                            <p:strVal val="#ppt_x"/>
                                          </p:val>
                                        </p:tav>
                                        <p:tav tm="100000">
                                          <p:val>
                                            <p:strVal val="#ppt_x"/>
                                          </p:val>
                                        </p:tav>
                                      </p:tavLst>
                                    </p:anim>
                                    <p:anim calcmode="lin" valueType="num">
                                      <p:cBhvr>
                                        <p:cTn id="118"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7" grpId="0" animBg="1"/>
      <p:bldP spid="21" grpId="0" animBg="1"/>
      <p:bldP spid="36" grpId="0" animBg="1"/>
      <p:bldP spid="37" grpId="0" animBg="1"/>
      <p:bldP spid="38" grpId="0" animBg="1"/>
      <p:bldP spid="39" grpId="0" animBg="1"/>
      <p:bldP spid="40" grpId="0" animBg="1"/>
      <p:bldP spid="41" grpId="0"/>
      <p:bldP spid="42" grpId="0"/>
      <p:bldP spid="43" grpId="0"/>
      <p:bldP spid="44" grpId="0"/>
      <p:bldP spid="45" grpId="0"/>
      <p:bldP spid="4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1"/>
          <p:cNvGrpSpPr/>
          <p:nvPr/>
        </p:nvGrpSpPr>
        <p:grpSpPr>
          <a:xfrm>
            <a:off x="569881" y="1071968"/>
            <a:ext cx="7672346" cy="3251382"/>
            <a:chOff x="1955801" y="1920876"/>
            <a:chExt cx="7716837" cy="3144974"/>
          </a:xfrm>
        </p:grpSpPr>
        <p:sp>
          <p:nvSpPr>
            <p:cNvPr id="4" name="MH_Other_1"/>
            <p:cNvSpPr/>
            <p:nvPr>
              <p:custDataLst>
                <p:tags r:id="rId1"/>
              </p:custDataLst>
            </p:nvPr>
          </p:nvSpPr>
          <p:spPr>
            <a:xfrm rot="972597">
              <a:off x="4272197" y="2938232"/>
              <a:ext cx="1182688" cy="1812767"/>
            </a:xfrm>
            <a:prstGeom prst="roundRect">
              <a:avLst/>
            </a:prstGeom>
            <a:solidFill>
              <a:schemeClr val="accent2"/>
            </a:solidFill>
            <a:ln w="25400" cap="flat" cmpd="sng" algn="ctr">
              <a:noFill/>
              <a:prstDash val="solid"/>
            </a:ln>
            <a:effectLst/>
          </p:spPr>
          <p:txBody>
            <a:bodyPr lIns="0" tIns="179954" rIns="0" bIns="0"/>
            <a:lstStyle/>
            <a:p>
              <a:pPr algn="ctr">
                <a:spcAft>
                  <a:spcPts val="900"/>
                </a:spcAft>
                <a:defRPr/>
              </a:pPr>
              <a:r>
                <a:rPr lang="en-US" altLang="zh-CN" sz="2400" kern="0" dirty="0">
                  <a:solidFill>
                    <a:srgbClr val="FFFFFF"/>
                  </a:solidFill>
                  <a:latin typeface="Raavi" panose="020B0502040204020203" pitchFamily="34" charset="0"/>
                  <a:ea typeface="微软雅黑" panose="020B0503020204020204" pitchFamily="34" charset="-122"/>
                  <a:cs typeface="Raavi" panose="020B0502040204020203" pitchFamily="34" charset="0"/>
                </a:rPr>
                <a:t>02</a:t>
              </a:r>
              <a:endParaRPr lang="zh-CN" altLang="en-US" sz="2400" kern="0" dirty="0">
                <a:solidFill>
                  <a:srgbClr val="FFFFFF"/>
                </a:solidFill>
                <a:latin typeface="Raavi" panose="020B0502040204020203" pitchFamily="34" charset="0"/>
                <a:ea typeface="微软雅黑" panose="020B0503020204020204" pitchFamily="34" charset="-122"/>
                <a:cs typeface="Raavi" panose="020B0502040204020203" pitchFamily="34" charset="0"/>
              </a:endParaRPr>
            </a:p>
          </p:txBody>
        </p:sp>
        <p:sp>
          <p:nvSpPr>
            <p:cNvPr id="5" name="MH_SubTitle_2"/>
            <p:cNvSpPr/>
            <p:nvPr>
              <p:custDataLst>
                <p:tags r:id="rId2"/>
              </p:custDataLst>
            </p:nvPr>
          </p:nvSpPr>
          <p:spPr>
            <a:xfrm rot="972597">
              <a:off x="4266674" y="3626188"/>
              <a:ext cx="1022350" cy="960172"/>
            </a:xfrm>
            <a:prstGeom prst="roundRect">
              <a:avLst/>
            </a:prstGeom>
            <a:solidFill>
              <a:srgbClr val="FFFFFF"/>
            </a:solidFill>
            <a:ln w="25400" cap="flat" cmpd="sng" algn="ctr">
              <a:noFill/>
              <a:prstDash val="solid"/>
            </a:ln>
            <a:effectLst/>
          </p:spPr>
          <p:txBody>
            <a:bodyPr lIns="46788" tIns="107972" rIns="46788" bIns="46788">
              <a:normAutofit/>
            </a:bodyPr>
            <a:lstStyle/>
            <a:p>
              <a:pPr>
                <a:defRPr/>
              </a:pPr>
              <a:endParaRPr lang="en-US" altLang="zh-CN" sz="1400" dirty="0">
                <a:solidFill>
                  <a:prstClr val="black">
                    <a:lumMod val="65000"/>
                    <a:lumOff val="35000"/>
                  </a:prstClr>
                </a:solidFill>
                <a:latin typeface="微软雅黑" panose="020B0503020204020204" pitchFamily="34" charset="-122"/>
                <a:ea typeface="微软雅黑" panose="020B0503020204020204" pitchFamily="34" charset="-122"/>
              </a:endParaRPr>
            </a:p>
            <a:p>
              <a:pPr>
                <a:defRPr/>
              </a:pPr>
              <a:r>
                <a:rPr lang="zh-CN" altLang="en-US" sz="1400" dirty="0">
                  <a:solidFill>
                    <a:prstClr val="black"/>
                  </a:solidFill>
                  <a:latin typeface="微软雅黑" panose="020B0503020204020204" pitchFamily="34" charset="-122"/>
                  <a:ea typeface="微软雅黑" panose="020B0503020204020204" pitchFamily="34" charset="-122"/>
                </a:rPr>
                <a:t>点击添加标题</a:t>
              </a:r>
              <a:endParaRPr lang="en-US" altLang="zh-CN" sz="1400" dirty="0">
                <a:solidFill>
                  <a:prstClr val="black"/>
                </a:solidFill>
                <a:latin typeface="微软雅黑" panose="020B0503020204020204" pitchFamily="34" charset="-122"/>
                <a:ea typeface="微软雅黑" panose="020B0503020204020204" pitchFamily="34" charset="-122"/>
              </a:endParaRPr>
            </a:p>
          </p:txBody>
        </p:sp>
        <p:sp>
          <p:nvSpPr>
            <p:cNvPr id="6" name="MH_Other_2"/>
            <p:cNvSpPr/>
            <p:nvPr>
              <p:custDataLst>
                <p:tags r:id="rId3"/>
              </p:custDataLst>
            </p:nvPr>
          </p:nvSpPr>
          <p:spPr>
            <a:xfrm rot="19692632">
              <a:off x="1955801" y="2413001"/>
              <a:ext cx="1933575" cy="1101725"/>
            </a:xfrm>
            <a:prstGeom prst="arc">
              <a:avLst>
                <a:gd name="adj1" fmla="val 16413187"/>
                <a:gd name="adj2" fmla="val 0"/>
              </a:avLst>
            </a:prstGeom>
            <a:noFill/>
            <a:ln w="28575" cap="flat" cmpd="sng" algn="ctr">
              <a:solidFill>
                <a:schemeClr val="tx1">
                  <a:lumMod val="65000"/>
                  <a:lumOff val="35000"/>
                </a:schemeClr>
              </a:solidFill>
              <a:prstDash val="solid"/>
            </a:ln>
            <a:effectLst/>
          </p:spPr>
          <p:txBody>
            <a:bodyPr anchor="ctr"/>
            <a:lstStyle/>
            <a:p>
              <a:pPr algn="ctr">
                <a:defRPr/>
              </a:pPr>
              <a:endParaRPr lang="en-US" sz="500" kern="0" dirty="0">
                <a:solidFill>
                  <a:sysClr val="windowText" lastClr="000000"/>
                </a:solidFill>
                <a:latin typeface="Arial" panose="020B0604020202020204"/>
                <a:ea typeface="微软雅黑" panose="020B0503020204020204" pitchFamily="34" charset="-122"/>
              </a:endParaRPr>
            </a:p>
          </p:txBody>
        </p:sp>
        <p:sp>
          <p:nvSpPr>
            <p:cNvPr id="7" name="MH_Other_3"/>
            <p:cNvSpPr/>
            <p:nvPr>
              <p:custDataLst>
                <p:tags r:id="rId4"/>
              </p:custDataLst>
            </p:nvPr>
          </p:nvSpPr>
          <p:spPr>
            <a:xfrm rot="1735466">
              <a:off x="3145515" y="2408700"/>
              <a:ext cx="1182687" cy="1872634"/>
            </a:xfrm>
            <a:prstGeom prst="roundRect">
              <a:avLst/>
            </a:prstGeom>
            <a:solidFill>
              <a:schemeClr val="accent1"/>
            </a:solidFill>
            <a:ln w="25400" cap="flat" cmpd="sng" algn="ctr">
              <a:noFill/>
              <a:prstDash val="solid"/>
            </a:ln>
            <a:effectLst/>
          </p:spPr>
          <p:txBody>
            <a:bodyPr lIns="0" tIns="179954" rIns="0" bIns="0"/>
            <a:lstStyle/>
            <a:p>
              <a:pPr algn="ctr">
                <a:spcAft>
                  <a:spcPts val="900"/>
                </a:spcAft>
                <a:defRPr/>
              </a:pPr>
              <a:r>
                <a:rPr lang="en-US" altLang="zh-CN" sz="2400" kern="0" dirty="0">
                  <a:solidFill>
                    <a:srgbClr val="FFFFFF"/>
                  </a:solidFill>
                  <a:latin typeface="Raavi" panose="020B0502040204020203" pitchFamily="34" charset="0"/>
                  <a:ea typeface="微软雅黑" panose="020B0503020204020204" pitchFamily="34" charset="-122"/>
                  <a:cs typeface="Raavi" panose="020B0502040204020203" pitchFamily="34" charset="0"/>
                </a:rPr>
                <a:t>01</a:t>
              </a:r>
              <a:endParaRPr lang="zh-CN" altLang="en-US" sz="2400" kern="0" dirty="0">
                <a:solidFill>
                  <a:srgbClr val="FFFFFF"/>
                </a:solidFill>
                <a:latin typeface="Raavi" panose="020B0502040204020203" pitchFamily="34" charset="0"/>
                <a:ea typeface="微软雅黑" panose="020B0503020204020204" pitchFamily="34" charset="-122"/>
                <a:cs typeface="Raavi" panose="020B0502040204020203" pitchFamily="34" charset="0"/>
              </a:endParaRPr>
            </a:p>
          </p:txBody>
        </p:sp>
        <p:sp>
          <p:nvSpPr>
            <p:cNvPr id="8" name="MH_SubTitle_1"/>
            <p:cNvSpPr/>
            <p:nvPr>
              <p:custDataLst>
                <p:tags r:id="rId5"/>
              </p:custDataLst>
            </p:nvPr>
          </p:nvSpPr>
          <p:spPr>
            <a:xfrm rot="1735466">
              <a:off x="3086063" y="3076036"/>
              <a:ext cx="1022350" cy="1064799"/>
            </a:xfrm>
            <a:prstGeom prst="roundRect">
              <a:avLst/>
            </a:prstGeom>
            <a:solidFill>
              <a:srgbClr val="FFFFFF"/>
            </a:solidFill>
            <a:ln w="25400" cap="flat" cmpd="sng" algn="ctr">
              <a:noFill/>
              <a:prstDash val="solid"/>
            </a:ln>
            <a:effectLst/>
          </p:spPr>
          <p:txBody>
            <a:bodyPr lIns="46788" tIns="107972" rIns="46788" bIns="46788">
              <a:noAutofit/>
            </a:bodyPr>
            <a:lstStyle/>
            <a:p>
              <a:pPr>
                <a:defRPr/>
              </a:pPr>
              <a:endParaRPr lang="en-US" altLang="zh-CN" sz="1400" dirty="0">
                <a:solidFill>
                  <a:prstClr val="black">
                    <a:lumMod val="65000"/>
                    <a:lumOff val="35000"/>
                  </a:prstClr>
                </a:solidFill>
                <a:latin typeface="微软雅黑" panose="020B0503020204020204" pitchFamily="34" charset="-122"/>
                <a:ea typeface="微软雅黑" panose="020B0503020204020204" pitchFamily="34" charset="-122"/>
              </a:endParaRPr>
            </a:p>
            <a:p>
              <a:pPr>
                <a:defRPr/>
              </a:pPr>
              <a:r>
                <a:rPr lang="zh-CN" altLang="en-US" sz="1400" dirty="0">
                  <a:solidFill>
                    <a:prstClr val="black"/>
                  </a:solidFill>
                  <a:latin typeface="微软雅黑" panose="020B0503020204020204" pitchFamily="34" charset="-122"/>
                  <a:ea typeface="微软雅黑" panose="020B0503020204020204" pitchFamily="34" charset="-122"/>
                </a:rPr>
                <a:t>点击添加标题</a:t>
              </a:r>
              <a:endParaRPr lang="en-US" altLang="zh-CN" sz="1400" dirty="0">
                <a:solidFill>
                  <a:prstClr val="black"/>
                </a:solidFill>
                <a:latin typeface="微软雅黑" panose="020B0503020204020204" pitchFamily="34" charset="-122"/>
                <a:ea typeface="微软雅黑" panose="020B0503020204020204" pitchFamily="34" charset="-122"/>
              </a:endParaRPr>
            </a:p>
          </p:txBody>
        </p:sp>
        <p:sp>
          <p:nvSpPr>
            <p:cNvPr id="9" name="MH_Other_4"/>
            <p:cNvSpPr/>
            <p:nvPr>
              <p:custDataLst>
                <p:tags r:id="rId6"/>
              </p:custDataLst>
            </p:nvPr>
          </p:nvSpPr>
          <p:spPr>
            <a:xfrm rot="21573501">
              <a:off x="3679825" y="2376488"/>
              <a:ext cx="139700" cy="139700"/>
            </a:xfrm>
            <a:prstGeom prst="ellipse">
              <a:avLst/>
            </a:prstGeom>
            <a:solidFill>
              <a:srgbClr val="FFFFFF"/>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prstClr val="white"/>
                </a:solidFill>
                <a:latin typeface="Arial" panose="020B0604020202020204"/>
                <a:ea typeface="微软雅黑" panose="020B0503020204020204" pitchFamily="34" charset="-122"/>
              </a:endParaRPr>
            </a:p>
          </p:txBody>
        </p:sp>
        <p:sp>
          <p:nvSpPr>
            <p:cNvPr id="10" name="MH_Other_5"/>
            <p:cNvSpPr/>
            <p:nvPr>
              <p:custDataLst>
                <p:tags r:id="rId7"/>
              </p:custDataLst>
            </p:nvPr>
          </p:nvSpPr>
          <p:spPr>
            <a:xfrm rot="21573501">
              <a:off x="2681289" y="1920876"/>
              <a:ext cx="1062037" cy="550863"/>
            </a:xfrm>
            <a:custGeom>
              <a:avLst/>
              <a:gdLst>
                <a:gd name="connsiteX0" fmla="*/ 1480415 w 2878709"/>
                <a:gd name="connsiteY0" fmla="*/ 269 h 1323091"/>
                <a:gd name="connsiteX1" fmla="*/ 2878709 w 2878709"/>
                <a:gd name="connsiteY1" fmla="*/ 661546 h 1323091"/>
                <a:gd name="connsiteX2" fmla="*/ 1439355 w 2878709"/>
                <a:gd name="connsiteY2" fmla="*/ 661546 h 1323091"/>
                <a:gd name="connsiteX3" fmla="*/ 1480415 w 2878709"/>
                <a:gd name="connsiteY3" fmla="*/ 269 h 1323091"/>
                <a:gd name="connsiteX0-1" fmla="*/ 1480415 w 2878709"/>
                <a:gd name="connsiteY0-2" fmla="*/ 269 h 1323091"/>
                <a:gd name="connsiteX1-3" fmla="*/ 2878709 w 2878709"/>
                <a:gd name="connsiteY1-4" fmla="*/ 661546 h 1323091"/>
                <a:gd name="connsiteX0-5" fmla="*/ 41060 w 1439354"/>
                <a:gd name="connsiteY0-6" fmla="*/ 0 h 661277"/>
                <a:gd name="connsiteX1-7" fmla="*/ 1439354 w 1439354"/>
                <a:gd name="connsiteY1-8" fmla="*/ 661277 h 661277"/>
                <a:gd name="connsiteX2-9" fmla="*/ 0 w 1439354"/>
                <a:gd name="connsiteY2-10" fmla="*/ 661277 h 661277"/>
                <a:gd name="connsiteX3-11" fmla="*/ 41060 w 1439354"/>
                <a:gd name="connsiteY3-12" fmla="*/ 0 h 661277"/>
                <a:gd name="connsiteX0-13" fmla="*/ 41060 w 1439354"/>
                <a:gd name="connsiteY0-14" fmla="*/ 526473 h 661277"/>
                <a:gd name="connsiteX1-15" fmla="*/ 1439354 w 1439354"/>
                <a:gd name="connsiteY1-16" fmla="*/ 661277 h 661277"/>
                <a:gd name="connsiteX0-17" fmla="*/ 41060 w 1442020"/>
                <a:gd name="connsiteY0-18" fmla="*/ 0 h 661277"/>
                <a:gd name="connsiteX1-19" fmla="*/ 1439354 w 1442020"/>
                <a:gd name="connsiteY1-20" fmla="*/ 661277 h 661277"/>
                <a:gd name="connsiteX2-21" fmla="*/ 0 w 1442020"/>
                <a:gd name="connsiteY2-22" fmla="*/ 661277 h 661277"/>
                <a:gd name="connsiteX3-23" fmla="*/ 41060 w 1442020"/>
                <a:gd name="connsiteY3-24" fmla="*/ 0 h 661277"/>
                <a:gd name="connsiteX0-25" fmla="*/ 41060 w 1442020"/>
                <a:gd name="connsiteY0-26" fmla="*/ 526473 h 661277"/>
                <a:gd name="connsiteX1-27" fmla="*/ 1439354 w 1442020"/>
                <a:gd name="connsiteY1-28" fmla="*/ 661277 h 661277"/>
              </a:gdLst>
              <a:ahLst/>
              <a:cxnLst>
                <a:cxn ang="0">
                  <a:pos x="connsiteX0-1" y="connsiteY0-2"/>
                </a:cxn>
                <a:cxn ang="0">
                  <a:pos x="connsiteX1-3" y="connsiteY1-4"/>
                </a:cxn>
              </a:cxnLst>
              <a:rect l="l" t="t" r="r" b="b"/>
              <a:pathLst>
                <a:path w="1442020" h="661277" stroke="0" extrusionOk="0">
                  <a:moveTo>
                    <a:pt x="41060" y="0"/>
                  </a:moveTo>
                  <a:cubicBezTo>
                    <a:pt x="819686" y="10213"/>
                    <a:pt x="1439354" y="303264"/>
                    <a:pt x="1439354" y="661277"/>
                  </a:cubicBezTo>
                  <a:lnTo>
                    <a:pt x="0" y="661277"/>
                  </a:lnTo>
                  <a:lnTo>
                    <a:pt x="41060" y="0"/>
                  </a:lnTo>
                  <a:close/>
                </a:path>
                <a:path w="1442020" h="661277" fill="none">
                  <a:moveTo>
                    <a:pt x="41060" y="526473"/>
                  </a:moveTo>
                  <a:cubicBezTo>
                    <a:pt x="1567831" y="772213"/>
                    <a:pt x="1439354" y="303264"/>
                    <a:pt x="1439354" y="661277"/>
                  </a:cubicBezTo>
                </a:path>
              </a:pathLst>
            </a:custGeom>
            <a:noFill/>
            <a:ln w="28575" cap="flat" cmpd="sng" algn="ctr">
              <a:solidFill>
                <a:schemeClr val="tx1">
                  <a:lumMod val="65000"/>
                  <a:lumOff val="35000"/>
                </a:schemeClr>
              </a:solidFill>
              <a:prstDash val="solid"/>
            </a:ln>
            <a:effectLst/>
          </p:spPr>
          <p:txBody>
            <a:bodyPr anchor="ctr"/>
            <a:lstStyle/>
            <a:p>
              <a:pPr algn="ctr">
                <a:defRPr/>
              </a:pPr>
              <a:endParaRPr lang="en-US" sz="500" kern="0" dirty="0">
                <a:solidFill>
                  <a:sysClr val="windowText" lastClr="000000"/>
                </a:solidFill>
                <a:latin typeface="Arial" panose="020B0604020202020204"/>
                <a:ea typeface="微软雅黑" panose="020B0503020204020204" pitchFamily="34" charset="-122"/>
              </a:endParaRPr>
            </a:p>
          </p:txBody>
        </p:sp>
        <p:sp>
          <p:nvSpPr>
            <p:cNvPr id="11" name="MH_Other_6"/>
            <p:cNvSpPr/>
            <p:nvPr>
              <p:custDataLst>
                <p:tags r:id="rId8"/>
              </p:custDataLst>
            </p:nvPr>
          </p:nvSpPr>
          <p:spPr>
            <a:xfrm rot="310424">
              <a:off x="5487558" y="3174614"/>
              <a:ext cx="1182688" cy="1850970"/>
            </a:xfrm>
            <a:prstGeom prst="roundRect">
              <a:avLst/>
            </a:prstGeom>
            <a:solidFill>
              <a:schemeClr val="accent3"/>
            </a:solidFill>
            <a:ln w="25400" cap="flat" cmpd="sng" algn="ctr">
              <a:noFill/>
              <a:prstDash val="solid"/>
            </a:ln>
            <a:effectLst/>
          </p:spPr>
          <p:txBody>
            <a:bodyPr lIns="0" tIns="179954" rIns="0" bIns="0"/>
            <a:lstStyle/>
            <a:p>
              <a:pPr algn="ctr">
                <a:spcAft>
                  <a:spcPts val="900"/>
                </a:spcAft>
                <a:defRPr/>
              </a:pPr>
              <a:r>
                <a:rPr lang="en-US" altLang="zh-CN" sz="2400" kern="0" dirty="0">
                  <a:solidFill>
                    <a:srgbClr val="FFFFFF"/>
                  </a:solidFill>
                  <a:latin typeface="Raavi" panose="020B0502040204020203" pitchFamily="34" charset="0"/>
                  <a:ea typeface="微软雅黑" panose="020B0503020204020204" pitchFamily="34" charset="-122"/>
                  <a:cs typeface="Raavi" panose="020B0502040204020203" pitchFamily="34" charset="0"/>
                </a:rPr>
                <a:t>03</a:t>
              </a:r>
              <a:endParaRPr lang="zh-CN" altLang="en-US" sz="2400" kern="0" dirty="0">
                <a:solidFill>
                  <a:srgbClr val="FFFFFF"/>
                </a:solidFill>
                <a:latin typeface="Raavi" panose="020B0502040204020203" pitchFamily="34" charset="0"/>
                <a:ea typeface="微软雅黑" panose="020B0503020204020204" pitchFamily="34" charset="-122"/>
                <a:cs typeface="Raavi" panose="020B0502040204020203" pitchFamily="34" charset="0"/>
              </a:endParaRPr>
            </a:p>
          </p:txBody>
        </p:sp>
        <p:sp>
          <p:nvSpPr>
            <p:cNvPr id="12" name="MH_SubTitle_3"/>
            <p:cNvSpPr/>
            <p:nvPr>
              <p:custDataLst>
                <p:tags r:id="rId9"/>
              </p:custDataLst>
            </p:nvPr>
          </p:nvSpPr>
          <p:spPr>
            <a:xfrm rot="310424">
              <a:off x="5532746" y="3874733"/>
              <a:ext cx="1022350" cy="1009090"/>
            </a:xfrm>
            <a:prstGeom prst="roundRect">
              <a:avLst/>
            </a:prstGeom>
            <a:solidFill>
              <a:srgbClr val="FFFFFF"/>
            </a:solidFill>
            <a:ln w="25400" cap="flat" cmpd="sng" algn="ctr">
              <a:noFill/>
              <a:prstDash val="solid"/>
            </a:ln>
            <a:effectLst/>
          </p:spPr>
          <p:txBody>
            <a:bodyPr lIns="46788" tIns="107972" rIns="46788" bIns="46788">
              <a:normAutofit/>
            </a:bodyPr>
            <a:lstStyle/>
            <a:p>
              <a:pPr>
                <a:defRPr/>
              </a:pPr>
              <a:endParaRPr lang="en-US" altLang="zh-CN" sz="1400" dirty="0">
                <a:solidFill>
                  <a:prstClr val="black">
                    <a:lumMod val="65000"/>
                    <a:lumOff val="35000"/>
                  </a:prstClr>
                </a:solidFill>
                <a:latin typeface="微软雅黑" panose="020B0503020204020204" pitchFamily="34" charset="-122"/>
                <a:ea typeface="微软雅黑" panose="020B0503020204020204" pitchFamily="34" charset="-122"/>
              </a:endParaRPr>
            </a:p>
            <a:p>
              <a:pPr>
                <a:defRPr/>
              </a:pPr>
              <a:r>
                <a:rPr lang="zh-CN" altLang="en-US" sz="1400" dirty="0">
                  <a:solidFill>
                    <a:prstClr val="black"/>
                  </a:solidFill>
                  <a:latin typeface="微软雅黑" panose="020B0503020204020204" pitchFamily="34" charset="-122"/>
                  <a:ea typeface="微软雅黑" panose="020B0503020204020204" pitchFamily="34" charset="-122"/>
                </a:rPr>
                <a:t>点击添加标题</a:t>
              </a:r>
              <a:endParaRPr lang="en-US" altLang="zh-CN" sz="1400" dirty="0">
                <a:solidFill>
                  <a:prstClr val="black"/>
                </a:solidFill>
                <a:latin typeface="微软雅黑" panose="020B0503020204020204" pitchFamily="34" charset="-122"/>
                <a:ea typeface="微软雅黑" panose="020B0503020204020204" pitchFamily="34" charset="-122"/>
              </a:endParaRPr>
            </a:p>
          </p:txBody>
        </p:sp>
        <p:sp>
          <p:nvSpPr>
            <p:cNvPr id="13" name="MH_Other_7"/>
            <p:cNvSpPr/>
            <p:nvPr>
              <p:custDataLst>
                <p:tags r:id="rId10"/>
              </p:custDataLst>
            </p:nvPr>
          </p:nvSpPr>
          <p:spPr>
            <a:xfrm rot="20865428">
              <a:off x="6790382" y="3113875"/>
              <a:ext cx="1182688" cy="1951975"/>
            </a:xfrm>
            <a:prstGeom prst="roundRect">
              <a:avLst/>
            </a:prstGeom>
            <a:solidFill>
              <a:schemeClr val="accent4"/>
            </a:solidFill>
            <a:ln w="25400" cap="flat" cmpd="sng" algn="ctr">
              <a:noFill/>
              <a:prstDash val="solid"/>
            </a:ln>
            <a:effectLst/>
          </p:spPr>
          <p:txBody>
            <a:bodyPr lIns="0" tIns="179954" rIns="0" bIns="0"/>
            <a:lstStyle/>
            <a:p>
              <a:pPr algn="ctr">
                <a:spcAft>
                  <a:spcPts val="900"/>
                </a:spcAft>
                <a:defRPr/>
              </a:pPr>
              <a:r>
                <a:rPr lang="en-US" altLang="zh-CN" sz="2400" kern="0" dirty="0">
                  <a:solidFill>
                    <a:srgbClr val="FFFFFF"/>
                  </a:solidFill>
                  <a:latin typeface="Raavi" panose="020B0502040204020203" pitchFamily="34" charset="0"/>
                  <a:ea typeface="微软雅黑" panose="020B0503020204020204" pitchFamily="34" charset="-122"/>
                  <a:cs typeface="Raavi" panose="020B0502040204020203" pitchFamily="34" charset="0"/>
                </a:rPr>
                <a:t>04</a:t>
              </a:r>
              <a:endParaRPr lang="zh-CN" altLang="en-US" sz="2400" kern="0" dirty="0">
                <a:solidFill>
                  <a:srgbClr val="FFFFFF"/>
                </a:solidFill>
                <a:latin typeface="Raavi" panose="020B0502040204020203" pitchFamily="34" charset="0"/>
                <a:ea typeface="微软雅黑" panose="020B0503020204020204" pitchFamily="34" charset="-122"/>
                <a:cs typeface="Raavi" panose="020B0502040204020203" pitchFamily="34" charset="0"/>
              </a:endParaRPr>
            </a:p>
          </p:txBody>
        </p:sp>
        <p:sp>
          <p:nvSpPr>
            <p:cNvPr id="14" name="MH_SubTitle_4"/>
            <p:cNvSpPr/>
            <p:nvPr>
              <p:custDataLst>
                <p:tags r:id="rId11"/>
              </p:custDataLst>
            </p:nvPr>
          </p:nvSpPr>
          <p:spPr>
            <a:xfrm rot="20865428">
              <a:off x="6920602" y="3810954"/>
              <a:ext cx="1023937" cy="1113500"/>
            </a:xfrm>
            <a:prstGeom prst="roundRect">
              <a:avLst/>
            </a:prstGeom>
            <a:solidFill>
              <a:srgbClr val="FFFFFF"/>
            </a:solidFill>
            <a:ln w="25400" cap="flat" cmpd="sng" algn="ctr">
              <a:noFill/>
              <a:prstDash val="solid"/>
            </a:ln>
            <a:effectLst/>
          </p:spPr>
          <p:txBody>
            <a:bodyPr lIns="46788" tIns="107972" rIns="46788" bIns="46788">
              <a:normAutofit/>
            </a:bodyPr>
            <a:lstStyle/>
            <a:p>
              <a:pPr>
                <a:defRPr/>
              </a:pPr>
              <a:endParaRPr lang="en-US" altLang="zh-CN" sz="1400" dirty="0">
                <a:solidFill>
                  <a:prstClr val="black">
                    <a:lumMod val="65000"/>
                    <a:lumOff val="35000"/>
                  </a:prstClr>
                </a:solidFill>
                <a:latin typeface="微软雅黑" panose="020B0503020204020204" pitchFamily="34" charset="-122"/>
                <a:ea typeface="微软雅黑" panose="020B0503020204020204" pitchFamily="34" charset="-122"/>
              </a:endParaRPr>
            </a:p>
            <a:p>
              <a:pPr>
                <a:defRPr/>
              </a:pPr>
              <a:r>
                <a:rPr lang="zh-CN" altLang="en-US" sz="1400" dirty="0">
                  <a:solidFill>
                    <a:prstClr val="black"/>
                  </a:solidFill>
                  <a:latin typeface="微软雅黑" panose="020B0503020204020204" pitchFamily="34" charset="-122"/>
                  <a:ea typeface="微软雅黑" panose="020B0503020204020204" pitchFamily="34" charset="-122"/>
                </a:rPr>
                <a:t>点击添加标题</a:t>
              </a:r>
              <a:endParaRPr lang="en-US" altLang="zh-CN" sz="1400" dirty="0">
                <a:solidFill>
                  <a:prstClr val="black"/>
                </a:solidFill>
                <a:latin typeface="微软雅黑" panose="020B0503020204020204" pitchFamily="34" charset="-122"/>
                <a:ea typeface="微软雅黑" panose="020B0503020204020204" pitchFamily="34" charset="-122"/>
              </a:endParaRPr>
            </a:p>
          </p:txBody>
        </p:sp>
        <p:sp>
          <p:nvSpPr>
            <p:cNvPr id="15" name="MH_Other_9"/>
            <p:cNvSpPr/>
            <p:nvPr>
              <p:custDataLst>
                <p:tags r:id="rId12"/>
              </p:custDataLst>
            </p:nvPr>
          </p:nvSpPr>
          <p:spPr>
            <a:xfrm rot="19960410">
              <a:off x="7882321" y="2515517"/>
              <a:ext cx="1182688" cy="1826104"/>
            </a:xfrm>
            <a:prstGeom prst="roundRect">
              <a:avLst/>
            </a:prstGeom>
            <a:solidFill>
              <a:schemeClr val="accent5"/>
            </a:solidFill>
            <a:ln w="25400" cap="flat" cmpd="sng" algn="ctr">
              <a:noFill/>
              <a:prstDash val="solid"/>
            </a:ln>
            <a:effectLst/>
          </p:spPr>
          <p:txBody>
            <a:bodyPr lIns="0" tIns="179954" rIns="0" bIns="0"/>
            <a:lstStyle/>
            <a:p>
              <a:pPr algn="ctr">
                <a:spcAft>
                  <a:spcPts val="900"/>
                </a:spcAft>
                <a:defRPr/>
              </a:pPr>
              <a:r>
                <a:rPr lang="en-US" altLang="zh-CN" sz="2400" kern="0" dirty="0">
                  <a:solidFill>
                    <a:srgbClr val="FFFFFF"/>
                  </a:solidFill>
                  <a:latin typeface="Raavi" panose="020B0502040204020203" pitchFamily="34" charset="0"/>
                  <a:ea typeface="微软雅黑" panose="020B0503020204020204" pitchFamily="34" charset="-122"/>
                  <a:cs typeface="Raavi" panose="020B0502040204020203" pitchFamily="34" charset="0"/>
                </a:rPr>
                <a:t>05</a:t>
              </a:r>
              <a:endParaRPr lang="zh-CN" altLang="en-US" sz="2400" kern="0" dirty="0">
                <a:solidFill>
                  <a:srgbClr val="FFFFFF"/>
                </a:solidFill>
                <a:latin typeface="Raavi" panose="020B0502040204020203" pitchFamily="34" charset="0"/>
                <a:ea typeface="微软雅黑" panose="020B0503020204020204" pitchFamily="34" charset="-122"/>
                <a:cs typeface="Raavi" panose="020B0502040204020203" pitchFamily="34" charset="0"/>
              </a:endParaRPr>
            </a:p>
          </p:txBody>
        </p:sp>
        <p:sp>
          <p:nvSpPr>
            <p:cNvPr id="16" name="MH_SubTitle_5"/>
            <p:cNvSpPr/>
            <p:nvPr>
              <p:custDataLst>
                <p:tags r:id="rId13"/>
              </p:custDataLst>
            </p:nvPr>
          </p:nvSpPr>
          <p:spPr>
            <a:xfrm rot="19960410">
              <a:off x="8098104" y="3182682"/>
              <a:ext cx="1023937" cy="994757"/>
            </a:xfrm>
            <a:prstGeom prst="roundRect">
              <a:avLst/>
            </a:prstGeom>
            <a:solidFill>
              <a:srgbClr val="FFFFFF"/>
            </a:solidFill>
            <a:ln w="25400" cap="flat" cmpd="sng" algn="ctr">
              <a:noFill/>
              <a:prstDash val="solid"/>
            </a:ln>
            <a:effectLst/>
          </p:spPr>
          <p:txBody>
            <a:bodyPr lIns="46788" tIns="107972" rIns="46788" bIns="46788">
              <a:normAutofit/>
            </a:bodyPr>
            <a:lstStyle/>
            <a:p>
              <a:pPr>
                <a:defRPr/>
              </a:pPr>
              <a:endParaRPr lang="en-US" altLang="zh-CN" sz="1400" dirty="0">
                <a:solidFill>
                  <a:prstClr val="black">
                    <a:lumMod val="65000"/>
                    <a:lumOff val="35000"/>
                  </a:prstClr>
                </a:solidFill>
                <a:latin typeface="微软雅黑" panose="020B0503020204020204" pitchFamily="34" charset="-122"/>
                <a:ea typeface="微软雅黑" panose="020B0503020204020204" pitchFamily="34" charset="-122"/>
              </a:endParaRPr>
            </a:p>
            <a:p>
              <a:pPr>
                <a:defRPr/>
              </a:pPr>
              <a:r>
                <a:rPr lang="zh-CN" altLang="en-US" sz="1400" dirty="0">
                  <a:solidFill>
                    <a:prstClr val="black"/>
                  </a:solidFill>
                  <a:latin typeface="微软雅黑" panose="020B0503020204020204" pitchFamily="34" charset="-122"/>
                  <a:ea typeface="微软雅黑" panose="020B0503020204020204" pitchFamily="34" charset="-122"/>
                </a:rPr>
                <a:t>点击添加标题</a:t>
              </a:r>
              <a:endParaRPr lang="en-US" altLang="zh-CN" sz="1400" dirty="0">
                <a:solidFill>
                  <a:prstClr val="black"/>
                </a:solidFill>
                <a:latin typeface="微软雅黑" panose="020B0503020204020204" pitchFamily="34" charset="-122"/>
                <a:ea typeface="微软雅黑" panose="020B0503020204020204" pitchFamily="34" charset="-122"/>
              </a:endParaRPr>
            </a:p>
          </p:txBody>
        </p:sp>
        <p:sp>
          <p:nvSpPr>
            <p:cNvPr id="17" name="MH_Other_10"/>
            <p:cNvSpPr/>
            <p:nvPr>
              <p:custDataLst>
                <p:tags r:id="rId14"/>
              </p:custDataLst>
            </p:nvPr>
          </p:nvSpPr>
          <p:spPr>
            <a:xfrm rot="524387">
              <a:off x="8428038" y="2482851"/>
              <a:ext cx="139700" cy="138113"/>
            </a:xfrm>
            <a:prstGeom prst="ellipse">
              <a:avLst/>
            </a:prstGeom>
            <a:solidFill>
              <a:srgbClr val="FFFFFF"/>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prstClr val="white"/>
                </a:solidFill>
                <a:latin typeface="Arial" panose="020B0604020202020204"/>
                <a:ea typeface="微软雅黑" panose="020B0503020204020204" pitchFamily="34" charset="-122"/>
              </a:endParaRPr>
            </a:p>
          </p:txBody>
        </p:sp>
        <p:sp>
          <p:nvSpPr>
            <p:cNvPr id="18" name="MH_Other_11"/>
            <p:cNvSpPr/>
            <p:nvPr>
              <p:custDataLst>
                <p:tags r:id="rId15"/>
              </p:custDataLst>
            </p:nvPr>
          </p:nvSpPr>
          <p:spPr>
            <a:xfrm rot="524387" flipH="1">
              <a:off x="8548688" y="2103439"/>
              <a:ext cx="1123950" cy="561975"/>
            </a:xfrm>
            <a:custGeom>
              <a:avLst/>
              <a:gdLst>
                <a:gd name="connsiteX0" fmla="*/ 1480415 w 2878709"/>
                <a:gd name="connsiteY0" fmla="*/ 269 h 1323091"/>
                <a:gd name="connsiteX1" fmla="*/ 2878709 w 2878709"/>
                <a:gd name="connsiteY1" fmla="*/ 661546 h 1323091"/>
                <a:gd name="connsiteX2" fmla="*/ 1439355 w 2878709"/>
                <a:gd name="connsiteY2" fmla="*/ 661546 h 1323091"/>
                <a:gd name="connsiteX3" fmla="*/ 1480415 w 2878709"/>
                <a:gd name="connsiteY3" fmla="*/ 269 h 1323091"/>
                <a:gd name="connsiteX0-1" fmla="*/ 1480415 w 2878709"/>
                <a:gd name="connsiteY0-2" fmla="*/ 269 h 1323091"/>
                <a:gd name="connsiteX1-3" fmla="*/ 2878709 w 2878709"/>
                <a:gd name="connsiteY1-4" fmla="*/ 661546 h 1323091"/>
                <a:gd name="connsiteX0-5" fmla="*/ 41060 w 1439354"/>
                <a:gd name="connsiteY0-6" fmla="*/ 0 h 661277"/>
                <a:gd name="connsiteX1-7" fmla="*/ 1439354 w 1439354"/>
                <a:gd name="connsiteY1-8" fmla="*/ 661277 h 661277"/>
                <a:gd name="connsiteX2-9" fmla="*/ 0 w 1439354"/>
                <a:gd name="connsiteY2-10" fmla="*/ 661277 h 661277"/>
                <a:gd name="connsiteX3-11" fmla="*/ 41060 w 1439354"/>
                <a:gd name="connsiteY3-12" fmla="*/ 0 h 661277"/>
                <a:gd name="connsiteX0-13" fmla="*/ 41060 w 1439354"/>
                <a:gd name="connsiteY0-14" fmla="*/ 526473 h 661277"/>
                <a:gd name="connsiteX1-15" fmla="*/ 1439354 w 1439354"/>
                <a:gd name="connsiteY1-16" fmla="*/ 661277 h 661277"/>
                <a:gd name="connsiteX0-17" fmla="*/ 41060 w 1442020"/>
                <a:gd name="connsiteY0-18" fmla="*/ 0 h 661277"/>
                <a:gd name="connsiteX1-19" fmla="*/ 1439354 w 1442020"/>
                <a:gd name="connsiteY1-20" fmla="*/ 661277 h 661277"/>
                <a:gd name="connsiteX2-21" fmla="*/ 0 w 1442020"/>
                <a:gd name="connsiteY2-22" fmla="*/ 661277 h 661277"/>
                <a:gd name="connsiteX3-23" fmla="*/ 41060 w 1442020"/>
                <a:gd name="connsiteY3-24" fmla="*/ 0 h 661277"/>
                <a:gd name="connsiteX0-25" fmla="*/ 41060 w 1442020"/>
                <a:gd name="connsiteY0-26" fmla="*/ 526473 h 661277"/>
                <a:gd name="connsiteX1-27" fmla="*/ 1439354 w 1442020"/>
                <a:gd name="connsiteY1-28" fmla="*/ 661277 h 661277"/>
              </a:gdLst>
              <a:ahLst/>
              <a:cxnLst>
                <a:cxn ang="0">
                  <a:pos x="connsiteX0-1" y="connsiteY0-2"/>
                </a:cxn>
                <a:cxn ang="0">
                  <a:pos x="connsiteX1-3" y="connsiteY1-4"/>
                </a:cxn>
              </a:cxnLst>
              <a:rect l="l" t="t" r="r" b="b"/>
              <a:pathLst>
                <a:path w="1442020" h="661277" stroke="0" extrusionOk="0">
                  <a:moveTo>
                    <a:pt x="41060" y="0"/>
                  </a:moveTo>
                  <a:cubicBezTo>
                    <a:pt x="819686" y="10213"/>
                    <a:pt x="1439354" y="303264"/>
                    <a:pt x="1439354" y="661277"/>
                  </a:cubicBezTo>
                  <a:lnTo>
                    <a:pt x="0" y="661277"/>
                  </a:lnTo>
                  <a:lnTo>
                    <a:pt x="41060" y="0"/>
                  </a:lnTo>
                  <a:close/>
                </a:path>
                <a:path w="1442020" h="661277" fill="none">
                  <a:moveTo>
                    <a:pt x="41060" y="526473"/>
                  </a:moveTo>
                  <a:cubicBezTo>
                    <a:pt x="1567831" y="772213"/>
                    <a:pt x="1439354" y="303264"/>
                    <a:pt x="1439354" y="661277"/>
                  </a:cubicBezTo>
                </a:path>
              </a:pathLst>
            </a:custGeom>
            <a:noFill/>
            <a:ln w="28575" cap="flat" cmpd="sng" algn="ctr">
              <a:solidFill>
                <a:schemeClr val="tx1">
                  <a:lumMod val="65000"/>
                  <a:lumOff val="35000"/>
                </a:schemeClr>
              </a:solidFill>
              <a:prstDash val="solid"/>
            </a:ln>
            <a:effectLst/>
          </p:spPr>
          <p:txBody>
            <a:bodyPr anchor="ctr"/>
            <a:lstStyle/>
            <a:p>
              <a:pPr algn="ctr">
                <a:defRPr/>
              </a:pPr>
              <a:endParaRPr lang="en-US" sz="500" kern="0" dirty="0">
                <a:solidFill>
                  <a:sysClr val="windowText" lastClr="000000"/>
                </a:solidFill>
                <a:latin typeface="Arial" panose="020B0604020202020204"/>
                <a:ea typeface="微软雅黑" panose="020B0503020204020204" pitchFamily="34" charset="-122"/>
              </a:endParaRPr>
            </a:p>
          </p:txBody>
        </p:sp>
      </p:gr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800" decel="100000"/>
                                        <p:tgtEl>
                                          <p:spTgt spid="3"/>
                                        </p:tgtEl>
                                      </p:cBhvr>
                                    </p:animEffect>
                                    <p:anim calcmode="lin" valueType="num">
                                      <p:cBhvr>
                                        <p:cTn id="8" dur="800" decel="100000" fill="hold"/>
                                        <p:tgtEl>
                                          <p:spTgt spid="3"/>
                                        </p:tgtEl>
                                        <p:attrNameLst>
                                          <p:attrName>style.rotation</p:attrName>
                                        </p:attrNameLst>
                                      </p:cBhvr>
                                      <p:tavLst>
                                        <p:tav tm="0">
                                          <p:val>
                                            <p:fltVal val="-90"/>
                                          </p:val>
                                        </p:tav>
                                        <p:tav tm="100000">
                                          <p:val>
                                            <p:fltVal val="0"/>
                                          </p:val>
                                        </p:tav>
                                      </p:tavLst>
                                    </p:anim>
                                    <p:anim calcmode="lin" valueType="num">
                                      <p:cBhvr>
                                        <p:cTn id="9" dur="800" decel="100000" fill="hold"/>
                                        <p:tgtEl>
                                          <p:spTgt spid="3"/>
                                        </p:tgtEl>
                                        <p:attrNameLst>
                                          <p:attrName>ppt_x</p:attrName>
                                        </p:attrNameLst>
                                      </p:cBhvr>
                                      <p:tavLst>
                                        <p:tav tm="0">
                                          <p:val>
                                            <p:strVal val="#ppt_x+0.4"/>
                                          </p:val>
                                        </p:tav>
                                        <p:tav tm="100000">
                                          <p:val>
                                            <p:strVal val="#ppt_x-0.05"/>
                                          </p:val>
                                        </p:tav>
                                      </p:tavLst>
                                    </p:anim>
                                    <p:anim calcmode="lin" valueType="num">
                                      <p:cBhvr>
                                        <p:cTn id="10" dur="800" decel="100000" fill="hold"/>
                                        <p:tgtEl>
                                          <p:spTgt spid="3"/>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V="1">
            <a:off x="5205758" y="2527465"/>
            <a:ext cx="0" cy="398590"/>
          </a:xfrm>
          <a:prstGeom prst="line">
            <a:avLst/>
          </a:prstGeom>
          <a:ln w="19050">
            <a:solidFill>
              <a:schemeClr val="bg1">
                <a:lumMod val="65000"/>
              </a:schemeClr>
            </a:solidFill>
            <a:prstDash val="sysDot"/>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205758" y="2532180"/>
            <a:ext cx="360319" cy="0"/>
          </a:xfrm>
          <a:prstGeom prst="line">
            <a:avLst/>
          </a:prstGeom>
          <a:ln w="19050">
            <a:solidFill>
              <a:schemeClr val="bg1">
                <a:lumMod val="65000"/>
              </a:schemeClr>
            </a:solidFill>
            <a:prstDash val="sysDot"/>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flipV="1">
            <a:off x="3968127" y="2527465"/>
            <a:ext cx="5845" cy="398590"/>
          </a:xfrm>
          <a:prstGeom prst="line">
            <a:avLst/>
          </a:prstGeom>
          <a:ln w="19050">
            <a:solidFill>
              <a:schemeClr val="bg1">
                <a:lumMod val="65000"/>
              </a:schemeClr>
            </a:solidFill>
            <a:prstDash val="sysDot"/>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3607807" y="2532180"/>
            <a:ext cx="360319" cy="0"/>
          </a:xfrm>
          <a:prstGeom prst="line">
            <a:avLst/>
          </a:prstGeom>
          <a:ln w="19050">
            <a:solidFill>
              <a:schemeClr val="bg1">
                <a:lumMod val="65000"/>
              </a:schemeClr>
            </a:solidFill>
            <a:prstDash val="sysDot"/>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2822768" y="3515878"/>
            <a:ext cx="1" cy="546606"/>
          </a:xfrm>
          <a:prstGeom prst="line">
            <a:avLst/>
          </a:prstGeom>
          <a:ln w="19050">
            <a:solidFill>
              <a:schemeClr val="bg1">
                <a:lumMod val="65000"/>
              </a:schemeClr>
            </a:solidFill>
            <a:prstDash val="sysDot"/>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6372969" y="3515878"/>
            <a:ext cx="1" cy="546606"/>
          </a:xfrm>
          <a:prstGeom prst="line">
            <a:avLst/>
          </a:prstGeom>
          <a:ln w="19050">
            <a:solidFill>
              <a:schemeClr val="bg1">
                <a:lumMod val="65000"/>
              </a:schemeClr>
            </a:solidFill>
            <a:prstDash val="sysDot"/>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854921" y="3160811"/>
            <a:ext cx="897683" cy="183896"/>
          </a:xfrm>
          <a:prstGeom prst="rect">
            <a:avLst/>
          </a:prstGeom>
          <a:noFill/>
        </p:spPr>
        <p:txBody>
          <a:bodyPr wrap="none" lIns="0" tIns="0" rIns="0" bIns="0" rtlCol="0">
            <a:spAutoFit/>
          </a:bodyPr>
          <a:lstStyle/>
          <a:p>
            <a:pPr algn="ctr">
              <a:lnSpc>
                <a:spcPct val="120000"/>
              </a:lnSpc>
            </a:pPr>
            <a:r>
              <a:rPr lang="zh-CN" altLang="en-US" sz="99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id-ID" sz="99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TextBox 18"/>
          <p:cNvSpPr txBox="1"/>
          <p:nvPr/>
        </p:nvSpPr>
        <p:spPr>
          <a:xfrm>
            <a:off x="6637026" y="3333079"/>
            <a:ext cx="1333472" cy="420371"/>
          </a:xfrm>
          <a:prstGeom prst="rect">
            <a:avLst/>
          </a:prstGeom>
          <a:noFill/>
        </p:spPr>
        <p:txBody>
          <a:bodyPr wrap="square" lIns="0" tIns="0" rIns="0" bIns="0" rtlCol="0">
            <a:spAutoFit/>
          </a:bodyPr>
          <a:lstStyle/>
          <a:p>
            <a:pPr algn="just">
              <a:lnSpc>
                <a:spcPct val="120000"/>
              </a:lnSpc>
            </a:pPr>
            <a:r>
              <a:rPr lang="en-US" altLang="zh-CN" sz="57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a:t>
            </a:r>
            <a:r>
              <a:rPr lang="en-US" altLang="zh-CN" sz="570" dirty="0" err="1">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directly.ent</a:t>
            </a:r>
            <a:r>
              <a:rPr lang="en-US" altLang="zh-CN" sz="57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 to this directly.</a:t>
            </a:r>
          </a:p>
        </p:txBody>
      </p:sp>
      <p:sp>
        <p:nvSpPr>
          <p:cNvPr id="20" name="TextBox 19"/>
          <p:cNvSpPr txBox="1"/>
          <p:nvPr/>
        </p:nvSpPr>
        <p:spPr>
          <a:xfrm>
            <a:off x="1556965" y="3132456"/>
            <a:ext cx="897683" cy="183896"/>
          </a:xfrm>
          <a:prstGeom prst="rect">
            <a:avLst/>
          </a:prstGeom>
          <a:noFill/>
        </p:spPr>
        <p:txBody>
          <a:bodyPr wrap="none" lIns="0" tIns="0" rIns="0" bIns="0" rtlCol="0">
            <a:spAutoFit/>
          </a:bodyPr>
          <a:lstStyle/>
          <a:p>
            <a:pPr algn="ctr">
              <a:lnSpc>
                <a:spcPct val="120000"/>
              </a:lnSpc>
            </a:pPr>
            <a:r>
              <a:rPr lang="zh-CN" altLang="en-US" sz="99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id-ID" sz="99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1" name="TextBox 20"/>
          <p:cNvSpPr txBox="1"/>
          <p:nvPr/>
        </p:nvSpPr>
        <p:spPr>
          <a:xfrm>
            <a:off x="1339072" y="3304725"/>
            <a:ext cx="1333472" cy="420371"/>
          </a:xfrm>
          <a:prstGeom prst="rect">
            <a:avLst/>
          </a:prstGeom>
          <a:noFill/>
        </p:spPr>
        <p:txBody>
          <a:bodyPr wrap="square" lIns="0" tIns="0" rIns="0" bIns="0" rtlCol="0">
            <a:spAutoFit/>
          </a:bodyPr>
          <a:lstStyle/>
          <a:p>
            <a:pPr algn="just">
              <a:lnSpc>
                <a:spcPct val="120000"/>
              </a:lnSpc>
            </a:pPr>
            <a:r>
              <a:rPr lang="en-US" altLang="zh-CN" sz="57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a:t>
            </a:r>
            <a:r>
              <a:rPr lang="en-US" altLang="zh-CN" sz="570" dirty="0" err="1">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directly.ent</a:t>
            </a:r>
            <a:r>
              <a:rPr lang="en-US" altLang="zh-CN" sz="57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 to this directly.</a:t>
            </a:r>
          </a:p>
        </p:txBody>
      </p:sp>
      <p:sp>
        <p:nvSpPr>
          <p:cNvPr id="22" name="TextBox 21"/>
          <p:cNvSpPr txBox="1"/>
          <p:nvPr/>
        </p:nvSpPr>
        <p:spPr>
          <a:xfrm>
            <a:off x="4123165" y="1759107"/>
            <a:ext cx="897683" cy="183896"/>
          </a:xfrm>
          <a:prstGeom prst="rect">
            <a:avLst/>
          </a:prstGeom>
          <a:noFill/>
        </p:spPr>
        <p:txBody>
          <a:bodyPr wrap="none" lIns="0" tIns="0" rIns="0" bIns="0" rtlCol="0">
            <a:spAutoFit/>
          </a:bodyPr>
          <a:lstStyle/>
          <a:p>
            <a:pPr algn="ctr">
              <a:lnSpc>
                <a:spcPct val="120000"/>
              </a:lnSpc>
            </a:pPr>
            <a:r>
              <a:rPr lang="zh-CN" altLang="en-US" sz="99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id-ID" sz="99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 name="TextBox 22"/>
          <p:cNvSpPr txBox="1"/>
          <p:nvPr/>
        </p:nvSpPr>
        <p:spPr>
          <a:xfrm>
            <a:off x="2494062" y="2069457"/>
            <a:ext cx="897683" cy="183896"/>
          </a:xfrm>
          <a:prstGeom prst="rect">
            <a:avLst/>
          </a:prstGeom>
          <a:noFill/>
        </p:spPr>
        <p:txBody>
          <a:bodyPr wrap="none" lIns="0" tIns="0" rIns="0" bIns="0" rtlCol="0">
            <a:spAutoFit/>
          </a:bodyPr>
          <a:lstStyle/>
          <a:p>
            <a:pPr algn="ctr">
              <a:lnSpc>
                <a:spcPct val="120000"/>
              </a:lnSpc>
            </a:pPr>
            <a:r>
              <a:rPr lang="zh-CN" altLang="en-US" sz="99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id-ID" sz="99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 name="TextBox 23"/>
          <p:cNvSpPr txBox="1"/>
          <p:nvPr/>
        </p:nvSpPr>
        <p:spPr>
          <a:xfrm>
            <a:off x="2181135" y="2241725"/>
            <a:ext cx="1333472" cy="420371"/>
          </a:xfrm>
          <a:prstGeom prst="rect">
            <a:avLst/>
          </a:prstGeom>
          <a:noFill/>
        </p:spPr>
        <p:txBody>
          <a:bodyPr wrap="square" lIns="0" tIns="0" rIns="0" bIns="0" rtlCol="0">
            <a:spAutoFit/>
          </a:bodyPr>
          <a:lstStyle/>
          <a:p>
            <a:pPr algn="just">
              <a:lnSpc>
                <a:spcPct val="120000"/>
              </a:lnSpc>
            </a:pPr>
            <a:r>
              <a:rPr lang="en-US" altLang="zh-CN" sz="57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a:t>
            </a:r>
            <a:r>
              <a:rPr lang="en-US" altLang="zh-CN" sz="570" dirty="0" err="1">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directly.ent</a:t>
            </a:r>
            <a:r>
              <a:rPr lang="en-US" altLang="zh-CN" sz="57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 to this directly.</a:t>
            </a:r>
          </a:p>
        </p:txBody>
      </p:sp>
      <p:sp>
        <p:nvSpPr>
          <p:cNvPr id="25" name="TextBox 24"/>
          <p:cNvSpPr txBox="1"/>
          <p:nvPr/>
        </p:nvSpPr>
        <p:spPr>
          <a:xfrm>
            <a:off x="5886786" y="2060449"/>
            <a:ext cx="897683" cy="183896"/>
          </a:xfrm>
          <a:prstGeom prst="rect">
            <a:avLst/>
          </a:prstGeom>
          <a:noFill/>
        </p:spPr>
        <p:txBody>
          <a:bodyPr wrap="none" lIns="0" tIns="0" rIns="0" bIns="0" rtlCol="0">
            <a:spAutoFit/>
          </a:bodyPr>
          <a:lstStyle/>
          <a:p>
            <a:pPr algn="ctr">
              <a:lnSpc>
                <a:spcPct val="120000"/>
              </a:lnSpc>
            </a:pPr>
            <a:r>
              <a:rPr lang="zh-CN" altLang="en-US" sz="99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id-ID" sz="99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 name="TextBox 25"/>
          <p:cNvSpPr txBox="1"/>
          <p:nvPr/>
        </p:nvSpPr>
        <p:spPr>
          <a:xfrm>
            <a:off x="5668891" y="2232718"/>
            <a:ext cx="1333472" cy="420371"/>
          </a:xfrm>
          <a:prstGeom prst="rect">
            <a:avLst/>
          </a:prstGeom>
          <a:noFill/>
        </p:spPr>
        <p:txBody>
          <a:bodyPr wrap="square" lIns="0" tIns="0" rIns="0" bIns="0" rtlCol="0">
            <a:spAutoFit/>
          </a:bodyPr>
          <a:lstStyle/>
          <a:p>
            <a:pPr algn="just">
              <a:lnSpc>
                <a:spcPct val="120000"/>
              </a:lnSpc>
            </a:pPr>
            <a:r>
              <a:rPr lang="en-US" altLang="zh-CN" sz="57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a:t>
            </a:r>
            <a:r>
              <a:rPr lang="en-US" altLang="zh-CN" sz="570" dirty="0" err="1">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directly.ent</a:t>
            </a:r>
            <a:r>
              <a:rPr lang="en-US" altLang="zh-CN" sz="57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 to this directly.</a:t>
            </a:r>
          </a:p>
        </p:txBody>
      </p:sp>
      <p:sp>
        <p:nvSpPr>
          <p:cNvPr id="47" name="TextBox 46"/>
          <p:cNvSpPr txBox="1"/>
          <p:nvPr/>
        </p:nvSpPr>
        <p:spPr>
          <a:xfrm>
            <a:off x="3877928" y="1921390"/>
            <a:ext cx="1333472" cy="420371"/>
          </a:xfrm>
          <a:prstGeom prst="rect">
            <a:avLst/>
          </a:prstGeom>
          <a:noFill/>
        </p:spPr>
        <p:txBody>
          <a:bodyPr wrap="square" lIns="0" tIns="0" rIns="0" bIns="0" rtlCol="0">
            <a:spAutoFit/>
          </a:bodyPr>
          <a:lstStyle/>
          <a:p>
            <a:pPr algn="just">
              <a:lnSpc>
                <a:spcPct val="120000"/>
              </a:lnSpc>
            </a:pPr>
            <a:r>
              <a:rPr lang="en-US" altLang="zh-CN" sz="57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a:t>
            </a:r>
            <a:r>
              <a:rPr lang="en-US" altLang="zh-CN" sz="570" dirty="0" err="1">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directly.ent</a:t>
            </a:r>
            <a:r>
              <a:rPr lang="en-US" altLang="zh-CN" sz="57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 to this directly.</a:t>
            </a:r>
          </a:p>
        </p:txBody>
      </p:sp>
      <p:cxnSp>
        <p:nvCxnSpPr>
          <p:cNvPr id="68" name="Straight Connector 67"/>
          <p:cNvCxnSpPr/>
          <p:nvPr/>
        </p:nvCxnSpPr>
        <p:spPr>
          <a:xfrm>
            <a:off x="2825105" y="4065819"/>
            <a:ext cx="782702" cy="0"/>
          </a:xfrm>
          <a:prstGeom prst="line">
            <a:avLst/>
          </a:prstGeom>
          <a:ln w="19050">
            <a:solidFill>
              <a:schemeClr val="bg1">
                <a:lumMod val="65000"/>
              </a:schemeClr>
            </a:solidFill>
            <a:prstDash val="sysDot"/>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5590267" y="4062484"/>
            <a:ext cx="782702" cy="0"/>
          </a:xfrm>
          <a:prstGeom prst="line">
            <a:avLst/>
          </a:prstGeom>
          <a:ln w="19050">
            <a:solidFill>
              <a:schemeClr val="bg1">
                <a:lumMod val="65000"/>
              </a:schemeClr>
            </a:solidFill>
            <a:prstDash val="sysDot"/>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74" name="AutoShape 44"/>
          <p:cNvSpPr/>
          <p:nvPr/>
        </p:nvSpPr>
        <p:spPr bwMode="auto">
          <a:xfrm>
            <a:off x="2715337" y="1676112"/>
            <a:ext cx="357404" cy="34195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20" y="19326"/>
                </a:moveTo>
                <a:cubicBezTo>
                  <a:pt x="21574" y="19434"/>
                  <a:pt x="21599" y="19552"/>
                  <a:pt x="21599" y="19677"/>
                </a:cubicBezTo>
                <a:cubicBezTo>
                  <a:pt x="21599" y="19974"/>
                  <a:pt x="21492" y="20237"/>
                  <a:pt x="21274" y="20463"/>
                </a:cubicBezTo>
                <a:lnTo>
                  <a:pt x="20490" y="21235"/>
                </a:lnTo>
                <a:cubicBezTo>
                  <a:pt x="20281" y="21461"/>
                  <a:pt x="20026" y="21574"/>
                  <a:pt x="19720" y="21574"/>
                </a:cubicBezTo>
                <a:lnTo>
                  <a:pt x="19664" y="21574"/>
                </a:lnTo>
                <a:cubicBezTo>
                  <a:pt x="19350" y="21537"/>
                  <a:pt x="19081" y="21396"/>
                  <a:pt x="18866" y="21153"/>
                </a:cubicBezTo>
                <a:lnTo>
                  <a:pt x="12700" y="13222"/>
                </a:lnTo>
                <a:cubicBezTo>
                  <a:pt x="11958" y="13870"/>
                  <a:pt x="11265" y="14438"/>
                  <a:pt x="10623" y="14927"/>
                </a:cubicBezTo>
                <a:cubicBezTo>
                  <a:pt x="9975" y="15413"/>
                  <a:pt x="9366" y="15835"/>
                  <a:pt x="8789" y="16188"/>
                </a:cubicBezTo>
                <a:lnTo>
                  <a:pt x="9261" y="19988"/>
                </a:lnTo>
                <a:lnTo>
                  <a:pt x="9261" y="20124"/>
                </a:lnTo>
                <a:cubicBezTo>
                  <a:pt x="9261" y="20423"/>
                  <a:pt x="9162" y="20672"/>
                  <a:pt x="8964" y="20870"/>
                </a:cubicBezTo>
                <a:lnTo>
                  <a:pt x="8546" y="21289"/>
                </a:lnTo>
                <a:cubicBezTo>
                  <a:pt x="8339" y="21498"/>
                  <a:pt x="8076" y="21599"/>
                  <a:pt x="7762" y="21599"/>
                </a:cubicBezTo>
                <a:lnTo>
                  <a:pt x="7705" y="21599"/>
                </a:lnTo>
                <a:cubicBezTo>
                  <a:pt x="7354" y="21563"/>
                  <a:pt x="7088" y="21424"/>
                  <a:pt x="6907" y="21178"/>
                </a:cubicBezTo>
                <a:lnTo>
                  <a:pt x="4131" y="17500"/>
                </a:lnTo>
                <a:lnTo>
                  <a:pt x="418" y="14695"/>
                </a:lnTo>
                <a:cubicBezTo>
                  <a:pt x="155" y="14472"/>
                  <a:pt x="16" y="14201"/>
                  <a:pt x="0" y="13884"/>
                </a:cubicBezTo>
                <a:lnTo>
                  <a:pt x="0" y="13833"/>
                </a:lnTo>
                <a:cubicBezTo>
                  <a:pt x="0" y="13550"/>
                  <a:pt x="104" y="13293"/>
                  <a:pt x="311" y="13059"/>
                </a:cubicBezTo>
                <a:lnTo>
                  <a:pt x="715" y="12668"/>
                </a:lnTo>
                <a:cubicBezTo>
                  <a:pt x="897" y="12439"/>
                  <a:pt x="1151" y="12332"/>
                  <a:pt x="1477" y="12340"/>
                </a:cubicBezTo>
                <a:cubicBezTo>
                  <a:pt x="1550" y="12340"/>
                  <a:pt x="1596" y="12352"/>
                  <a:pt x="1612" y="12369"/>
                </a:cubicBezTo>
                <a:lnTo>
                  <a:pt x="5407" y="12801"/>
                </a:lnTo>
                <a:cubicBezTo>
                  <a:pt x="5761" y="12233"/>
                  <a:pt x="6180" y="11625"/>
                  <a:pt x="6672" y="10983"/>
                </a:cubicBezTo>
                <a:cubicBezTo>
                  <a:pt x="7167" y="10336"/>
                  <a:pt x="7733" y="9655"/>
                  <a:pt x="8376" y="8931"/>
                </a:cubicBezTo>
                <a:lnTo>
                  <a:pt x="478" y="2748"/>
                </a:lnTo>
                <a:cubicBezTo>
                  <a:pt x="195" y="2521"/>
                  <a:pt x="59" y="2256"/>
                  <a:pt x="59" y="1950"/>
                </a:cubicBezTo>
                <a:lnTo>
                  <a:pt x="59" y="1894"/>
                </a:lnTo>
                <a:cubicBezTo>
                  <a:pt x="59" y="1614"/>
                  <a:pt x="161" y="1354"/>
                  <a:pt x="370" y="1111"/>
                </a:cubicBezTo>
                <a:lnTo>
                  <a:pt x="1140" y="336"/>
                </a:lnTo>
                <a:cubicBezTo>
                  <a:pt x="1383" y="130"/>
                  <a:pt x="1641" y="25"/>
                  <a:pt x="1910" y="25"/>
                </a:cubicBezTo>
                <a:lnTo>
                  <a:pt x="2088" y="25"/>
                </a:lnTo>
                <a:cubicBezTo>
                  <a:pt x="2153" y="25"/>
                  <a:pt x="2215" y="45"/>
                  <a:pt x="2269" y="79"/>
                </a:cubicBezTo>
                <a:lnTo>
                  <a:pt x="13147" y="4045"/>
                </a:lnTo>
                <a:lnTo>
                  <a:pt x="15193" y="2030"/>
                </a:lnTo>
                <a:cubicBezTo>
                  <a:pt x="15827" y="1396"/>
                  <a:pt x="16551" y="901"/>
                  <a:pt x="17375" y="540"/>
                </a:cubicBezTo>
                <a:cubicBezTo>
                  <a:pt x="18195" y="180"/>
                  <a:pt x="18951" y="0"/>
                  <a:pt x="19636" y="0"/>
                </a:cubicBezTo>
                <a:cubicBezTo>
                  <a:pt x="20284" y="0"/>
                  <a:pt x="20779" y="166"/>
                  <a:pt x="21113" y="500"/>
                </a:cubicBezTo>
                <a:cubicBezTo>
                  <a:pt x="21291" y="661"/>
                  <a:pt x="21418" y="870"/>
                  <a:pt x="21492" y="1125"/>
                </a:cubicBezTo>
                <a:cubicBezTo>
                  <a:pt x="21563" y="1374"/>
                  <a:pt x="21599" y="1659"/>
                  <a:pt x="21599" y="1973"/>
                </a:cubicBezTo>
                <a:cubicBezTo>
                  <a:pt x="21599" y="2660"/>
                  <a:pt x="21424" y="3415"/>
                  <a:pt x="21076" y="4235"/>
                </a:cubicBezTo>
                <a:cubicBezTo>
                  <a:pt x="20728" y="5055"/>
                  <a:pt x="20230" y="5778"/>
                  <a:pt x="19582" y="6400"/>
                </a:cubicBezTo>
                <a:lnTo>
                  <a:pt x="17547" y="8456"/>
                </a:lnTo>
                <a:lnTo>
                  <a:pt x="21520" y="19326"/>
                </a:lnTo>
                <a:close/>
              </a:path>
            </a:pathLst>
          </a:custGeom>
          <a:solidFill>
            <a:schemeClr val="accent2"/>
          </a:solidFill>
          <a:ln>
            <a:noFill/>
          </a:ln>
          <a:effectLst/>
        </p:spPr>
        <p:txBody>
          <a:bodyPr lIns="33078" tIns="33078" rIns="33078" bIns="33078" anchor="ctr"/>
          <a:lstStyle/>
          <a:p>
            <a:pPr algn="just" defTabSz="297815">
              <a:lnSpc>
                <a:spcPct val="120000"/>
              </a:lnSpc>
              <a:defRPr/>
            </a:pPr>
            <a:endParaRPr lang="es-ES" sz="570" dirty="0">
              <a:solidFill>
                <a:srgbClr val="44CEB9"/>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5" name="AutoShape 91"/>
          <p:cNvSpPr/>
          <p:nvPr/>
        </p:nvSpPr>
        <p:spPr bwMode="auto">
          <a:xfrm>
            <a:off x="6212330" y="1687217"/>
            <a:ext cx="293664" cy="323115"/>
          </a:xfrm>
          <a:custGeom>
            <a:avLst/>
            <a:gdLst>
              <a:gd name="T0" fmla="+- 0 10795 54"/>
              <a:gd name="T1" fmla="*/ T0 w 21483"/>
              <a:gd name="T2" fmla="*/ 10800 h 21600"/>
              <a:gd name="T3" fmla="+- 0 10795 54"/>
              <a:gd name="T4" fmla="*/ T3 w 21483"/>
              <a:gd name="T5" fmla="*/ 10800 h 21600"/>
              <a:gd name="T6" fmla="+- 0 10795 54"/>
              <a:gd name="T7" fmla="*/ T6 w 21483"/>
              <a:gd name="T8" fmla="*/ 10800 h 21600"/>
              <a:gd name="T9" fmla="+- 0 10795 54"/>
              <a:gd name="T10" fmla="*/ T9 w 21483"/>
              <a:gd name="T11" fmla="*/ 10800 h 21600"/>
            </a:gdLst>
            <a:ahLst/>
            <a:cxnLst>
              <a:cxn ang="0">
                <a:pos x="T1" y="T2"/>
              </a:cxn>
              <a:cxn ang="0">
                <a:pos x="T4" y="T5"/>
              </a:cxn>
              <a:cxn ang="0">
                <a:pos x="T7" y="T8"/>
              </a:cxn>
              <a:cxn ang="0">
                <a:pos x="T10" y="T11"/>
              </a:cxn>
            </a:cxnLst>
            <a:rect l="0" t="0" r="r" b="b"/>
            <a:pathLst>
              <a:path w="21483" h="21600">
                <a:moveTo>
                  <a:pt x="20490" y="581"/>
                </a:moveTo>
                <a:cubicBezTo>
                  <a:pt x="20984" y="1781"/>
                  <a:pt x="21295" y="3048"/>
                  <a:pt x="21421" y="4387"/>
                </a:cubicBezTo>
                <a:cubicBezTo>
                  <a:pt x="21545" y="5722"/>
                  <a:pt x="21482" y="7179"/>
                  <a:pt x="21220" y="8744"/>
                </a:cubicBezTo>
                <a:cubicBezTo>
                  <a:pt x="20549" y="13134"/>
                  <a:pt x="18385" y="16469"/>
                  <a:pt x="14732" y="18748"/>
                </a:cubicBezTo>
                <a:cubicBezTo>
                  <a:pt x="13010" y="19857"/>
                  <a:pt x="11265" y="20408"/>
                  <a:pt x="9505" y="20408"/>
                </a:cubicBezTo>
                <a:cubicBezTo>
                  <a:pt x="8354" y="20408"/>
                  <a:pt x="7208" y="20165"/>
                  <a:pt x="6064" y="19682"/>
                </a:cubicBezTo>
                <a:cubicBezTo>
                  <a:pt x="5893" y="19609"/>
                  <a:pt x="5725" y="19519"/>
                  <a:pt x="5556" y="19411"/>
                </a:cubicBezTo>
                <a:cubicBezTo>
                  <a:pt x="5388" y="19301"/>
                  <a:pt x="5221" y="19191"/>
                  <a:pt x="5058" y="19075"/>
                </a:cubicBezTo>
                <a:cubicBezTo>
                  <a:pt x="4840" y="18928"/>
                  <a:pt x="4625" y="18790"/>
                  <a:pt x="4414" y="18660"/>
                </a:cubicBezTo>
                <a:cubicBezTo>
                  <a:pt x="4199" y="18527"/>
                  <a:pt x="4017" y="18465"/>
                  <a:pt x="3857" y="18465"/>
                </a:cubicBezTo>
                <a:cubicBezTo>
                  <a:pt x="3785" y="18485"/>
                  <a:pt x="3698" y="18561"/>
                  <a:pt x="3598" y="18700"/>
                </a:cubicBezTo>
                <a:cubicBezTo>
                  <a:pt x="3497" y="18841"/>
                  <a:pt x="3392" y="18996"/>
                  <a:pt x="3287" y="19174"/>
                </a:cubicBezTo>
                <a:cubicBezTo>
                  <a:pt x="3184" y="19349"/>
                  <a:pt x="3085" y="19536"/>
                  <a:pt x="2989" y="19728"/>
                </a:cubicBezTo>
                <a:cubicBezTo>
                  <a:pt x="2898" y="19922"/>
                  <a:pt x="2821" y="20072"/>
                  <a:pt x="2760" y="20179"/>
                </a:cubicBezTo>
                <a:cubicBezTo>
                  <a:pt x="2655" y="20388"/>
                  <a:pt x="2557" y="20575"/>
                  <a:pt x="2463" y="20741"/>
                </a:cubicBezTo>
                <a:cubicBezTo>
                  <a:pt x="2372" y="20908"/>
                  <a:pt x="2285" y="21055"/>
                  <a:pt x="2213" y="21182"/>
                </a:cubicBezTo>
                <a:cubicBezTo>
                  <a:pt x="2025" y="21461"/>
                  <a:pt x="1787" y="21599"/>
                  <a:pt x="1494" y="21599"/>
                </a:cubicBezTo>
                <a:lnTo>
                  <a:pt x="1450" y="21599"/>
                </a:lnTo>
                <a:cubicBezTo>
                  <a:pt x="1235" y="21583"/>
                  <a:pt x="1050" y="21526"/>
                  <a:pt x="895" y="21433"/>
                </a:cubicBezTo>
                <a:cubicBezTo>
                  <a:pt x="743" y="21334"/>
                  <a:pt x="617" y="21224"/>
                  <a:pt x="521" y="21097"/>
                </a:cubicBezTo>
                <a:cubicBezTo>
                  <a:pt x="425" y="20975"/>
                  <a:pt x="348" y="20846"/>
                  <a:pt x="292" y="20716"/>
                </a:cubicBezTo>
                <a:cubicBezTo>
                  <a:pt x="236" y="20586"/>
                  <a:pt x="198" y="20484"/>
                  <a:pt x="184" y="20408"/>
                </a:cubicBezTo>
                <a:cubicBezTo>
                  <a:pt x="-17" y="20077"/>
                  <a:pt x="-54" y="19724"/>
                  <a:pt x="74" y="19355"/>
                </a:cubicBezTo>
                <a:cubicBezTo>
                  <a:pt x="222" y="18877"/>
                  <a:pt x="430" y="18479"/>
                  <a:pt x="699" y="18152"/>
                </a:cubicBezTo>
                <a:cubicBezTo>
                  <a:pt x="970" y="17827"/>
                  <a:pt x="1235" y="17536"/>
                  <a:pt x="1494" y="17276"/>
                </a:cubicBezTo>
                <a:cubicBezTo>
                  <a:pt x="1712" y="17068"/>
                  <a:pt x="1901" y="16873"/>
                  <a:pt x="2061" y="16692"/>
                </a:cubicBezTo>
                <a:cubicBezTo>
                  <a:pt x="2222" y="16511"/>
                  <a:pt x="2325" y="16319"/>
                  <a:pt x="2367" y="16113"/>
                </a:cubicBezTo>
                <a:cubicBezTo>
                  <a:pt x="2383" y="16057"/>
                  <a:pt x="2383" y="16003"/>
                  <a:pt x="2367" y="15949"/>
                </a:cubicBezTo>
                <a:cubicBezTo>
                  <a:pt x="2353" y="15899"/>
                  <a:pt x="2318" y="15783"/>
                  <a:pt x="2257" y="15611"/>
                </a:cubicBezTo>
                <a:cubicBezTo>
                  <a:pt x="2213" y="15503"/>
                  <a:pt x="2168" y="15379"/>
                  <a:pt x="2128" y="15241"/>
                </a:cubicBezTo>
                <a:cubicBezTo>
                  <a:pt x="2086" y="15100"/>
                  <a:pt x="2051" y="14941"/>
                  <a:pt x="2021" y="14761"/>
                </a:cubicBezTo>
                <a:cubicBezTo>
                  <a:pt x="1836" y="13321"/>
                  <a:pt x="1883" y="11988"/>
                  <a:pt x="2166" y="10774"/>
                </a:cubicBezTo>
                <a:cubicBezTo>
                  <a:pt x="2449" y="9557"/>
                  <a:pt x="2898" y="8464"/>
                  <a:pt x="3509" y="7493"/>
                </a:cubicBezTo>
                <a:cubicBezTo>
                  <a:pt x="4122" y="6527"/>
                  <a:pt x="4852" y="5689"/>
                  <a:pt x="5694" y="4986"/>
                </a:cubicBezTo>
                <a:cubicBezTo>
                  <a:pt x="6539" y="4283"/>
                  <a:pt x="7416" y="3741"/>
                  <a:pt x="8326" y="3351"/>
                </a:cubicBezTo>
                <a:cubicBezTo>
                  <a:pt x="8939" y="3091"/>
                  <a:pt x="9611" y="2939"/>
                  <a:pt x="10336" y="2894"/>
                </a:cubicBezTo>
                <a:cubicBezTo>
                  <a:pt x="11066" y="2848"/>
                  <a:pt x="11826" y="2817"/>
                  <a:pt x="12617" y="2798"/>
                </a:cubicBezTo>
                <a:cubicBezTo>
                  <a:pt x="13073" y="2798"/>
                  <a:pt x="13546" y="2789"/>
                  <a:pt x="14037" y="2772"/>
                </a:cubicBezTo>
                <a:cubicBezTo>
                  <a:pt x="14531" y="2752"/>
                  <a:pt x="15008" y="2704"/>
                  <a:pt x="15469" y="2623"/>
                </a:cubicBezTo>
                <a:cubicBezTo>
                  <a:pt x="15926" y="2541"/>
                  <a:pt x="16351" y="2414"/>
                  <a:pt x="16740" y="2239"/>
                </a:cubicBezTo>
                <a:cubicBezTo>
                  <a:pt x="17128" y="2064"/>
                  <a:pt x="17446" y="1815"/>
                  <a:pt x="17692" y="1499"/>
                </a:cubicBezTo>
                <a:cubicBezTo>
                  <a:pt x="17839" y="1321"/>
                  <a:pt x="17984" y="1135"/>
                  <a:pt x="18125" y="948"/>
                </a:cubicBezTo>
                <a:cubicBezTo>
                  <a:pt x="18261" y="756"/>
                  <a:pt x="18403" y="595"/>
                  <a:pt x="18548" y="460"/>
                </a:cubicBezTo>
                <a:cubicBezTo>
                  <a:pt x="18696" y="324"/>
                  <a:pt x="18855" y="214"/>
                  <a:pt x="19028" y="129"/>
                </a:cubicBezTo>
                <a:cubicBezTo>
                  <a:pt x="19206" y="42"/>
                  <a:pt x="19423" y="0"/>
                  <a:pt x="19688" y="0"/>
                </a:cubicBezTo>
                <a:cubicBezTo>
                  <a:pt x="19856" y="0"/>
                  <a:pt x="20015" y="50"/>
                  <a:pt x="20163" y="155"/>
                </a:cubicBezTo>
                <a:cubicBezTo>
                  <a:pt x="20308" y="261"/>
                  <a:pt x="20418" y="400"/>
                  <a:pt x="20490" y="581"/>
                </a:cubicBezTo>
                <a:moveTo>
                  <a:pt x="15350" y="9977"/>
                </a:moveTo>
                <a:cubicBezTo>
                  <a:pt x="15596" y="10017"/>
                  <a:pt x="15811" y="9927"/>
                  <a:pt x="15993" y="9712"/>
                </a:cubicBezTo>
                <a:cubicBezTo>
                  <a:pt x="16178" y="9503"/>
                  <a:pt x="16276" y="9249"/>
                  <a:pt x="16291" y="8953"/>
                </a:cubicBezTo>
                <a:cubicBezTo>
                  <a:pt x="16305" y="8636"/>
                  <a:pt x="16230" y="8374"/>
                  <a:pt x="16064" y="8159"/>
                </a:cubicBezTo>
                <a:cubicBezTo>
                  <a:pt x="15893" y="7947"/>
                  <a:pt x="15680" y="7832"/>
                  <a:pt x="15418" y="7815"/>
                </a:cubicBezTo>
                <a:cubicBezTo>
                  <a:pt x="14321" y="7761"/>
                  <a:pt x="13284" y="7834"/>
                  <a:pt x="12315" y="8038"/>
                </a:cubicBezTo>
                <a:cubicBezTo>
                  <a:pt x="11344" y="8241"/>
                  <a:pt x="10425" y="8571"/>
                  <a:pt x="9550" y="9032"/>
                </a:cubicBezTo>
                <a:cubicBezTo>
                  <a:pt x="8673" y="9492"/>
                  <a:pt x="7842" y="10090"/>
                  <a:pt x="7046" y="10830"/>
                </a:cubicBezTo>
                <a:cubicBezTo>
                  <a:pt x="6249" y="11567"/>
                  <a:pt x="5479" y="12465"/>
                  <a:pt x="4732" y="13518"/>
                </a:cubicBezTo>
                <a:cubicBezTo>
                  <a:pt x="4562" y="13764"/>
                  <a:pt x="4482" y="14032"/>
                  <a:pt x="4496" y="14323"/>
                </a:cubicBezTo>
                <a:cubicBezTo>
                  <a:pt x="4510" y="14617"/>
                  <a:pt x="4620" y="14862"/>
                  <a:pt x="4821" y="15063"/>
                </a:cubicBezTo>
                <a:cubicBezTo>
                  <a:pt x="4971" y="15221"/>
                  <a:pt x="5163" y="15311"/>
                  <a:pt x="5392" y="15317"/>
                </a:cubicBezTo>
                <a:cubicBezTo>
                  <a:pt x="5668" y="15317"/>
                  <a:pt x="5900" y="15195"/>
                  <a:pt x="6087" y="14953"/>
                </a:cubicBezTo>
                <a:cubicBezTo>
                  <a:pt x="6759" y="14035"/>
                  <a:pt x="7435" y="13244"/>
                  <a:pt x="8116" y="12586"/>
                </a:cubicBezTo>
                <a:cubicBezTo>
                  <a:pt x="8794" y="11929"/>
                  <a:pt x="9510" y="11401"/>
                  <a:pt x="10259" y="11005"/>
                </a:cubicBezTo>
                <a:cubicBezTo>
                  <a:pt x="11010" y="10610"/>
                  <a:pt x="11801" y="10330"/>
                  <a:pt x="12636" y="10167"/>
                </a:cubicBezTo>
                <a:cubicBezTo>
                  <a:pt x="13467" y="10003"/>
                  <a:pt x="14372" y="9938"/>
                  <a:pt x="15350" y="9977"/>
                </a:cubicBezTo>
              </a:path>
            </a:pathLst>
          </a:custGeom>
          <a:solidFill>
            <a:schemeClr val="accent3"/>
          </a:solidFill>
          <a:ln>
            <a:noFill/>
          </a:ln>
          <a:effectLst/>
        </p:spPr>
        <p:txBody>
          <a:bodyPr lIns="33078" tIns="33078" rIns="33078" bIns="33078" anchor="ctr"/>
          <a:lstStyle/>
          <a:p>
            <a:pPr algn="just" defTabSz="297815">
              <a:lnSpc>
                <a:spcPct val="120000"/>
              </a:lnSpc>
              <a:defRPr/>
            </a:pPr>
            <a:endParaRPr lang="es-ES" sz="570" dirty="0">
              <a:solidFill>
                <a:srgbClr val="44CEB9"/>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6" name="AutoShape 43"/>
          <p:cNvSpPr/>
          <p:nvPr/>
        </p:nvSpPr>
        <p:spPr bwMode="auto">
          <a:xfrm>
            <a:off x="7129060" y="2759990"/>
            <a:ext cx="329355" cy="3609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30" y="0"/>
                  <a:pt x="20946" y="158"/>
                  <a:pt x="21208" y="478"/>
                </a:cubicBezTo>
                <a:cubicBezTo>
                  <a:pt x="21470" y="798"/>
                  <a:pt x="21599" y="1177"/>
                  <a:pt x="21599" y="1615"/>
                </a:cubicBezTo>
                <a:lnTo>
                  <a:pt x="21599" y="19984"/>
                </a:lnTo>
                <a:cubicBezTo>
                  <a:pt x="21599" y="20422"/>
                  <a:pt x="21470" y="20803"/>
                  <a:pt x="21208" y="21124"/>
                </a:cubicBezTo>
                <a:cubicBezTo>
                  <a:pt x="20948" y="21441"/>
                  <a:pt x="20632" y="21599"/>
                  <a:pt x="20263" y="21599"/>
                </a:cubicBezTo>
                <a:lnTo>
                  <a:pt x="1346" y="21599"/>
                </a:lnTo>
                <a:cubicBezTo>
                  <a:pt x="981" y="21599"/>
                  <a:pt x="663" y="21441"/>
                  <a:pt x="396" y="21124"/>
                </a:cubicBezTo>
                <a:cubicBezTo>
                  <a:pt x="132" y="20803"/>
                  <a:pt x="0" y="20422"/>
                  <a:pt x="0" y="19984"/>
                </a:cubicBezTo>
                <a:lnTo>
                  <a:pt x="0" y="1615"/>
                </a:lnTo>
                <a:cubicBezTo>
                  <a:pt x="0" y="1177"/>
                  <a:pt x="132" y="798"/>
                  <a:pt x="396" y="478"/>
                </a:cubicBezTo>
                <a:cubicBezTo>
                  <a:pt x="661" y="158"/>
                  <a:pt x="979" y="0"/>
                  <a:pt x="1346" y="0"/>
                </a:cubicBezTo>
                <a:lnTo>
                  <a:pt x="20263" y="0"/>
                </a:lnTo>
                <a:close/>
                <a:moveTo>
                  <a:pt x="19805" y="2170"/>
                </a:moveTo>
                <a:lnTo>
                  <a:pt x="1801" y="2170"/>
                </a:lnTo>
                <a:lnTo>
                  <a:pt x="1801" y="19440"/>
                </a:lnTo>
                <a:lnTo>
                  <a:pt x="19805" y="19440"/>
                </a:lnTo>
                <a:lnTo>
                  <a:pt x="19805" y="2170"/>
                </a:lnTo>
                <a:close/>
                <a:moveTo>
                  <a:pt x="5425" y="8662"/>
                </a:moveTo>
                <a:cubicBezTo>
                  <a:pt x="4910" y="8662"/>
                  <a:pt x="4475" y="8454"/>
                  <a:pt x="4125" y="8034"/>
                </a:cubicBezTo>
                <a:cubicBezTo>
                  <a:pt x="3770" y="7611"/>
                  <a:pt x="3598" y="7103"/>
                  <a:pt x="3598" y="6512"/>
                </a:cubicBezTo>
                <a:cubicBezTo>
                  <a:pt x="3598" y="5895"/>
                  <a:pt x="3770" y="5372"/>
                  <a:pt x="4125" y="4952"/>
                </a:cubicBezTo>
                <a:cubicBezTo>
                  <a:pt x="4477" y="4526"/>
                  <a:pt x="4910" y="4321"/>
                  <a:pt x="5425" y="4321"/>
                </a:cubicBezTo>
                <a:cubicBezTo>
                  <a:pt x="5914" y="4321"/>
                  <a:pt x="6340" y="4529"/>
                  <a:pt x="6693" y="4952"/>
                </a:cubicBezTo>
                <a:cubicBezTo>
                  <a:pt x="7045" y="5372"/>
                  <a:pt x="7219" y="5895"/>
                  <a:pt x="7219" y="6512"/>
                </a:cubicBezTo>
                <a:cubicBezTo>
                  <a:pt x="7219" y="7103"/>
                  <a:pt x="7045" y="7611"/>
                  <a:pt x="6693" y="8034"/>
                </a:cubicBezTo>
                <a:cubicBezTo>
                  <a:pt x="6340" y="8454"/>
                  <a:pt x="5914" y="8662"/>
                  <a:pt x="5425" y="8662"/>
                </a:cubicBezTo>
                <a:moveTo>
                  <a:pt x="18001" y="17287"/>
                </a:moveTo>
                <a:lnTo>
                  <a:pt x="3598" y="17287"/>
                </a:lnTo>
                <a:lnTo>
                  <a:pt x="3598" y="15810"/>
                </a:lnTo>
                <a:lnTo>
                  <a:pt x="6845" y="10745"/>
                </a:lnTo>
                <a:lnTo>
                  <a:pt x="9045" y="12942"/>
                </a:lnTo>
                <a:lnTo>
                  <a:pt x="13193" y="5387"/>
                </a:lnTo>
                <a:lnTo>
                  <a:pt x="17998" y="11350"/>
                </a:lnTo>
                <a:lnTo>
                  <a:pt x="17998" y="17287"/>
                </a:lnTo>
                <a:close/>
              </a:path>
            </a:pathLst>
          </a:custGeom>
          <a:solidFill>
            <a:schemeClr val="accent5"/>
          </a:solidFill>
          <a:ln>
            <a:noFill/>
          </a:ln>
          <a:effectLst/>
        </p:spPr>
        <p:txBody>
          <a:bodyPr lIns="33078" tIns="33078" rIns="33078" bIns="33078" anchor="ctr"/>
          <a:lstStyle/>
          <a:p>
            <a:pPr algn="just" defTabSz="297815">
              <a:lnSpc>
                <a:spcPct val="120000"/>
              </a:lnSpc>
              <a:defRPr/>
            </a:pPr>
            <a:endParaRPr lang="es-ES" sz="570" dirty="0">
              <a:solidFill>
                <a:srgbClr val="44CEB9"/>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7" name="AutoShape 124"/>
          <p:cNvSpPr/>
          <p:nvPr/>
        </p:nvSpPr>
        <p:spPr bwMode="auto">
          <a:xfrm>
            <a:off x="4358631" y="1339436"/>
            <a:ext cx="431376" cy="3876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84" y="0"/>
                </a:moveTo>
                <a:cubicBezTo>
                  <a:pt x="20941" y="0"/>
                  <a:pt x="21159" y="103"/>
                  <a:pt x="21335" y="310"/>
                </a:cubicBezTo>
                <a:cubicBezTo>
                  <a:pt x="21511" y="518"/>
                  <a:pt x="21599" y="760"/>
                  <a:pt x="21599" y="1048"/>
                </a:cubicBezTo>
                <a:lnTo>
                  <a:pt x="21599" y="16238"/>
                </a:lnTo>
                <a:cubicBezTo>
                  <a:pt x="21599" y="16523"/>
                  <a:pt x="21511" y="16767"/>
                  <a:pt x="21335" y="16969"/>
                </a:cubicBezTo>
                <a:cubicBezTo>
                  <a:pt x="21161" y="17173"/>
                  <a:pt x="20943" y="17274"/>
                  <a:pt x="20684" y="17274"/>
                </a:cubicBezTo>
                <a:lnTo>
                  <a:pt x="19807" y="17274"/>
                </a:lnTo>
                <a:lnTo>
                  <a:pt x="19807" y="17369"/>
                </a:lnTo>
                <a:cubicBezTo>
                  <a:pt x="19807" y="17948"/>
                  <a:pt x="19709" y="18498"/>
                  <a:pt x="19513" y="19017"/>
                </a:cubicBezTo>
                <a:cubicBezTo>
                  <a:pt x="19317" y="19535"/>
                  <a:pt x="19060" y="19984"/>
                  <a:pt x="18746" y="20361"/>
                </a:cubicBezTo>
                <a:cubicBezTo>
                  <a:pt x="18433" y="20738"/>
                  <a:pt x="18051" y="21038"/>
                  <a:pt x="17608" y="21263"/>
                </a:cubicBezTo>
                <a:cubicBezTo>
                  <a:pt x="17167" y="21487"/>
                  <a:pt x="16697" y="21599"/>
                  <a:pt x="16197" y="21599"/>
                </a:cubicBezTo>
                <a:cubicBezTo>
                  <a:pt x="15705" y="21599"/>
                  <a:pt x="15237" y="21487"/>
                  <a:pt x="14796" y="21263"/>
                </a:cubicBezTo>
                <a:cubicBezTo>
                  <a:pt x="14353" y="21038"/>
                  <a:pt x="13973" y="20738"/>
                  <a:pt x="13653" y="20361"/>
                </a:cubicBezTo>
                <a:cubicBezTo>
                  <a:pt x="13332" y="19984"/>
                  <a:pt x="13077" y="19535"/>
                  <a:pt x="12886" y="19017"/>
                </a:cubicBezTo>
                <a:cubicBezTo>
                  <a:pt x="12695" y="18498"/>
                  <a:pt x="12600" y="17948"/>
                  <a:pt x="12600" y="17369"/>
                </a:cubicBezTo>
                <a:lnTo>
                  <a:pt x="12600" y="17274"/>
                </a:lnTo>
                <a:lnTo>
                  <a:pt x="9000" y="17274"/>
                </a:lnTo>
                <a:lnTo>
                  <a:pt x="9000" y="17369"/>
                </a:lnTo>
                <a:cubicBezTo>
                  <a:pt x="9000" y="17948"/>
                  <a:pt x="8904" y="18498"/>
                  <a:pt x="8713" y="19017"/>
                </a:cubicBezTo>
                <a:cubicBezTo>
                  <a:pt x="8522" y="19535"/>
                  <a:pt x="8265" y="19984"/>
                  <a:pt x="7946" y="20361"/>
                </a:cubicBezTo>
                <a:cubicBezTo>
                  <a:pt x="7628" y="20738"/>
                  <a:pt x="7244" y="21038"/>
                  <a:pt x="6803" y="21263"/>
                </a:cubicBezTo>
                <a:cubicBezTo>
                  <a:pt x="6360" y="21487"/>
                  <a:pt x="5894" y="21599"/>
                  <a:pt x="5402" y="21599"/>
                </a:cubicBezTo>
                <a:cubicBezTo>
                  <a:pt x="4910" y="21599"/>
                  <a:pt x="4442" y="21487"/>
                  <a:pt x="4004" y="21263"/>
                </a:cubicBezTo>
                <a:cubicBezTo>
                  <a:pt x="3558" y="21038"/>
                  <a:pt x="3178" y="20738"/>
                  <a:pt x="2857" y="20361"/>
                </a:cubicBezTo>
                <a:cubicBezTo>
                  <a:pt x="2537" y="19984"/>
                  <a:pt x="2282" y="19535"/>
                  <a:pt x="2091" y="19017"/>
                </a:cubicBezTo>
                <a:cubicBezTo>
                  <a:pt x="1900" y="18498"/>
                  <a:pt x="1804" y="17948"/>
                  <a:pt x="1804" y="17369"/>
                </a:cubicBezTo>
                <a:lnTo>
                  <a:pt x="1804" y="17274"/>
                </a:lnTo>
                <a:lnTo>
                  <a:pt x="891" y="17274"/>
                </a:lnTo>
                <a:cubicBezTo>
                  <a:pt x="646" y="17274"/>
                  <a:pt x="438" y="17168"/>
                  <a:pt x="262" y="16960"/>
                </a:cubicBezTo>
                <a:cubicBezTo>
                  <a:pt x="88" y="16756"/>
                  <a:pt x="0" y="16514"/>
                  <a:pt x="0" y="16238"/>
                </a:cubicBezTo>
                <a:lnTo>
                  <a:pt x="0" y="10668"/>
                </a:lnTo>
                <a:cubicBezTo>
                  <a:pt x="0" y="10441"/>
                  <a:pt x="26" y="10205"/>
                  <a:pt x="68" y="9960"/>
                </a:cubicBezTo>
                <a:cubicBezTo>
                  <a:pt x="117" y="9715"/>
                  <a:pt x="186" y="9474"/>
                  <a:pt x="274" y="9229"/>
                </a:cubicBezTo>
                <a:cubicBezTo>
                  <a:pt x="364" y="8984"/>
                  <a:pt x="470" y="8751"/>
                  <a:pt x="592" y="8526"/>
                </a:cubicBezTo>
                <a:cubicBezTo>
                  <a:pt x="712" y="8301"/>
                  <a:pt x="837" y="8114"/>
                  <a:pt x="959" y="7964"/>
                </a:cubicBezTo>
                <a:lnTo>
                  <a:pt x="3573" y="4906"/>
                </a:lnTo>
                <a:cubicBezTo>
                  <a:pt x="3697" y="4759"/>
                  <a:pt x="3857" y="4613"/>
                  <a:pt x="4053" y="4474"/>
                </a:cubicBezTo>
                <a:cubicBezTo>
                  <a:pt x="4248" y="4330"/>
                  <a:pt x="4449" y="4209"/>
                  <a:pt x="4657" y="4109"/>
                </a:cubicBezTo>
                <a:cubicBezTo>
                  <a:pt x="4863" y="4005"/>
                  <a:pt x="5071" y="3927"/>
                  <a:pt x="5277" y="3867"/>
                </a:cubicBezTo>
                <a:cubicBezTo>
                  <a:pt x="5485" y="3806"/>
                  <a:pt x="5686" y="3775"/>
                  <a:pt x="5882" y="3775"/>
                </a:cubicBezTo>
                <a:lnTo>
                  <a:pt x="6820" y="3775"/>
                </a:lnTo>
                <a:lnTo>
                  <a:pt x="6820" y="1048"/>
                </a:lnTo>
                <a:cubicBezTo>
                  <a:pt x="6820" y="760"/>
                  <a:pt x="6908" y="518"/>
                  <a:pt x="7082" y="310"/>
                </a:cubicBezTo>
                <a:cubicBezTo>
                  <a:pt x="7258" y="103"/>
                  <a:pt x="7464" y="0"/>
                  <a:pt x="7699" y="0"/>
                </a:cubicBezTo>
                <a:lnTo>
                  <a:pt x="20684" y="0"/>
                </a:lnTo>
                <a:close/>
                <a:moveTo>
                  <a:pt x="6791" y="6438"/>
                </a:moveTo>
                <a:lnTo>
                  <a:pt x="5877" y="6438"/>
                </a:lnTo>
                <a:cubicBezTo>
                  <a:pt x="5799" y="6438"/>
                  <a:pt x="5676" y="6478"/>
                  <a:pt x="5510" y="6550"/>
                </a:cubicBezTo>
                <a:cubicBezTo>
                  <a:pt x="5341" y="6625"/>
                  <a:pt x="5223" y="6703"/>
                  <a:pt x="5152" y="6784"/>
                </a:cubicBezTo>
                <a:lnTo>
                  <a:pt x="2539" y="9830"/>
                </a:lnTo>
                <a:cubicBezTo>
                  <a:pt x="2478" y="9902"/>
                  <a:pt x="2412" y="10040"/>
                  <a:pt x="2351" y="10239"/>
                </a:cubicBezTo>
                <a:cubicBezTo>
                  <a:pt x="2289" y="10435"/>
                  <a:pt x="2257" y="10579"/>
                  <a:pt x="2257" y="10671"/>
                </a:cubicBezTo>
                <a:lnTo>
                  <a:pt x="2257" y="11527"/>
                </a:lnTo>
                <a:lnTo>
                  <a:pt x="6795" y="11527"/>
                </a:lnTo>
                <a:lnTo>
                  <a:pt x="6795" y="6438"/>
                </a:lnTo>
                <a:close/>
                <a:moveTo>
                  <a:pt x="5395" y="18942"/>
                </a:moveTo>
                <a:cubicBezTo>
                  <a:pt x="5760" y="18942"/>
                  <a:pt x="6075" y="18789"/>
                  <a:pt x="6340" y="18481"/>
                </a:cubicBezTo>
                <a:cubicBezTo>
                  <a:pt x="6600" y="18173"/>
                  <a:pt x="6732" y="17804"/>
                  <a:pt x="6732" y="17372"/>
                </a:cubicBezTo>
                <a:cubicBezTo>
                  <a:pt x="6732" y="16940"/>
                  <a:pt x="6600" y="16569"/>
                  <a:pt x="6340" y="16252"/>
                </a:cubicBezTo>
                <a:cubicBezTo>
                  <a:pt x="6078" y="15944"/>
                  <a:pt x="5762" y="15786"/>
                  <a:pt x="5395" y="15786"/>
                </a:cubicBezTo>
                <a:cubicBezTo>
                  <a:pt x="5027" y="15786"/>
                  <a:pt x="4714" y="15941"/>
                  <a:pt x="4444" y="16246"/>
                </a:cubicBezTo>
                <a:cubicBezTo>
                  <a:pt x="4180" y="16557"/>
                  <a:pt x="4045" y="16932"/>
                  <a:pt x="4045" y="17372"/>
                </a:cubicBezTo>
                <a:cubicBezTo>
                  <a:pt x="4045" y="17804"/>
                  <a:pt x="4180" y="18173"/>
                  <a:pt x="4444" y="18481"/>
                </a:cubicBezTo>
                <a:cubicBezTo>
                  <a:pt x="4714" y="18789"/>
                  <a:pt x="5027" y="18942"/>
                  <a:pt x="5395" y="18942"/>
                </a:cubicBezTo>
                <a:moveTo>
                  <a:pt x="16195" y="18942"/>
                </a:moveTo>
                <a:cubicBezTo>
                  <a:pt x="16560" y="18942"/>
                  <a:pt x="16878" y="18789"/>
                  <a:pt x="17145" y="18481"/>
                </a:cubicBezTo>
                <a:cubicBezTo>
                  <a:pt x="17409" y="18173"/>
                  <a:pt x="17544" y="17804"/>
                  <a:pt x="17544" y="17372"/>
                </a:cubicBezTo>
                <a:cubicBezTo>
                  <a:pt x="17544" y="16940"/>
                  <a:pt x="17412" y="16569"/>
                  <a:pt x="17150" y="16252"/>
                </a:cubicBezTo>
                <a:cubicBezTo>
                  <a:pt x="16890" y="15944"/>
                  <a:pt x="16572" y="15786"/>
                  <a:pt x="16195" y="15786"/>
                </a:cubicBezTo>
                <a:cubicBezTo>
                  <a:pt x="15827" y="15786"/>
                  <a:pt x="15514" y="15941"/>
                  <a:pt x="15249" y="16246"/>
                </a:cubicBezTo>
                <a:cubicBezTo>
                  <a:pt x="14990" y="16557"/>
                  <a:pt x="14857" y="16932"/>
                  <a:pt x="14857" y="17372"/>
                </a:cubicBezTo>
                <a:cubicBezTo>
                  <a:pt x="14857" y="17804"/>
                  <a:pt x="14990" y="18173"/>
                  <a:pt x="15249" y="18481"/>
                </a:cubicBezTo>
                <a:cubicBezTo>
                  <a:pt x="15511" y="18789"/>
                  <a:pt x="15825" y="18942"/>
                  <a:pt x="16195" y="18942"/>
                </a:cubicBezTo>
              </a:path>
            </a:pathLst>
          </a:custGeom>
          <a:solidFill>
            <a:schemeClr val="accent1"/>
          </a:solidFill>
          <a:ln>
            <a:noFill/>
          </a:ln>
          <a:effectLst/>
        </p:spPr>
        <p:txBody>
          <a:bodyPr lIns="33078" tIns="33078" rIns="33078" bIns="33078" anchor="ctr"/>
          <a:lstStyle/>
          <a:p>
            <a:pPr algn="just" defTabSz="297815">
              <a:lnSpc>
                <a:spcPct val="120000"/>
              </a:lnSpc>
              <a:defRPr/>
            </a:pPr>
            <a:endParaRPr lang="es-ES" sz="570" dirty="0">
              <a:solidFill>
                <a:srgbClr val="44CEB9"/>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8" name="AutoShape 123"/>
          <p:cNvSpPr/>
          <p:nvPr/>
        </p:nvSpPr>
        <p:spPr bwMode="auto">
          <a:xfrm>
            <a:off x="1833293" y="2734662"/>
            <a:ext cx="332464" cy="3658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6949"/>
                </a:moveTo>
                <a:cubicBezTo>
                  <a:pt x="21599" y="7542"/>
                  <a:pt x="21407" y="8153"/>
                  <a:pt x="21017" y="8781"/>
                </a:cubicBezTo>
                <a:cubicBezTo>
                  <a:pt x="20628" y="9416"/>
                  <a:pt x="20109" y="10015"/>
                  <a:pt x="19458" y="10585"/>
                </a:cubicBezTo>
                <a:cubicBezTo>
                  <a:pt x="18806" y="11152"/>
                  <a:pt x="18040" y="11651"/>
                  <a:pt x="17159" y="12083"/>
                </a:cubicBezTo>
                <a:cubicBezTo>
                  <a:pt x="16275" y="12512"/>
                  <a:pt x="15327" y="12820"/>
                  <a:pt x="14315" y="12996"/>
                </a:cubicBezTo>
                <a:cubicBezTo>
                  <a:pt x="13880" y="13090"/>
                  <a:pt x="13492" y="13284"/>
                  <a:pt x="13151" y="13578"/>
                </a:cubicBezTo>
                <a:cubicBezTo>
                  <a:pt x="12809" y="13872"/>
                  <a:pt x="12641" y="14204"/>
                  <a:pt x="12641" y="14571"/>
                </a:cubicBezTo>
                <a:cubicBezTo>
                  <a:pt x="12641" y="14900"/>
                  <a:pt x="12713" y="15140"/>
                  <a:pt x="12865" y="15293"/>
                </a:cubicBezTo>
                <a:cubicBezTo>
                  <a:pt x="13015" y="15449"/>
                  <a:pt x="13177" y="15596"/>
                  <a:pt x="13364" y="15728"/>
                </a:cubicBezTo>
                <a:cubicBezTo>
                  <a:pt x="13546" y="15866"/>
                  <a:pt x="13717" y="16010"/>
                  <a:pt x="13874" y="16169"/>
                </a:cubicBezTo>
                <a:cubicBezTo>
                  <a:pt x="14032" y="16330"/>
                  <a:pt x="14125" y="16574"/>
                  <a:pt x="14160" y="16903"/>
                </a:cubicBezTo>
                <a:cubicBezTo>
                  <a:pt x="14195" y="17117"/>
                  <a:pt x="14187" y="17340"/>
                  <a:pt x="14133" y="17564"/>
                </a:cubicBezTo>
                <a:cubicBezTo>
                  <a:pt x="14099" y="17696"/>
                  <a:pt x="14200" y="17805"/>
                  <a:pt x="14432" y="17893"/>
                </a:cubicBezTo>
                <a:cubicBezTo>
                  <a:pt x="14667" y="17981"/>
                  <a:pt x="14956" y="18069"/>
                  <a:pt x="15295" y="18154"/>
                </a:cubicBezTo>
                <a:cubicBezTo>
                  <a:pt x="15637" y="18236"/>
                  <a:pt x="15987" y="18342"/>
                  <a:pt x="16344" y="18468"/>
                </a:cubicBezTo>
                <a:cubicBezTo>
                  <a:pt x="16705" y="18595"/>
                  <a:pt x="16975" y="18756"/>
                  <a:pt x="17164" y="18953"/>
                </a:cubicBezTo>
                <a:cubicBezTo>
                  <a:pt x="17266" y="19050"/>
                  <a:pt x="17351" y="19232"/>
                  <a:pt x="17415" y="19511"/>
                </a:cubicBezTo>
                <a:cubicBezTo>
                  <a:pt x="17477" y="19790"/>
                  <a:pt x="17519" y="20090"/>
                  <a:pt x="17535" y="20416"/>
                </a:cubicBezTo>
                <a:cubicBezTo>
                  <a:pt x="17554" y="20727"/>
                  <a:pt x="17527" y="21000"/>
                  <a:pt x="17463" y="21241"/>
                </a:cubicBezTo>
                <a:cubicBezTo>
                  <a:pt x="17394" y="21479"/>
                  <a:pt x="17268" y="21599"/>
                  <a:pt x="17089" y="21599"/>
                </a:cubicBezTo>
                <a:lnTo>
                  <a:pt x="4496" y="21599"/>
                </a:lnTo>
                <a:cubicBezTo>
                  <a:pt x="4328" y="21599"/>
                  <a:pt x="4205" y="21479"/>
                  <a:pt x="4130" y="21241"/>
                </a:cubicBezTo>
                <a:cubicBezTo>
                  <a:pt x="4061" y="21000"/>
                  <a:pt x="4032" y="20727"/>
                  <a:pt x="4048" y="20416"/>
                </a:cubicBezTo>
                <a:cubicBezTo>
                  <a:pt x="4066" y="20090"/>
                  <a:pt x="4109" y="19790"/>
                  <a:pt x="4170" y="19511"/>
                </a:cubicBezTo>
                <a:cubicBezTo>
                  <a:pt x="4235" y="19232"/>
                  <a:pt x="4317" y="19050"/>
                  <a:pt x="4421" y="18953"/>
                </a:cubicBezTo>
                <a:cubicBezTo>
                  <a:pt x="4616" y="18768"/>
                  <a:pt x="4889" y="18606"/>
                  <a:pt x="5239" y="18474"/>
                </a:cubicBezTo>
                <a:cubicBezTo>
                  <a:pt x="5588" y="18345"/>
                  <a:pt x="5933" y="18236"/>
                  <a:pt x="6269" y="18154"/>
                </a:cubicBezTo>
                <a:cubicBezTo>
                  <a:pt x="6606" y="18069"/>
                  <a:pt x="6897" y="17984"/>
                  <a:pt x="7145" y="17901"/>
                </a:cubicBezTo>
                <a:cubicBezTo>
                  <a:pt x="7394" y="17816"/>
                  <a:pt x="7498" y="17705"/>
                  <a:pt x="7463" y="17564"/>
                </a:cubicBezTo>
                <a:cubicBezTo>
                  <a:pt x="7428" y="17432"/>
                  <a:pt x="7412" y="17311"/>
                  <a:pt x="7412" y="17205"/>
                </a:cubicBezTo>
                <a:lnTo>
                  <a:pt x="7412" y="16903"/>
                </a:lnTo>
                <a:cubicBezTo>
                  <a:pt x="7428" y="16574"/>
                  <a:pt x="7519" y="16330"/>
                  <a:pt x="7687" y="16169"/>
                </a:cubicBezTo>
                <a:cubicBezTo>
                  <a:pt x="7853" y="16010"/>
                  <a:pt x="8034" y="15866"/>
                  <a:pt x="8224" y="15728"/>
                </a:cubicBezTo>
                <a:cubicBezTo>
                  <a:pt x="8416" y="15593"/>
                  <a:pt x="8584" y="15446"/>
                  <a:pt x="8729" y="15293"/>
                </a:cubicBezTo>
                <a:cubicBezTo>
                  <a:pt x="8873" y="15140"/>
                  <a:pt x="8945" y="14900"/>
                  <a:pt x="8945" y="14571"/>
                </a:cubicBezTo>
                <a:cubicBezTo>
                  <a:pt x="8945" y="14204"/>
                  <a:pt x="8777" y="13875"/>
                  <a:pt x="8440" y="13578"/>
                </a:cubicBezTo>
                <a:cubicBezTo>
                  <a:pt x="8104" y="13281"/>
                  <a:pt x="7706" y="13090"/>
                  <a:pt x="7247" y="12996"/>
                </a:cubicBezTo>
                <a:cubicBezTo>
                  <a:pt x="6251" y="12811"/>
                  <a:pt x="5311" y="12497"/>
                  <a:pt x="4435" y="12062"/>
                </a:cubicBezTo>
                <a:cubicBezTo>
                  <a:pt x="3554" y="11628"/>
                  <a:pt x="2790" y="11128"/>
                  <a:pt x="2133" y="10570"/>
                </a:cubicBezTo>
                <a:cubicBezTo>
                  <a:pt x="1479" y="10012"/>
                  <a:pt x="958" y="9416"/>
                  <a:pt x="574" y="8781"/>
                </a:cubicBezTo>
                <a:cubicBezTo>
                  <a:pt x="189" y="8153"/>
                  <a:pt x="0" y="7542"/>
                  <a:pt x="0" y="6949"/>
                </a:cubicBezTo>
                <a:lnTo>
                  <a:pt x="0" y="4320"/>
                </a:lnTo>
                <a:cubicBezTo>
                  <a:pt x="0" y="4009"/>
                  <a:pt x="93" y="3756"/>
                  <a:pt x="285" y="3553"/>
                </a:cubicBezTo>
                <a:cubicBezTo>
                  <a:pt x="475" y="3354"/>
                  <a:pt x="712" y="3254"/>
                  <a:pt x="998" y="3254"/>
                </a:cubicBezTo>
                <a:lnTo>
                  <a:pt x="5124" y="3254"/>
                </a:lnTo>
                <a:cubicBezTo>
                  <a:pt x="5108" y="3139"/>
                  <a:pt x="5097" y="3025"/>
                  <a:pt x="5097" y="2901"/>
                </a:cubicBezTo>
                <a:lnTo>
                  <a:pt x="5097" y="2564"/>
                </a:lnTo>
                <a:lnTo>
                  <a:pt x="5097" y="2505"/>
                </a:lnTo>
                <a:cubicBezTo>
                  <a:pt x="5097" y="2005"/>
                  <a:pt x="5118" y="1594"/>
                  <a:pt x="5156" y="1265"/>
                </a:cubicBezTo>
                <a:cubicBezTo>
                  <a:pt x="5193" y="939"/>
                  <a:pt x="5260" y="684"/>
                  <a:pt x="5353" y="499"/>
                </a:cubicBezTo>
                <a:cubicBezTo>
                  <a:pt x="5444" y="320"/>
                  <a:pt x="5580" y="187"/>
                  <a:pt x="5754" y="111"/>
                </a:cubicBezTo>
                <a:cubicBezTo>
                  <a:pt x="5928" y="38"/>
                  <a:pt x="6165" y="0"/>
                  <a:pt x="6464" y="0"/>
                </a:cubicBezTo>
                <a:lnTo>
                  <a:pt x="15132" y="0"/>
                </a:lnTo>
                <a:cubicBezTo>
                  <a:pt x="15410" y="0"/>
                  <a:pt x="15645" y="38"/>
                  <a:pt x="15829" y="111"/>
                </a:cubicBezTo>
                <a:cubicBezTo>
                  <a:pt x="16011" y="187"/>
                  <a:pt x="16149" y="320"/>
                  <a:pt x="16243" y="499"/>
                </a:cubicBezTo>
                <a:cubicBezTo>
                  <a:pt x="16336" y="684"/>
                  <a:pt x="16403" y="939"/>
                  <a:pt x="16435" y="1265"/>
                </a:cubicBezTo>
                <a:cubicBezTo>
                  <a:pt x="16470" y="1594"/>
                  <a:pt x="16486" y="2006"/>
                  <a:pt x="16486" y="2505"/>
                </a:cubicBezTo>
                <a:lnTo>
                  <a:pt x="16486" y="2863"/>
                </a:lnTo>
                <a:cubicBezTo>
                  <a:pt x="16486" y="2989"/>
                  <a:pt x="16478" y="3119"/>
                  <a:pt x="16459" y="3251"/>
                </a:cubicBezTo>
                <a:lnTo>
                  <a:pt x="20603" y="3251"/>
                </a:lnTo>
                <a:cubicBezTo>
                  <a:pt x="20884" y="3251"/>
                  <a:pt x="21119" y="3351"/>
                  <a:pt x="21314" y="3550"/>
                </a:cubicBezTo>
                <a:cubicBezTo>
                  <a:pt x="21503" y="3753"/>
                  <a:pt x="21599" y="4006"/>
                  <a:pt x="21599" y="4317"/>
                </a:cubicBezTo>
                <a:lnTo>
                  <a:pt x="21599" y="6949"/>
                </a:lnTo>
                <a:close/>
                <a:moveTo>
                  <a:pt x="6283" y="10550"/>
                </a:moveTo>
                <a:cubicBezTo>
                  <a:pt x="6072" y="9798"/>
                  <a:pt x="5882" y="8978"/>
                  <a:pt x="5714" y="8082"/>
                </a:cubicBezTo>
                <a:cubicBezTo>
                  <a:pt x="5548" y="7189"/>
                  <a:pt x="5407" y="6299"/>
                  <a:pt x="5287" y="5415"/>
                </a:cubicBezTo>
                <a:lnTo>
                  <a:pt x="1962" y="5415"/>
                </a:lnTo>
                <a:lnTo>
                  <a:pt x="1962" y="6949"/>
                </a:lnTo>
                <a:cubicBezTo>
                  <a:pt x="1962" y="7137"/>
                  <a:pt x="2064" y="7389"/>
                  <a:pt x="2264" y="7709"/>
                </a:cubicBezTo>
                <a:cubicBezTo>
                  <a:pt x="2462" y="8029"/>
                  <a:pt x="2753" y="8358"/>
                  <a:pt x="3126" y="8699"/>
                </a:cubicBezTo>
                <a:cubicBezTo>
                  <a:pt x="3500" y="9040"/>
                  <a:pt x="3954" y="9381"/>
                  <a:pt x="4488" y="9707"/>
                </a:cubicBezTo>
                <a:cubicBezTo>
                  <a:pt x="5022" y="10033"/>
                  <a:pt x="5618" y="10315"/>
                  <a:pt x="6283" y="10550"/>
                </a:cubicBezTo>
                <a:moveTo>
                  <a:pt x="19629" y="5415"/>
                </a:moveTo>
                <a:lnTo>
                  <a:pt x="16280" y="5415"/>
                </a:lnTo>
                <a:cubicBezTo>
                  <a:pt x="16179" y="6299"/>
                  <a:pt x="16043" y="7189"/>
                  <a:pt x="15877" y="8082"/>
                </a:cubicBezTo>
                <a:cubicBezTo>
                  <a:pt x="15712" y="8978"/>
                  <a:pt x="15522" y="9798"/>
                  <a:pt x="15308" y="10550"/>
                </a:cubicBezTo>
                <a:cubicBezTo>
                  <a:pt x="15973" y="10315"/>
                  <a:pt x="16574" y="10033"/>
                  <a:pt x="17105" y="9707"/>
                </a:cubicBezTo>
                <a:cubicBezTo>
                  <a:pt x="17637" y="9381"/>
                  <a:pt x="18091" y="9040"/>
                  <a:pt x="18467" y="8699"/>
                </a:cubicBezTo>
                <a:cubicBezTo>
                  <a:pt x="18844" y="8358"/>
                  <a:pt x="19130" y="8029"/>
                  <a:pt x="19330" y="7709"/>
                </a:cubicBezTo>
                <a:cubicBezTo>
                  <a:pt x="19530" y="7389"/>
                  <a:pt x="19629" y="7137"/>
                  <a:pt x="19629" y="6949"/>
                </a:cubicBezTo>
                <a:lnTo>
                  <a:pt x="19629" y="5415"/>
                </a:lnTo>
                <a:close/>
              </a:path>
            </a:pathLst>
          </a:custGeom>
          <a:solidFill>
            <a:schemeClr val="accent4"/>
          </a:solidFill>
          <a:ln>
            <a:noFill/>
          </a:ln>
          <a:effectLst/>
        </p:spPr>
        <p:txBody>
          <a:bodyPr lIns="33078" tIns="33078" rIns="33078" bIns="33078" anchor="ctr"/>
          <a:lstStyle/>
          <a:p>
            <a:pPr algn="just" defTabSz="297815">
              <a:lnSpc>
                <a:spcPct val="120000"/>
              </a:lnSpc>
              <a:defRPr/>
            </a:pPr>
            <a:endParaRPr lang="es-ES" sz="570" dirty="0">
              <a:solidFill>
                <a:srgbClr val="44CEB9"/>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84" name="Group 83"/>
          <p:cNvGrpSpPr/>
          <p:nvPr/>
        </p:nvGrpSpPr>
        <p:grpSpPr>
          <a:xfrm>
            <a:off x="4193198" y="2324729"/>
            <a:ext cx="758363" cy="2826958"/>
            <a:chOff x="5514228" y="3347003"/>
            <a:chExt cx="1164707" cy="4340559"/>
          </a:xfrm>
        </p:grpSpPr>
        <p:sp>
          <p:nvSpPr>
            <p:cNvPr id="48" name="Freeform 5"/>
            <p:cNvSpPr>
              <a:spLocks noEditPoints="1"/>
            </p:cNvSpPr>
            <p:nvPr/>
          </p:nvSpPr>
          <p:spPr bwMode="auto">
            <a:xfrm>
              <a:off x="5514228" y="3347003"/>
              <a:ext cx="1164707" cy="4340559"/>
            </a:xfrm>
            <a:custGeom>
              <a:avLst/>
              <a:gdLst>
                <a:gd name="T0" fmla="*/ 770 w 1514"/>
                <a:gd name="T1" fmla="*/ 0 h 5643"/>
                <a:gd name="T2" fmla="*/ 18 w 1514"/>
                <a:gd name="T3" fmla="*/ 745 h 5643"/>
                <a:gd name="T4" fmla="*/ 702 w 1514"/>
                <a:gd name="T5" fmla="*/ 2271 h 5643"/>
                <a:gd name="T6" fmla="*/ 723 w 1514"/>
                <a:gd name="T7" fmla="*/ 4798 h 5643"/>
                <a:gd name="T8" fmla="*/ 770 w 1514"/>
                <a:gd name="T9" fmla="*/ 5643 h 5643"/>
                <a:gd name="T10" fmla="*/ 816 w 1514"/>
                <a:gd name="T11" fmla="*/ 4803 h 5643"/>
                <a:gd name="T12" fmla="*/ 872 w 1514"/>
                <a:gd name="T13" fmla="*/ 2278 h 5643"/>
                <a:gd name="T14" fmla="*/ 1514 w 1514"/>
                <a:gd name="T15" fmla="*/ 745 h 5643"/>
                <a:gd name="T16" fmla="*/ 770 w 1514"/>
                <a:gd name="T17" fmla="*/ 0 h 5643"/>
                <a:gd name="T18" fmla="*/ 381 w 1514"/>
                <a:gd name="T19" fmla="*/ 1217 h 5643"/>
                <a:gd name="T20" fmla="*/ 159 w 1514"/>
                <a:gd name="T21" fmla="*/ 745 h 5643"/>
                <a:gd name="T22" fmla="*/ 770 w 1514"/>
                <a:gd name="T23" fmla="*/ 133 h 5643"/>
                <a:gd name="T24" fmla="*/ 1382 w 1514"/>
                <a:gd name="T25" fmla="*/ 745 h 5643"/>
                <a:gd name="T26" fmla="*/ 1048 w 1514"/>
                <a:gd name="T27" fmla="*/ 1311 h 5643"/>
                <a:gd name="T28" fmla="*/ 381 w 1514"/>
                <a:gd name="T29" fmla="*/ 1217 h 5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14" h="5643">
                  <a:moveTo>
                    <a:pt x="770" y="0"/>
                  </a:moveTo>
                  <a:cubicBezTo>
                    <a:pt x="359" y="0"/>
                    <a:pt x="0" y="334"/>
                    <a:pt x="18" y="745"/>
                  </a:cubicBezTo>
                  <a:cubicBezTo>
                    <a:pt x="47" y="1432"/>
                    <a:pt x="656" y="1558"/>
                    <a:pt x="702" y="2271"/>
                  </a:cubicBezTo>
                  <a:cubicBezTo>
                    <a:pt x="736" y="2806"/>
                    <a:pt x="723" y="3445"/>
                    <a:pt x="723" y="4798"/>
                  </a:cubicBezTo>
                  <a:cubicBezTo>
                    <a:pt x="723" y="4939"/>
                    <a:pt x="734" y="5643"/>
                    <a:pt x="770" y="5643"/>
                  </a:cubicBezTo>
                  <a:cubicBezTo>
                    <a:pt x="807" y="5643"/>
                    <a:pt x="816" y="4943"/>
                    <a:pt x="816" y="4803"/>
                  </a:cubicBezTo>
                  <a:cubicBezTo>
                    <a:pt x="816" y="3462"/>
                    <a:pt x="842" y="2810"/>
                    <a:pt x="872" y="2278"/>
                  </a:cubicBezTo>
                  <a:cubicBezTo>
                    <a:pt x="912" y="1563"/>
                    <a:pt x="1514" y="1312"/>
                    <a:pt x="1514" y="745"/>
                  </a:cubicBezTo>
                  <a:cubicBezTo>
                    <a:pt x="1514" y="334"/>
                    <a:pt x="1181" y="0"/>
                    <a:pt x="770" y="0"/>
                  </a:cubicBezTo>
                  <a:close/>
                  <a:moveTo>
                    <a:pt x="381" y="1217"/>
                  </a:moveTo>
                  <a:cubicBezTo>
                    <a:pt x="280" y="1111"/>
                    <a:pt x="159" y="935"/>
                    <a:pt x="159" y="745"/>
                  </a:cubicBezTo>
                  <a:cubicBezTo>
                    <a:pt x="159" y="407"/>
                    <a:pt x="432" y="133"/>
                    <a:pt x="770" y="133"/>
                  </a:cubicBezTo>
                  <a:cubicBezTo>
                    <a:pt x="1108" y="133"/>
                    <a:pt x="1382" y="407"/>
                    <a:pt x="1382" y="745"/>
                  </a:cubicBezTo>
                  <a:cubicBezTo>
                    <a:pt x="1382" y="829"/>
                    <a:pt x="1330" y="1116"/>
                    <a:pt x="1048" y="1311"/>
                  </a:cubicBezTo>
                  <a:cubicBezTo>
                    <a:pt x="822" y="1467"/>
                    <a:pt x="603" y="1448"/>
                    <a:pt x="381" y="1217"/>
                  </a:cubicBezTo>
                  <a:close/>
                </a:path>
              </a:pathLst>
            </a:custGeom>
            <a:solidFill>
              <a:schemeClr val="accent1"/>
            </a:solidFill>
            <a:ln>
              <a:noFill/>
            </a:ln>
          </p:spPr>
          <p:txBody>
            <a:bodyPr vert="horz" wrap="square" lIns="29777" tIns="14889" rIns="29777" bIns="14889" numCol="1" anchor="t" anchorCtr="0" compatLnSpc="1"/>
            <a:lstStyle/>
            <a:p>
              <a:pPr algn="just">
                <a:lnSpc>
                  <a:spcPct val="120000"/>
                </a:lnSpc>
              </a:pPr>
              <a:endParaRPr lang="id-ID"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9" name="AutoShape 24"/>
            <p:cNvSpPr/>
            <p:nvPr/>
          </p:nvSpPr>
          <p:spPr bwMode="auto">
            <a:xfrm>
              <a:off x="5892330" y="3749059"/>
              <a:ext cx="407339" cy="324950"/>
            </a:xfrm>
            <a:custGeom>
              <a:avLst/>
              <a:gdLst>
                <a:gd name="T0" fmla="*/ 10799 w 21598"/>
                <a:gd name="T1" fmla="*/ 10800 h 21600"/>
                <a:gd name="T2" fmla="*/ 10799 w 21598"/>
                <a:gd name="T3" fmla="*/ 10800 h 21600"/>
                <a:gd name="T4" fmla="*/ 10799 w 21598"/>
                <a:gd name="T5" fmla="*/ 10800 h 21600"/>
                <a:gd name="T6" fmla="*/ 10799 w 21598"/>
                <a:gd name="T7" fmla="*/ 10800 h 21600"/>
              </a:gdLst>
              <a:ahLst/>
              <a:cxnLst>
                <a:cxn ang="0">
                  <a:pos x="T0" y="T1"/>
                </a:cxn>
                <a:cxn ang="0">
                  <a:pos x="T2" y="T3"/>
                </a:cxn>
                <a:cxn ang="0">
                  <a:pos x="T4" y="T5"/>
                </a:cxn>
                <a:cxn ang="0">
                  <a:pos x="T6" y="T7"/>
                </a:cxn>
              </a:cxnLst>
              <a:rect l="0" t="0" r="r" b="b"/>
              <a:pathLst>
                <a:path w="21598" h="21600">
                  <a:moveTo>
                    <a:pt x="21333" y="9359"/>
                  </a:moveTo>
                  <a:cubicBezTo>
                    <a:pt x="21511" y="9815"/>
                    <a:pt x="21599" y="10303"/>
                    <a:pt x="21597" y="10814"/>
                  </a:cubicBezTo>
                  <a:cubicBezTo>
                    <a:pt x="21592" y="11336"/>
                    <a:pt x="21504" y="11810"/>
                    <a:pt x="21333" y="12240"/>
                  </a:cubicBezTo>
                  <a:cubicBezTo>
                    <a:pt x="20706" y="13728"/>
                    <a:pt x="20002" y="15055"/>
                    <a:pt x="19216" y="16223"/>
                  </a:cubicBezTo>
                  <a:cubicBezTo>
                    <a:pt x="18433" y="17388"/>
                    <a:pt x="17594" y="18369"/>
                    <a:pt x="16701" y="19163"/>
                  </a:cubicBezTo>
                  <a:cubicBezTo>
                    <a:pt x="15805" y="19953"/>
                    <a:pt x="14863" y="20560"/>
                    <a:pt x="13869" y="20975"/>
                  </a:cubicBezTo>
                  <a:cubicBezTo>
                    <a:pt x="12878" y="21390"/>
                    <a:pt x="11855" y="21599"/>
                    <a:pt x="10801" y="21599"/>
                  </a:cubicBezTo>
                  <a:cubicBezTo>
                    <a:pt x="9763" y="21599"/>
                    <a:pt x="8748" y="21390"/>
                    <a:pt x="7754" y="20975"/>
                  </a:cubicBezTo>
                  <a:cubicBezTo>
                    <a:pt x="6763" y="20560"/>
                    <a:pt x="5814" y="19950"/>
                    <a:pt x="4908" y="19145"/>
                  </a:cubicBezTo>
                  <a:cubicBezTo>
                    <a:pt x="4003" y="18340"/>
                    <a:pt x="3156" y="17355"/>
                    <a:pt x="2373" y="16190"/>
                  </a:cubicBezTo>
                  <a:cubicBezTo>
                    <a:pt x="1588" y="15022"/>
                    <a:pt x="895" y="13706"/>
                    <a:pt x="293" y="12240"/>
                  </a:cubicBezTo>
                  <a:cubicBezTo>
                    <a:pt x="97" y="11806"/>
                    <a:pt x="0" y="11332"/>
                    <a:pt x="0" y="10814"/>
                  </a:cubicBezTo>
                  <a:cubicBezTo>
                    <a:pt x="0" y="10300"/>
                    <a:pt x="97" y="9815"/>
                    <a:pt x="293" y="9359"/>
                  </a:cubicBezTo>
                  <a:cubicBezTo>
                    <a:pt x="902" y="7889"/>
                    <a:pt x="1597" y="6577"/>
                    <a:pt x="2378" y="5416"/>
                  </a:cubicBezTo>
                  <a:cubicBezTo>
                    <a:pt x="3159" y="4255"/>
                    <a:pt x="4003" y="3270"/>
                    <a:pt x="4908" y="2462"/>
                  </a:cubicBezTo>
                  <a:cubicBezTo>
                    <a:pt x="5814" y="1653"/>
                    <a:pt x="6761" y="1039"/>
                    <a:pt x="7749" y="624"/>
                  </a:cubicBezTo>
                  <a:cubicBezTo>
                    <a:pt x="8738" y="205"/>
                    <a:pt x="9753" y="0"/>
                    <a:pt x="10801" y="0"/>
                  </a:cubicBezTo>
                  <a:cubicBezTo>
                    <a:pt x="11855" y="0"/>
                    <a:pt x="12878" y="205"/>
                    <a:pt x="13869" y="624"/>
                  </a:cubicBezTo>
                  <a:cubicBezTo>
                    <a:pt x="14863" y="1039"/>
                    <a:pt x="15805" y="1646"/>
                    <a:pt x="16701" y="2443"/>
                  </a:cubicBezTo>
                  <a:cubicBezTo>
                    <a:pt x="17594" y="3244"/>
                    <a:pt x="18433" y="4222"/>
                    <a:pt x="19216" y="5383"/>
                  </a:cubicBezTo>
                  <a:cubicBezTo>
                    <a:pt x="20002" y="6544"/>
                    <a:pt x="20706" y="7863"/>
                    <a:pt x="21333" y="9359"/>
                  </a:cubicBezTo>
                  <a:moveTo>
                    <a:pt x="10801" y="18906"/>
                  </a:moveTo>
                  <a:cubicBezTo>
                    <a:pt x="11731" y="18906"/>
                    <a:pt x="12624" y="18715"/>
                    <a:pt x="13478" y="18325"/>
                  </a:cubicBezTo>
                  <a:cubicBezTo>
                    <a:pt x="14332" y="17939"/>
                    <a:pt x="15142" y="17399"/>
                    <a:pt x="15908" y="16708"/>
                  </a:cubicBezTo>
                  <a:cubicBezTo>
                    <a:pt x="16674" y="16014"/>
                    <a:pt x="17383" y="15165"/>
                    <a:pt x="18039" y="14155"/>
                  </a:cubicBezTo>
                  <a:cubicBezTo>
                    <a:pt x="18697" y="13148"/>
                    <a:pt x="19282" y="12027"/>
                    <a:pt x="19798" y="10796"/>
                  </a:cubicBezTo>
                  <a:cubicBezTo>
                    <a:pt x="19172" y="9282"/>
                    <a:pt x="18440" y="7955"/>
                    <a:pt x="17601" y="6812"/>
                  </a:cubicBezTo>
                  <a:cubicBezTo>
                    <a:pt x="16762" y="5670"/>
                    <a:pt x="15839" y="4751"/>
                    <a:pt x="14831" y="4060"/>
                  </a:cubicBezTo>
                  <a:cubicBezTo>
                    <a:pt x="15230" y="4751"/>
                    <a:pt x="15538" y="5534"/>
                    <a:pt x="15761" y="6401"/>
                  </a:cubicBezTo>
                  <a:cubicBezTo>
                    <a:pt x="15984" y="7264"/>
                    <a:pt x="16096" y="8205"/>
                    <a:pt x="16096" y="9216"/>
                  </a:cubicBezTo>
                  <a:cubicBezTo>
                    <a:pt x="16096" y="10340"/>
                    <a:pt x="15957" y="11387"/>
                    <a:pt x="15680" y="12361"/>
                  </a:cubicBezTo>
                  <a:cubicBezTo>
                    <a:pt x="15404" y="13339"/>
                    <a:pt x="15017" y="14195"/>
                    <a:pt x="14520" y="14941"/>
                  </a:cubicBezTo>
                  <a:cubicBezTo>
                    <a:pt x="14023" y="15683"/>
                    <a:pt x="13448" y="16271"/>
                    <a:pt x="12793" y="16690"/>
                  </a:cubicBezTo>
                  <a:cubicBezTo>
                    <a:pt x="12137" y="17113"/>
                    <a:pt x="11437" y="17326"/>
                    <a:pt x="10696" y="17326"/>
                  </a:cubicBezTo>
                  <a:cubicBezTo>
                    <a:pt x="9944" y="17326"/>
                    <a:pt x="9247" y="17113"/>
                    <a:pt x="8598" y="16690"/>
                  </a:cubicBezTo>
                  <a:cubicBezTo>
                    <a:pt x="7950" y="16271"/>
                    <a:pt x="7380" y="15683"/>
                    <a:pt x="6883" y="14941"/>
                  </a:cubicBezTo>
                  <a:cubicBezTo>
                    <a:pt x="6386" y="14195"/>
                    <a:pt x="6000" y="13339"/>
                    <a:pt x="5723" y="12361"/>
                  </a:cubicBezTo>
                  <a:cubicBezTo>
                    <a:pt x="5444" y="11387"/>
                    <a:pt x="5307" y="10340"/>
                    <a:pt x="5307" y="9216"/>
                  </a:cubicBezTo>
                  <a:cubicBezTo>
                    <a:pt x="5307" y="8301"/>
                    <a:pt x="5405" y="7426"/>
                    <a:pt x="5606" y="6603"/>
                  </a:cubicBezTo>
                  <a:cubicBezTo>
                    <a:pt x="5804" y="5776"/>
                    <a:pt x="6071" y="5023"/>
                    <a:pt x="6408" y="4339"/>
                  </a:cubicBezTo>
                  <a:cubicBezTo>
                    <a:pt x="5496" y="5034"/>
                    <a:pt x="4644" y="5927"/>
                    <a:pt x="3861" y="7026"/>
                  </a:cubicBezTo>
                  <a:cubicBezTo>
                    <a:pt x="3075" y="8121"/>
                    <a:pt x="2390" y="9381"/>
                    <a:pt x="1803" y="10796"/>
                  </a:cubicBezTo>
                  <a:cubicBezTo>
                    <a:pt x="2319" y="12016"/>
                    <a:pt x="2902" y="13133"/>
                    <a:pt x="3555" y="14147"/>
                  </a:cubicBezTo>
                  <a:cubicBezTo>
                    <a:pt x="4208" y="15165"/>
                    <a:pt x="4918" y="16014"/>
                    <a:pt x="5689" y="16708"/>
                  </a:cubicBezTo>
                  <a:cubicBezTo>
                    <a:pt x="6457" y="17399"/>
                    <a:pt x="7270" y="17940"/>
                    <a:pt x="8124" y="18325"/>
                  </a:cubicBezTo>
                  <a:cubicBezTo>
                    <a:pt x="8980" y="18719"/>
                    <a:pt x="9871" y="18906"/>
                    <a:pt x="10801" y="18906"/>
                  </a:cubicBezTo>
                  <a:moveTo>
                    <a:pt x="10695" y="3953"/>
                  </a:moveTo>
                  <a:cubicBezTo>
                    <a:pt x="10218" y="3953"/>
                    <a:pt x="9763" y="4089"/>
                    <a:pt x="9330" y="4365"/>
                  </a:cubicBezTo>
                  <a:cubicBezTo>
                    <a:pt x="8897" y="4644"/>
                    <a:pt x="8525" y="5015"/>
                    <a:pt x="8217" y="5486"/>
                  </a:cubicBezTo>
                  <a:cubicBezTo>
                    <a:pt x="7908" y="5953"/>
                    <a:pt x="7661" y="6511"/>
                    <a:pt x="7475" y="7165"/>
                  </a:cubicBezTo>
                  <a:cubicBezTo>
                    <a:pt x="7287" y="7816"/>
                    <a:pt x="7191" y="8495"/>
                    <a:pt x="7191" y="9216"/>
                  </a:cubicBezTo>
                  <a:cubicBezTo>
                    <a:pt x="7191" y="9484"/>
                    <a:pt x="7257" y="9715"/>
                    <a:pt x="7385" y="9918"/>
                  </a:cubicBezTo>
                  <a:cubicBezTo>
                    <a:pt x="7514" y="10120"/>
                    <a:pt x="7678" y="10215"/>
                    <a:pt x="7872" y="10215"/>
                  </a:cubicBezTo>
                  <a:cubicBezTo>
                    <a:pt x="8067" y="10215"/>
                    <a:pt x="8226" y="10116"/>
                    <a:pt x="8351" y="9910"/>
                  </a:cubicBezTo>
                  <a:cubicBezTo>
                    <a:pt x="8478" y="9701"/>
                    <a:pt x="8540" y="9473"/>
                    <a:pt x="8540" y="9216"/>
                  </a:cubicBezTo>
                  <a:cubicBezTo>
                    <a:pt x="8540" y="8301"/>
                    <a:pt x="8750" y="7533"/>
                    <a:pt x="9166" y="6912"/>
                  </a:cubicBezTo>
                  <a:cubicBezTo>
                    <a:pt x="9585" y="6287"/>
                    <a:pt x="10094" y="5978"/>
                    <a:pt x="10695" y="5978"/>
                  </a:cubicBezTo>
                  <a:cubicBezTo>
                    <a:pt x="10891" y="5978"/>
                    <a:pt x="11053" y="5872"/>
                    <a:pt x="11182" y="5670"/>
                  </a:cubicBezTo>
                  <a:cubicBezTo>
                    <a:pt x="11310" y="5464"/>
                    <a:pt x="11376" y="5229"/>
                    <a:pt x="11376" y="4957"/>
                  </a:cubicBezTo>
                  <a:cubicBezTo>
                    <a:pt x="11376" y="4663"/>
                    <a:pt x="11310" y="4424"/>
                    <a:pt x="11182" y="4233"/>
                  </a:cubicBezTo>
                  <a:cubicBezTo>
                    <a:pt x="11053" y="4045"/>
                    <a:pt x="10891" y="3953"/>
                    <a:pt x="10695" y="3953"/>
                  </a:cubicBezTo>
                </a:path>
              </a:pathLst>
            </a:custGeom>
            <a:solidFill>
              <a:schemeClr val="accent1"/>
            </a:solidFill>
            <a:ln>
              <a:noFill/>
            </a:ln>
            <a:effectLst/>
          </p:spPr>
          <p:txBody>
            <a:bodyPr lIns="16542" tIns="16542" rIns="16542" bIns="16542" anchor="ctr"/>
            <a:lstStyle/>
            <a:p>
              <a:pPr algn="just" defTabSz="297815">
                <a:lnSpc>
                  <a:spcPct val="120000"/>
                </a:lnSpc>
                <a:defRPr/>
              </a:pPr>
              <a:endParaRPr lang="es-ES" sz="570" dirty="0">
                <a:solidFill>
                  <a:srgbClr val="44CEB9"/>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85" name="Group 84"/>
          <p:cNvGrpSpPr/>
          <p:nvPr/>
        </p:nvGrpSpPr>
        <p:grpSpPr>
          <a:xfrm>
            <a:off x="3653084" y="3011863"/>
            <a:ext cx="864097" cy="1570956"/>
            <a:chOff x="4684712" y="4402042"/>
            <a:chExt cx="1327095" cy="2412072"/>
          </a:xfrm>
        </p:grpSpPr>
        <p:sp>
          <p:nvSpPr>
            <p:cNvPr id="51" name="Freeform 10"/>
            <p:cNvSpPr>
              <a:spLocks noEditPoints="1"/>
            </p:cNvSpPr>
            <p:nvPr/>
          </p:nvSpPr>
          <p:spPr bwMode="auto">
            <a:xfrm>
              <a:off x="4684712" y="4402042"/>
              <a:ext cx="1327095" cy="2412072"/>
            </a:xfrm>
            <a:custGeom>
              <a:avLst/>
              <a:gdLst>
                <a:gd name="T0" fmla="*/ 0 w 1725"/>
                <a:gd name="T1" fmla="*/ 728 h 3136"/>
                <a:gd name="T2" fmla="*/ 654 w 1725"/>
                <a:gd name="T3" fmla="*/ 1382 h 3136"/>
                <a:gd name="T4" fmla="*/ 1577 w 1725"/>
                <a:gd name="T5" fmla="*/ 1789 h 3136"/>
                <a:gd name="T6" fmla="*/ 1669 w 1725"/>
                <a:gd name="T7" fmla="*/ 3119 h 3136"/>
                <a:gd name="T8" fmla="*/ 1666 w 1725"/>
                <a:gd name="T9" fmla="*/ 1513 h 3136"/>
                <a:gd name="T10" fmla="*/ 654 w 1725"/>
                <a:gd name="T11" fmla="*/ 73 h 3136"/>
                <a:gd name="T12" fmla="*/ 0 w 1725"/>
                <a:gd name="T13" fmla="*/ 728 h 3136"/>
                <a:gd name="T14" fmla="*/ 119 w 1725"/>
                <a:gd name="T15" fmla="*/ 727 h 3136"/>
                <a:gd name="T16" fmla="*/ 858 w 1725"/>
                <a:gd name="T17" fmla="*/ 232 h 3136"/>
                <a:gd name="T18" fmla="*/ 858 w 1725"/>
                <a:gd name="T19" fmla="*/ 232 h 3136"/>
                <a:gd name="T20" fmla="*/ 1517 w 1725"/>
                <a:gd name="T21" fmla="*/ 1260 h 3136"/>
                <a:gd name="T22" fmla="*/ 1327 w 1725"/>
                <a:gd name="T23" fmla="*/ 1365 h 3136"/>
                <a:gd name="T24" fmla="*/ 654 w 1725"/>
                <a:gd name="T25" fmla="*/ 1263 h 3136"/>
                <a:gd name="T26" fmla="*/ 119 w 1725"/>
                <a:gd name="T27" fmla="*/ 727 h 3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25" h="3136">
                  <a:moveTo>
                    <a:pt x="0" y="728"/>
                  </a:moveTo>
                  <a:cubicBezTo>
                    <a:pt x="0" y="1089"/>
                    <a:pt x="293" y="1382"/>
                    <a:pt x="654" y="1382"/>
                  </a:cubicBezTo>
                  <a:cubicBezTo>
                    <a:pt x="654" y="1382"/>
                    <a:pt x="1471" y="1368"/>
                    <a:pt x="1577" y="1789"/>
                  </a:cubicBezTo>
                  <a:cubicBezTo>
                    <a:pt x="1650" y="2081"/>
                    <a:pt x="1614" y="3136"/>
                    <a:pt x="1669" y="3119"/>
                  </a:cubicBezTo>
                  <a:cubicBezTo>
                    <a:pt x="1725" y="3102"/>
                    <a:pt x="1666" y="1513"/>
                    <a:pt x="1666" y="1513"/>
                  </a:cubicBezTo>
                  <a:cubicBezTo>
                    <a:pt x="1666" y="0"/>
                    <a:pt x="654" y="73"/>
                    <a:pt x="654" y="73"/>
                  </a:cubicBezTo>
                  <a:cubicBezTo>
                    <a:pt x="293" y="73"/>
                    <a:pt x="0" y="366"/>
                    <a:pt x="0" y="728"/>
                  </a:cubicBezTo>
                  <a:close/>
                  <a:moveTo>
                    <a:pt x="119" y="727"/>
                  </a:moveTo>
                  <a:cubicBezTo>
                    <a:pt x="119" y="431"/>
                    <a:pt x="464" y="101"/>
                    <a:pt x="858" y="232"/>
                  </a:cubicBezTo>
                  <a:cubicBezTo>
                    <a:pt x="858" y="232"/>
                    <a:pt x="858" y="232"/>
                    <a:pt x="858" y="232"/>
                  </a:cubicBezTo>
                  <a:cubicBezTo>
                    <a:pt x="1302" y="379"/>
                    <a:pt x="1461" y="872"/>
                    <a:pt x="1517" y="1260"/>
                  </a:cubicBezTo>
                  <a:cubicBezTo>
                    <a:pt x="1530" y="1352"/>
                    <a:pt x="1487" y="1434"/>
                    <a:pt x="1327" y="1365"/>
                  </a:cubicBezTo>
                  <a:cubicBezTo>
                    <a:pt x="1190" y="1306"/>
                    <a:pt x="976" y="1254"/>
                    <a:pt x="654" y="1263"/>
                  </a:cubicBezTo>
                  <a:cubicBezTo>
                    <a:pt x="358" y="1263"/>
                    <a:pt x="119" y="1023"/>
                    <a:pt x="119" y="727"/>
                  </a:cubicBezTo>
                  <a:close/>
                </a:path>
              </a:pathLst>
            </a:custGeom>
            <a:solidFill>
              <a:schemeClr val="accent2"/>
            </a:solidFill>
            <a:ln>
              <a:noFill/>
            </a:ln>
          </p:spPr>
          <p:txBody>
            <a:bodyPr vert="horz" wrap="square" lIns="29777" tIns="14889" rIns="29777" bIns="14889" numCol="1" anchor="t" anchorCtr="0" compatLnSpc="1"/>
            <a:lstStyle/>
            <a:p>
              <a:pPr algn="just">
                <a:lnSpc>
                  <a:spcPct val="120000"/>
                </a:lnSpc>
              </a:pPr>
              <a:endParaRPr lang="id-ID"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0" name="AutoShape 38"/>
            <p:cNvSpPr/>
            <p:nvPr/>
          </p:nvSpPr>
          <p:spPr bwMode="auto">
            <a:xfrm>
              <a:off x="5076199" y="4805525"/>
              <a:ext cx="345669" cy="347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72" y="2850"/>
                  </a:moveTo>
                  <a:cubicBezTo>
                    <a:pt x="18363" y="3806"/>
                    <a:pt x="19524" y="5033"/>
                    <a:pt x="20354" y="6530"/>
                  </a:cubicBezTo>
                  <a:cubicBezTo>
                    <a:pt x="21184" y="8031"/>
                    <a:pt x="21599" y="9635"/>
                    <a:pt x="21599" y="11342"/>
                  </a:cubicBezTo>
                  <a:cubicBezTo>
                    <a:pt x="21599" y="12759"/>
                    <a:pt x="21318" y="14087"/>
                    <a:pt x="20754" y="15328"/>
                  </a:cubicBezTo>
                  <a:cubicBezTo>
                    <a:pt x="20184" y="16569"/>
                    <a:pt x="19415" y="17654"/>
                    <a:pt x="18433" y="18587"/>
                  </a:cubicBezTo>
                  <a:cubicBezTo>
                    <a:pt x="17451" y="19520"/>
                    <a:pt x="16300" y="20255"/>
                    <a:pt x="14984" y="20793"/>
                  </a:cubicBezTo>
                  <a:cubicBezTo>
                    <a:pt x="13669" y="21332"/>
                    <a:pt x="12269" y="21599"/>
                    <a:pt x="10775" y="21599"/>
                  </a:cubicBezTo>
                  <a:cubicBezTo>
                    <a:pt x="9287" y="21599"/>
                    <a:pt x="7890" y="21332"/>
                    <a:pt x="6584" y="20793"/>
                  </a:cubicBezTo>
                  <a:cubicBezTo>
                    <a:pt x="5278" y="20255"/>
                    <a:pt x="4136" y="19520"/>
                    <a:pt x="3160" y="18587"/>
                  </a:cubicBezTo>
                  <a:cubicBezTo>
                    <a:pt x="2184" y="17654"/>
                    <a:pt x="1412" y="16569"/>
                    <a:pt x="845" y="15328"/>
                  </a:cubicBezTo>
                  <a:cubicBezTo>
                    <a:pt x="278" y="14087"/>
                    <a:pt x="0" y="12759"/>
                    <a:pt x="0" y="11342"/>
                  </a:cubicBezTo>
                  <a:cubicBezTo>
                    <a:pt x="0" y="9635"/>
                    <a:pt x="415" y="8031"/>
                    <a:pt x="1245" y="6530"/>
                  </a:cubicBezTo>
                  <a:cubicBezTo>
                    <a:pt x="2075" y="5033"/>
                    <a:pt x="3236" y="3806"/>
                    <a:pt x="4724" y="2850"/>
                  </a:cubicBezTo>
                  <a:cubicBezTo>
                    <a:pt x="4839" y="2761"/>
                    <a:pt x="4975" y="2732"/>
                    <a:pt x="5130" y="2770"/>
                  </a:cubicBezTo>
                  <a:cubicBezTo>
                    <a:pt x="5306" y="2804"/>
                    <a:pt x="5430" y="2879"/>
                    <a:pt x="5493" y="2989"/>
                  </a:cubicBezTo>
                  <a:lnTo>
                    <a:pt x="6800" y="4797"/>
                  </a:lnTo>
                  <a:cubicBezTo>
                    <a:pt x="6896" y="4906"/>
                    <a:pt x="6927" y="5033"/>
                    <a:pt x="6887" y="5174"/>
                  </a:cubicBezTo>
                  <a:cubicBezTo>
                    <a:pt x="6848" y="5318"/>
                    <a:pt x="6769" y="5436"/>
                    <a:pt x="6654" y="5525"/>
                  </a:cubicBezTo>
                  <a:cubicBezTo>
                    <a:pt x="5630" y="6185"/>
                    <a:pt x="4833" y="7026"/>
                    <a:pt x="4269" y="8042"/>
                  </a:cubicBezTo>
                  <a:cubicBezTo>
                    <a:pt x="3703" y="9056"/>
                    <a:pt x="3421" y="10156"/>
                    <a:pt x="3421" y="11342"/>
                  </a:cubicBezTo>
                  <a:cubicBezTo>
                    <a:pt x="3421" y="12298"/>
                    <a:pt x="3612" y="13208"/>
                    <a:pt x="3993" y="14066"/>
                  </a:cubicBezTo>
                  <a:cubicBezTo>
                    <a:pt x="4375" y="14925"/>
                    <a:pt x="4900" y="15667"/>
                    <a:pt x="5569" y="16298"/>
                  </a:cubicBezTo>
                  <a:cubicBezTo>
                    <a:pt x="6236" y="16929"/>
                    <a:pt x="7021" y="17430"/>
                    <a:pt x="7918" y="17796"/>
                  </a:cubicBezTo>
                  <a:cubicBezTo>
                    <a:pt x="8815" y="18161"/>
                    <a:pt x="9769" y="18346"/>
                    <a:pt x="10772" y="18346"/>
                  </a:cubicBezTo>
                  <a:cubicBezTo>
                    <a:pt x="11778" y="18346"/>
                    <a:pt x="12733" y="18161"/>
                    <a:pt x="13639" y="17796"/>
                  </a:cubicBezTo>
                  <a:cubicBezTo>
                    <a:pt x="14542" y="17430"/>
                    <a:pt x="15333" y="16929"/>
                    <a:pt x="16009" y="16298"/>
                  </a:cubicBezTo>
                  <a:cubicBezTo>
                    <a:pt x="16684" y="15668"/>
                    <a:pt x="17215" y="14927"/>
                    <a:pt x="17596" y="14075"/>
                  </a:cubicBezTo>
                  <a:cubicBezTo>
                    <a:pt x="17978" y="13220"/>
                    <a:pt x="18169" y="12307"/>
                    <a:pt x="18169" y="11342"/>
                  </a:cubicBezTo>
                  <a:cubicBezTo>
                    <a:pt x="18169" y="10156"/>
                    <a:pt x="17881" y="9056"/>
                    <a:pt x="17312" y="8042"/>
                  </a:cubicBezTo>
                  <a:cubicBezTo>
                    <a:pt x="16742" y="7023"/>
                    <a:pt x="15951" y="6185"/>
                    <a:pt x="14933" y="5525"/>
                  </a:cubicBezTo>
                  <a:cubicBezTo>
                    <a:pt x="14800" y="5436"/>
                    <a:pt x="14721" y="5324"/>
                    <a:pt x="14703" y="5197"/>
                  </a:cubicBezTo>
                  <a:cubicBezTo>
                    <a:pt x="14663" y="5050"/>
                    <a:pt x="14693" y="4915"/>
                    <a:pt x="14787" y="4797"/>
                  </a:cubicBezTo>
                  <a:lnTo>
                    <a:pt x="16066" y="2989"/>
                  </a:lnTo>
                  <a:cubicBezTo>
                    <a:pt x="16160" y="2879"/>
                    <a:pt x="16284" y="2810"/>
                    <a:pt x="16436" y="2784"/>
                  </a:cubicBezTo>
                  <a:cubicBezTo>
                    <a:pt x="16593" y="2755"/>
                    <a:pt x="16739" y="2778"/>
                    <a:pt x="16872" y="2850"/>
                  </a:cubicBezTo>
                  <a:moveTo>
                    <a:pt x="9663" y="10778"/>
                  </a:moveTo>
                  <a:cubicBezTo>
                    <a:pt x="9509" y="10778"/>
                    <a:pt x="9375" y="10726"/>
                    <a:pt x="9263" y="10625"/>
                  </a:cubicBezTo>
                  <a:cubicBezTo>
                    <a:pt x="9154" y="10524"/>
                    <a:pt x="9096" y="10398"/>
                    <a:pt x="9096" y="10239"/>
                  </a:cubicBezTo>
                  <a:lnTo>
                    <a:pt x="9096" y="535"/>
                  </a:lnTo>
                  <a:cubicBezTo>
                    <a:pt x="9096" y="388"/>
                    <a:pt x="9151" y="264"/>
                    <a:pt x="9257" y="158"/>
                  </a:cubicBezTo>
                  <a:cubicBezTo>
                    <a:pt x="9363" y="48"/>
                    <a:pt x="9496" y="0"/>
                    <a:pt x="9663" y="0"/>
                  </a:cubicBezTo>
                  <a:lnTo>
                    <a:pt x="11942" y="0"/>
                  </a:lnTo>
                  <a:cubicBezTo>
                    <a:pt x="12096" y="0"/>
                    <a:pt x="12230" y="48"/>
                    <a:pt x="12339" y="158"/>
                  </a:cubicBezTo>
                  <a:cubicBezTo>
                    <a:pt x="12451" y="264"/>
                    <a:pt x="12509" y="388"/>
                    <a:pt x="12509" y="535"/>
                  </a:cubicBezTo>
                  <a:lnTo>
                    <a:pt x="12509" y="10239"/>
                  </a:lnTo>
                  <a:cubicBezTo>
                    <a:pt x="12509" y="10386"/>
                    <a:pt x="12454" y="10513"/>
                    <a:pt x="12348" y="10620"/>
                  </a:cubicBezTo>
                  <a:cubicBezTo>
                    <a:pt x="12242" y="10723"/>
                    <a:pt x="12106" y="10778"/>
                    <a:pt x="11942" y="10778"/>
                  </a:cubicBezTo>
                  <a:lnTo>
                    <a:pt x="9663" y="10778"/>
                  </a:lnTo>
                  <a:close/>
                </a:path>
              </a:pathLst>
            </a:custGeom>
            <a:solidFill>
              <a:schemeClr val="accent2"/>
            </a:solidFill>
            <a:ln>
              <a:noFill/>
            </a:ln>
            <a:effectLst/>
          </p:spPr>
          <p:txBody>
            <a:bodyPr lIns="16542" tIns="16542" rIns="16542" bIns="16542" anchor="ctr"/>
            <a:lstStyle/>
            <a:p>
              <a:pPr algn="just" defTabSz="297815">
                <a:lnSpc>
                  <a:spcPct val="120000"/>
                </a:lnSpc>
                <a:defRPr/>
              </a:pPr>
              <a:endParaRPr lang="es-ES" sz="570" dirty="0">
                <a:solidFill>
                  <a:srgbClr val="44CEB9"/>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87" name="Group 86"/>
          <p:cNvGrpSpPr/>
          <p:nvPr/>
        </p:nvGrpSpPr>
        <p:grpSpPr>
          <a:xfrm>
            <a:off x="4689564" y="3738208"/>
            <a:ext cx="723401" cy="828080"/>
            <a:chOff x="6276556" y="5517283"/>
            <a:chExt cx="1111011" cy="1271447"/>
          </a:xfrm>
        </p:grpSpPr>
        <p:sp>
          <p:nvSpPr>
            <p:cNvPr id="50" name="Freeform 8"/>
            <p:cNvSpPr>
              <a:spLocks noEditPoints="1"/>
            </p:cNvSpPr>
            <p:nvPr/>
          </p:nvSpPr>
          <p:spPr bwMode="auto">
            <a:xfrm>
              <a:off x="6276556" y="5517283"/>
              <a:ext cx="1111011" cy="1271447"/>
            </a:xfrm>
            <a:custGeom>
              <a:avLst/>
              <a:gdLst>
                <a:gd name="T0" fmla="*/ 790 w 1444"/>
                <a:gd name="T1" fmla="*/ 20 h 1653"/>
                <a:gd name="T2" fmla="*/ 172 w 1444"/>
                <a:gd name="T3" fmla="*/ 389 h 1653"/>
                <a:gd name="T4" fmla="*/ 58 w 1444"/>
                <a:gd name="T5" fmla="*/ 1653 h 1653"/>
                <a:gd name="T6" fmla="*/ 136 w 1444"/>
                <a:gd name="T7" fmla="*/ 1463 h 1653"/>
                <a:gd name="T8" fmla="*/ 783 w 1444"/>
                <a:gd name="T9" fmla="*/ 1329 h 1653"/>
                <a:gd name="T10" fmla="*/ 1444 w 1444"/>
                <a:gd name="T11" fmla="*/ 675 h 1653"/>
                <a:gd name="T12" fmla="*/ 790 w 1444"/>
                <a:gd name="T13" fmla="*/ 20 h 1653"/>
                <a:gd name="T14" fmla="*/ 792 w 1444"/>
                <a:gd name="T15" fmla="*/ 1206 h 1653"/>
                <a:gd name="T16" fmla="*/ 324 w 1444"/>
                <a:gd name="T17" fmla="*/ 1248 h 1653"/>
                <a:gd name="T18" fmla="*/ 170 w 1444"/>
                <a:gd name="T19" fmla="*/ 1129 h 1653"/>
                <a:gd name="T20" fmla="*/ 337 w 1444"/>
                <a:gd name="T21" fmla="*/ 389 h 1653"/>
                <a:gd name="T22" fmla="*/ 792 w 1444"/>
                <a:gd name="T23" fmla="*/ 135 h 1653"/>
                <a:gd name="T24" fmla="*/ 1328 w 1444"/>
                <a:gd name="T25" fmla="*/ 671 h 1653"/>
                <a:gd name="T26" fmla="*/ 792 w 1444"/>
                <a:gd name="T27" fmla="*/ 1206 h 1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44" h="1653">
                  <a:moveTo>
                    <a:pt x="790" y="20"/>
                  </a:moveTo>
                  <a:cubicBezTo>
                    <a:pt x="453" y="39"/>
                    <a:pt x="262" y="224"/>
                    <a:pt x="172" y="389"/>
                  </a:cubicBezTo>
                  <a:cubicBezTo>
                    <a:pt x="0" y="703"/>
                    <a:pt x="0" y="1653"/>
                    <a:pt x="58" y="1653"/>
                  </a:cubicBezTo>
                  <a:cubicBezTo>
                    <a:pt x="99" y="1653"/>
                    <a:pt x="57" y="1579"/>
                    <a:pt x="136" y="1463"/>
                  </a:cubicBezTo>
                  <a:cubicBezTo>
                    <a:pt x="221" y="1338"/>
                    <a:pt x="783" y="1329"/>
                    <a:pt x="783" y="1329"/>
                  </a:cubicBezTo>
                  <a:cubicBezTo>
                    <a:pt x="1151" y="1329"/>
                    <a:pt x="1444" y="1036"/>
                    <a:pt x="1444" y="675"/>
                  </a:cubicBezTo>
                  <a:cubicBezTo>
                    <a:pt x="1444" y="313"/>
                    <a:pt x="1151" y="0"/>
                    <a:pt x="790" y="20"/>
                  </a:cubicBezTo>
                  <a:close/>
                  <a:moveTo>
                    <a:pt x="792" y="1206"/>
                  </a:moveTo>
                  <a:cubicBezTo>
                    <a:pt x="582" y="1199"/>
                    <a:pt x="427" y="1223"/>
                    <a:pt x="324" y="1248"/>
                  </a:cubicBezTo>
                  <a:cubicBezTo>
                    <a:pt x="222" y="1273"/>
                    <a:pt x="170" y="1254"/>
                    <a:pt x="170" y="1129"/>
                  </a:cubicBezTo>
                  <a:cubicBezTo>
                    <a:pt x="170" y="923"/>
                    <a:pt x="204" y="603"/>
                    <a:pt x="337" y="389"/>
                  </a:cubicBezTo>
                  <a:cubicBezTo>
                    <a:pt x="432" y="237"/>
                    <a:pt x="600" y="135"/>
                    <a:pt x="792" y="135"/>
                  </a:cubicBezTo>
                  <a:cubicBezTo>
                    <a:pt x="1088" y="135"/>
                    <a:pt x="1328" y="375"/>
                    <a:pt x="1328" y="671"/>
                  </a:cubicBezTo>
                  <a:cubicBezTo>
                    <a:pt x="1328" y="966"/>
                    <a:pt x="1088" y="1206"/>
                    <a:pt x="792" y="1206"/>
                  </a:cubicBezTo>
                  <a:close/>
                </a:path>
              </a:pathLst>
            </a:custGeom>
            <a:solidFill>
              <a:schemeClr val="accent5"/>
            </a:solidFill>
            <a:ln>
              <a:noFill/>
            </a:ln>
          </p:spPr>
          <p:txBody>
            <a:bodyPr vert="horz" wrap="square" lIns="29777" tIns="14889" rIns="29777" bIns="14889" numCol="1" anchor="t" anchorCtr="0" compatLnSpc="1"/>
            <a:lstStyle/>
            <a:p>
              <a:pPr algn="just">
                <a:lnSpc>
                  <a:spcPct val="120000"/>
                </a:lnSpc>
              </a:pPr>
              <a:endParaRPr lang="id-ID"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1" name="AutoShape 66"/>
            <p:cNvSpPr/>
            <p:nvPr/>
          </p:nvSpPr>
          <p:spPr bwMode="auto">
            <a:xfrm>
              <a:off x="6728635" y="5874499"/>
              <a:ext cx="314696" cy="314696"/>
            </a:xfrm>
            <a:custGeom>
              <a:avLst/>
              <a:gdLst>
                <a:gd name="T0" fmla="*/ 10799 w 21598"/>
                <a:gd name="T1" fmla="*/ 10800 h 21600"/>
                <a:gd name="T2" fmla="*/ 10799 w 21598"/>
                <a:gd name="T3" fmla="*/ 10800 h 21600"/>
                <a:gd name="T4" fmla="*/ 10799 w 21598"/>
                <a:gd name="T5" fmla="*/ 10800 h 21600"/>
                <a:gd name="T6" fmla="*/ 10799 w 21598"/>
                <a:gd name="T7" fmla="*/ 10800 h 21600"/>
              </a:gdLst>
              <a:ahLst/>
              <a:cxnLst>
                <a:cxn ang="0">
                  <a:pos x="T0" y="T1"/>
                </a:cxn>
                <a:cxn ang="0">
                  <a:pos x="T2" y="T3"/>
                </a:cxn>
                <a:cxn ang="0">
                  <a:pos x="T4" y="T5"/>
                </a:cxn>
                <a:cxn ang="0">
                  <a:pos x="T6" y="T7"/>
                </a:cxn>
              </a:cxnLst>
              <a:rect l="0" t="0" r="r" b="b"/>
              <a:pathLst>
                <a:path w="21598" h="21600">
                  <a:moveTo>
                    <a:pt x="17537" y="12697"/>
                  </a:moveTo>
                  <a:lnTo>
                    <a:pt x="19798" y="9997"/>
                  </a:lnTo>
                  <a:lnTo>
                    <a:pt x="19798" y="17284"/>
                  </a:lnTo>
                  <a:cubicBezTo>
                    <a:pt x="19798" y="17874"/>
                    <a:pt x="19700" y="18429"/>
                    <a:pt x="19505" y="18949"/>
                  </a:cubicBezTo>
                  <a:cubicBezTo>
                    <a:pt x="19309" y="19469"/>
                    <a:pt x="19049" y="19928"/>
                    <a:pt x="18721" y="20321"/>
                  </a:cubicBezTo>
                  <a:cubicBezTo>
                    <a:pt x="18394" y="20715"/>
                    <a:pt x="18014" y="21027"/>
                    <a:pt x="17583" y="21256"/>
                  </a:cubicBezTo>
                  <a:cubicBezTo>
                    <a:pt x="17153" y="21485"/>
                    <a:pt x="16690" y="21599"/>
                    <a:pt x="16188" y="21599"/>
                  </a:cubicBezTo>
                  <a:lnTo>
                    <a:pt x="3595" y="21599"/>
                  </a:lnTo>
                  <a:cubicBezTo>
                    <a:pt x="3103" y="21599"/>
                    <a:pt x="2635" y="21485"/>
                    <a:pt x="2195" y="21256"/>
                  </a:cubicBezTo>
                  <a:cubicBezTo>
                    <a:pt x="1754" y="21027"/>
                    <a:pt x="1372" y="20715"/>
                    <a:pt x="1052" y="20321"/>
                  </a:cubicBezTo>
                  <a:cubicBezTo>
                    <a:pt x="734" y="19928"/>
                    <a:pt x="477" y="19469"/>
                    <a:pt x="286" y="18949"/>
                  </a:cubicBezTo>
                  <a:cubicBezTo>
                    <a:pt x="95" y="18429"/>
                    <a:pt x="0" y="17874"/>
                    <a:pt x="0" y="17284"/>
                  </a:cubicBezTo>
                  <a:lnTo>
                    <a:pt x="0" y="4315"/>
                  </a:lnTo>
                  <a:cubicBezTo>
                    <a:pt x="0" y="3722"/>
                    <a:pt x="95" y="3164"/>
                    <a:pt x="286" y="2632"/>
                  </a:cubicBezTo>
                  <a:cubicBezTo>
                    <a:pt x="477" y="2106"/>
                    <a:pt x="734" y="1645"/>
                    <a:pt x="1052" y="1263"/>
                  </a:cubicBezTo>
                  <a:cubicBezTo>
                    <a:pt x="1372" y="878"/>
                    <a:pt x="1754" y="572"/>
                    <a:pt x="2195" y="343"/>
                  </a:cubicBezTo>
                  <a:cubicBezTo>
                    <a:pt x="2635" y="114"/>
                    <a:pt x="3103" y="0"/>
                    <a:pt x="3595" y="0"/>
                  </a:cubicBezTo>
                  <a:lnTo>
                    <a:pt x="16188" y="0"/>
                  </a:lnTo>
                  <a:cubicBezTo>
                    <a:pt x="16401" y="0"/>
                    <a:pt x="16605" y="26"/>
                    <a:pt x="16798" y="82"/>
                  </a:cubicBezTo>
                  <a:lnTo>
                    <a:pt x="14608" y="2714"/>
                  </a:lnTo>
                  <a:lnTo>
                    <a:pt x="3595" y="2714"/>
                  </a:lnTo>
                  <a:cubicBezTo>
                    <a:pt x="3228" y="2714"/>
                    <a:pt x="2914" y="2867"/>
                    <a:pt x="2652" y="3184"/>
                  </a:cubicBezTo>
                  <a:cubicBezTo>
                    <a:pt x="2391" y="3496"/>
                    <a:pt x="2261" y="3875"/>
                    <a:pt x="2261" y="4315"/>
                  </a:cubicBezTo>
                  <a:lnTo>
                    <a:pt x="2261" y="17284"/>
                  </a:lnTo>
                  <a:cubicBezTo>
                    <a:pt x="2261" y="17724"/>
                    <a:pt x="2391" y="18101"/>
                    <a:pt x="2652" y="18412"/>
                  </a:cubicBezTo>
                  <a:cubicBezTo>
                    <a:pt x="2914" y="18729"/>
                    <a:pt x="3228" y="18888"/>
                    <a:pt x="3595" y="18888"/>
                  </a:cubicBezTo>
                  <a:lnTo>
                    <a:pt x="16188" y="18888"/>
                  </a:lnTo>
                  <a:cubicBezTo>
                    <a:pt x="16556" y="18888"/>
                    <a:pt x="16874" y="18729"/>
                    <a:pt x="17138" y="18412"/>
                  </a:cubicBezTo>
                  <a:cubicBezTo>
                    <a:pt x="17405" y="18101"/>
                    <a:pt x="17537" y="17724"/>
                    <a:pt x="17537" y="17284"/>
                  </a:cubicBezTo>
                  <a:lnTo>
                    <a:pt x="17537" y="12697"/>
                  </a:lnTo>
                  <a:close/>
                  <a:moveTo>
                    <a:pt x="21333" y="2796"/>
                  </a:moveTo>
                  <a:cubicBezTo>
                    <a:pt x="21514" y="3011"/>
                    <a:pt x="21599" y="3272"/>
                    <a:pt x="21597" y="3578"/>
                  </a:cubicBezTo>
                  <a:cubicBezTo>
                    <a:pt x="21592" y="3881"/>
                    <a:pt x="21504" y="4136"/>
                    <a:pt x="21333" y="4342"/>
                  </a:cubicBezTo>
                  <a:lnTo>
                    <a:pt x="13005" y="14346"/>
                  </a:lnTo>
                  <a:lnTo>
                    <a:pt x="11854" y="15721"/>
                  </a:lnTo>
                  <a:cubicBezTo>
                    <a:pt x="11676" y="15938"/>
                    <a:pt x="11458" y="16044"/>
                    <a:pt x="11206" y="16044"/>
                  </a:cubicBezTo>
                  <a:cubicBezTo>
                    <a:pt x="10951" y="16044"/>
                    <a:pt x="10733" y="15938"/>
                    <a:pt x="10555" y="15721"/>
                  </a:cubicBezTo>
                  <a:lnTo>
                    <a:pt x="9383" y="14346"/>
                  </a:lnTo>
                  <a:lnTo>
                    <a:pt x="4779" y="8787"/>
                  </a:lnTo>
                  <a:cubicBezTo>
                    <a:pt x="4600" y="8573"/>
                    <a:pt x="4507" y="8314"/>
                    <a:pt x="4507" y="8006"/>
                  </a:cubicBezTo>
                  <a:cubicBezTo>
                    <a:pt x="4507" y="7703"/>
                    <a:pt x="4600" y="7441"/>
                    <a:pt x="4779" y="7227"/>
                  </a:cubicBezTo>
                  <a:lnTo>
                    <a:pt x="5927" y="5846"/>
                  </a:lnTo>
                  <a:cubicBezTo>
                    <a:pt x="6106" y="5635"/>
                    <a:pt x="6323" y="5526"/>
                    <a:pt x="6578" y="5526"/>
                  </a:cubicBezTo>
                  <a:cubicBezTo>
                    <a:pt x="6830" y="5526"/>
                    <a:pt x="7043" y="5634"/>
                    <a:pt x="7214" y="5846"/>
                  </a:cubicBezTo>
                  <a:lnTo>
                    <a:pt x="11198" y="10632"/>
                  </a:lnTo>
                  <a:lnTo>
                    <a:pt x="18861" y="1404"/>
                  </a:lnTo>
                  <a:cubicBezTo>
                    <a:pt x="19040" y="1186"/>
                    <a:pt x="19262" y="1084"/>
                    <a:pt x="19524" y="1087"/>
                  </a:cubicBezTo>
                  <a:cubicBezTo>
                    <a:pt x="19786" y="1092"/>
                    <a:pt x="20001" y="1198"/>
                    <a:pt x="20173" y="1404"/>
                  </a:cubicBezTo>
                  <a:lnTo>
                    <a:pt x="21333" y="2796"/>
                  </a:lnTo>
                  <a:close/>
                </a:path>
              </a:pathLst>
            </a:custGeom>
            <a:solidFill>
              <a:schemeClr val="accent5"/>
            </a:solidFill>
            <a:ln>
              <a:noFill/>
            </a:ln>
            <a:effectLst/>
          </p:spPr>
          <p:txBody>
            <a:bodyPr lIns="16542" tIns="16542" rIns="16542" bIns="16542" anchor="ctr"/>
            <a:lstStyle/>
            <a:p>
              <a:pPr algn="just" defTabSz="297815">
                <a:lnSpc>
                  <a:spcPct val="120000"/>
                </a:lnSpc>
                <a:defRPr/>
              </a:pPr>
              <a:endParaRPr lang="es-ES" sz="570" dirty="0">
                <a:solidFill>
                  <a:srgbClr val="44CEB9"/>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88" name="Group 87"/>
          <p:cNvGrpSpPr/>
          <p:nvPr/>
        </p:nvGrpSpPr>
        <p:grpSpPr>
          <a:xfrm>
            <a:off x="4648670" y="3008896"/>
            <a:ext cx="864521" cy="1570956"/>
            <a:chOff x="6213749" y="4397485"/>
            <a:chExt cx="1327746" cy="2412072"/>
          </a:xfrm>
        </p:grpSpPr>
        <p:sp>
          <p:nvSpPr>
            <p:cNvPr id="49" name="Freeform 7"/>
            <p:cNvSpPr>
              <a:spLocks noEditPoints="1"/>
            </p:cNvSpPr>
            <p:nvPr/>
          </p:nvSpPr>
          <p:spPr bwMode="auto">
            <a:xfrm>
              <a:off x="6213749" y="4397485"/>
              <a:ext cx="1327746" cy="2412072"/>
            </a:xfrm>
            <a:custGeom>
              <a:avLst/>
              <a:gdLst>
                <a:gd name="T0" fmla="*/ 1072 w 1726"/>
                <a:gd name="T1" fmla="*/ 73 h 3136"/>
                <a:gd name="T2" fmla="*/ 60 w 1726"/>
                <a:gd name="T3" fmla="*/ 1513 h 3136"/>
                <a:gd name="T4" fmla="*/ 57 w 1726"/>
                <a:gd name="T5" fmla="*/ 3119 h 3136"/>
                <a:gd name="T6" fmla="*/ 149 w 1726"/>
                <a:gd name="T7" fmla="*/ 1789 h 3136"/>
                <a:gd name="T8" fmla="*/ 1072 w 1726"/>
                <a:gd name="T9" fmla="*/ 1382 h 3136"/>
                <a:gd name="T10" fmla="*/ 1726 w 1726"/>
                <a:gd name="T11" fmla="*/ 728 h 3136"/>
                <a:gd name="T12" fmla="*/ 1072 w 1726"/>
                <a:gd name="T13" fmla="*/ 73 h 3136"/>
                <a:gd name="T14" fmla="*/ 1072 w 1726"/>
                <a:gd name="T15" fmla="*/ 1263 h 3136"/>
                <a:gd name="T16" fmla="*/ 399 w 1726"/>
                <a:gd name="T17" fmla="*/ 1365 h 3136"/>
                <a:gd name="T18" fmla="*/ 209 w 1726"/>
                <a:gd name="T19" fmla="*/ 1260 h 3136"/>
                <a:gd name="T20" fmla="*/ 867 w 1726"/>
                <a:gd name="T21" fmla="*/ 232 h 3136"/>
                <a:gd name="T22" fmla="*/ 867 w 1726"/>
                <a:gd name="T23" fmla="*/ 232 h 3136"/>
                <a:gd name="T24" fmla="*/ 1607 w 1726"/>
                <a:gd name="T25" fmla="*/ 727 h 3136"/>
                <a:gd name="T26" fmla="*/ 1072 w 1726"/>
                <a:gd name="T27" fmla="*/ 1263 h 3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26" h="3136">
                  <a:moveTo>
                    <a:pt x="1072" y="73"/>
                  </a:moveTo>
                  <a:cubicBezTo>
                    <a:pt x="1072" y="73"/>
                    <a:pt x="60" y="0"/>
                    <a:pt x="60" y="1513"/>
                  </a:cubicBezTo>
                  <a:cubicBezTo>
                    <a:pt x="60" y="1513"/>
                    <a:pt x="0" y="3102"/>
                    <a:pt x="57" y="3119"/>
                  </a:cubicBezTo>
                  <a:cubicBezTo>
                    <a:pt x="111" y="3136"/>
                    <a:pt x="75" y="2081"/>
                    <a:pt x="149" y="1789"/>
                  </a:cubicBezTo>
                  <a:cubicBezTo>
                    <a:pt x="255" y="1368"/>
                    <a:pt x="1072" y="1382"/>
                    <a:pt x="1072" y="1382"/>
                  </a:cubicBezTo>
                  <a:cubicBezTo>
                    <a:pt x="1433" y="1382"/>
                    <a:pt x="1726" y="1089"/>
                    <a:pt x="1726" y="728"/>
                  </a:cubicBezTo>
                  <a:cubicBezTo>
                    <a:pt x="1726" y="366"/>
                    <a:pt x="1433" y="73"/>
                    <a:pt x="1072" y="73"/>
                  </a:cubicBezTo>
                  <a:close/>
                  <a:moveTo>
                    <a:pt x="1072" y="1263"/>
                  </a:moveTo>
                  <a:cubicBezTo>
                    <a:pt x="750" y="1254"/>
                    <a:pt x="536" y="1306"/>
                    <a:pt x="399" y="1365"/>
                  </a:cubicBezTo>
                  <a:cubicBezTo>
                    <a:pt x="239" y="1434"/>
                    <a:pt x="196" y="1352"/>
                    <a:pt x="209" y="1260"/>
                  </a:cubicBezTo>
                  <a:cubicBezTo>
                    <a:pt x="265" y="872"/>
                    <a:pt x="424" y="379"/>
                    <a:pt x="867" y="232"/>
                  </a:cubicBezTo>
                  <a:cubicBezTo>
                    <a:pt x="867" y="232"/>
                    <a:pt x="867" y="232"/>
                    <a:pt x="867" y="232"/>
                  </a:cubicBezTo>
                  <a:cubicBezTo>
                    <a:pt x="1262" y="101"/>
                    <a:pt x="1607" y="431"/>
                    <a:pt x="1607" y="727"/>
                  </a:cubicBezTo>
                  <a:cubicBezTo>
                    <a:pt x="1607" y="1023"/>
                    <a:pt x="1367" y="1263"/>
                    <a:pt x="1072" y="1263"/>
                  </a:cubicBezTo>
                  <a:close/>
                </a:path>
              </a:pathLst>
            </a:custGeom>
            <a:solidFill>
              <a:schemeClr val="accent3"/>
            </a:solidFill>
            <a:ln>
              <a:noFill/>
            </a:ln>
          </p:spPr>
          <p:txBody>
            <a:bodyPr vert="horz" wrap="square" lIns="29777" tIns="14889" rIns="29777" bIns="14889" numCol="1" anchor="t" anchorCtr="0" compatLnSpc="1"/>
            <a:lstStyle/>
            <a:p>
              <a:pPr algn="just">
                <a:lnSpc>
                  <a:spcPct val="120000"/>
                </a:lnSpc>
              </a:pPr>
              <a:endParaRPr lang="id-ID"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2" name="AutoShape 122"/>
            <p:cNvSpPr/>
            <p:nvPr/>
          </p:nvSpPr>
          <p:spPr bwMode="auto">
            <a:xfrm>
              <a:off x="6799530" y="4793980"/>
              <a:ext cx="315505" cy="347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4921"/>
                  </a:moveTo>
                  <a:lnTo>
                    <a:pt x="21599" y="5871"/>
                  </a:lnTo>
                  <a:cubicBezTo>
                    <a:pt x="21192" y="6052"/>
                    <a:pt x="20518" y="6202"/>
                    <a:pt x="19564" y="6320"/>
                  </a:cubicBezTo>
                  <a:cubicBezTo>
                    <a:pt x="18617" y="6436"/>
                    <a:pt x="17593" y="6522"/>
                    <a:pt x="16494" y="6579"/>
                  </a:cubicBezTo>
                  <a:cubicBezTo>
                    <a:pt x="15398" y="6643"/>
                    <a:pt x="14330" y="6677"/>
                    <a:pt x="13290" y="6683"/>
                  </a:cubicBezTo>
                  <a:cubicBezTo>
                    <a:pt x="12253" y="6692"/>
                    <a:pt x="11427" y="6698"/>
                    <a:pt x="10808" y="6698"/>
                  </a:cubicBezTo>
                  <a:cubicBezTo>
                    <a:pt x="10200" y="6698"/>
                    <a:pt x="9374" y="6692"/>
                    <a:pt x="8326" y="6683"/>
                  </a:cubicBezTo>
                  <a:cubicBezTo>
                    <a:pt x="7276" y="6677"/>
                    <a:pt x="6204" y="6643"/>
                    <a:pt x="5105" y="6579"/>
                  </a:cubicBezTo>
                  <a:cubicBezTo>
                    <a:pt x="4009" y="6522"/>
                    <a:pt x="2993" y="6436"/>
                    <a:pt x="2053" y="6326"/>
                  </a:cubicBezTo>
                  <a:cubicBezTo>
                    <a:pt x="1116" y="6214"/>
                    <a:pt x="442" y="6064"/>
                    <a:pt x="34" y="5871"/>
                  </a:cubicBezTo>
                  <a:cubicBezTo>
                    <a:pt x="10" y="5724"/>
                    <a:pt x="0" y="5566"/>
                    <a:pt x="0" y="5393"/>
                  </a:cubicBezTo>
                  <a:lnTo>
                    <a:pt x="0" y="4921"/>
                  </a:lnTo>
                  <a:lnTo>
                    <a:pt x="0" y="4423"/>
                  </a:lnTo>
                  <a:cubicBezTo>
                    <a:pt x="0" y="4258"/>
                    <a:pt x="10" y="4092"/>
                    <a:pt x="34" y="3924"/>
                  </a:cubicBezTo>
                  <a:cubicBezTo>
                    <a:pt x="307" y="3801"/>
                    <a:pt x="701" y="3688"/>
                    <a:pt x="1213" y="3602"/>
                  </a:cubicBezTo>
                  <a:cubicBezTo>
                    <a:pt x="1717" y="3516"/>
                    <a:pt x="2257" y="3444"/>
                    <a:pt x="2830" y="3389"/>
                  </a:cubicBezTo>
                  <a:cubicBezTo>
                    <a:pt x="3404" y="3334"/>
                    <a:pt x="3971" y="3294"/>
                    <a:pt x="4528" y="3265"/>
                  </a:cubicBezTo>
                  <a:cubicBezTo>
                    <a:pt x="5084" y="3239"/>
                    <a:pt x="5516" y="3213"/>
                    <a:pt x="5827" y="3196"/>
                  </a:cubicBezTo>
                  <a:cubicBezTo>
                    <a:pt x="5737" y="2444"/>
                    <a:pt x="5800" y="1857"/>
                    <a:pt x="6017" y="1431"/>
                  </a:cubicBezTo>
                  <a:cubicBezTo>
                    <a:pt x="6232" y="1010"/>
                    <a:pt x="6560" y="693"/>
                    <a:pt x="7003" y="489"/>
                  </a:cubicBezTo>
                  <a:cubicBezTo>
                    <a:pt x="7441" y="282"/>
                    <a:pt x="7984" y="146"/>
                    <a:pt x="8631" y="86"/>
                  </a:cubicBezTo>
                  <a:cubicBezTo>
                    <a:pt x="9280" y="28"/>
                    <a:pt x="9999" y="0"/>
                    <a:pt x="10808" y="0"/>
                  </a:cubicBezTo>
                  <a:cubicBezTo>
                    <a:pt x="11417" y="0"/>
                    <a:pt x="12021" y="11"/>
                    <a:pt x="12619" y="40"/>
                  </a:cubicBezTo>
                  <a:cubicBezTo>
                    <a:pt x="13221" y="69"/>
                    <a:pt x="13757" y="164"/>
                    <a:pt x="14234" y="319"/>
                  </a:cubicBezTo>
                  <a:cubicBezTo>
                    <a:pt x="14707" y="483"/>
                    <a:pt x="15084" y="734"/>
                    <a:pt x="15367" y="1074"/>
                  </a:cubicBezTo>
                  <a:cubicBezTo>
                    <a:pt x="15647" y="1413"/>
                    <a:pt x="15789" y="1894"/>
                    <a:pt x="15789" y="2519"/>
                  </a:cubicBezTo>
                  <a:lnTo>
                    <a:pt x="15789" y="2850"/>
                  </a:lnTo>
                  <a:cubicBezTo>
                    <a:pt x="15789" y="2963"/>
                    <a:pt x="15775" y="3078"/>
                    <a:pt x="15758" y="3196"/>
                  </a:cubicBezTo>
                  <a:cubicBezTo>
                    <a:pt x="16076" y="3213"/>
                    <a:pt x="16511" y="3239"/>
                    <a:pt x="17061" y="3265"/>
                  </a:cubicBezTo>
                  <a:cubicBezTo>
                    <a:pt x="17611" y="3294"/>
                    <a:pt x="18178" y="3334"/>
                    <a:pt x="18758" y="3389"/>
                  </a:cubicBezTo>
                  <a:cubicBezTo>
                    <a:pt x="19335" y="3443"/>
                    <a:pt x="19885" y="3515"/>
                    <a:pt x="20404" y="3602"/>
                  </a:cubicBezTo>
                  <a:cubicBezTo>
                    <a:pt x="20922" y="3688"/>
                    <a:pt x="21323" y="3801"/>
                    <a:pt x="21596" y="3924"/>
                  </a:cubicBezTo>
                  <a:lnTo>
                    <a:pt x="21596" y="4921"/>
                  </a:lnTo>
                  <a:close/>
                  <a:moveTo>
                    <a:pt x="10812" y="8296"/>
                  </a:moveTo>
                  <a:cubicBezTo>
                    <a:pt x="12236" y="8278"/>
                    <a:pt x="13656" y="8250"/>
                    <a:pt x="15080" y="8215"/>
                  </a:cubicBezTo>
                  <a:cubicBezTo>
                    <a:pt x="16501" y="8178"/>
                    <a:pt x="17925" y="8088"/>
                    <a:pt x="19353" y="7939"/>
                  </a:cubicBezTo>
                  <a:lnTo>
                    <a:pt x="19353" y="19477"/>
                  </a:lnTo>
                  <a:cubicBezTo>
                    <a:pt x="19353" y="20056"/>
                    <a:pt x="19107" y="20557"/>
                    <a:pt x="18620" y="20972"/>
                  </a:cubicBezTo>
                  <a:cubicBezTo>
                    <a:pt x="18133" y="21392"/>
                    <a:pt x="17542" y="21599"/>
                    <a:pt x="16847" y="21599"/>
                  </a:cubicBezTo>
                  <a:lnTo>
                    <a:pt x="4752" y="21599"/>
                  </a:lnTo>
                  <a:cubicBezTo>
                    <a:pt x="4058" y="21599"/>
                    <a:pt x="3460" y="21395"/>
                    <a:pt x="2955" y="20977"/>
                  </a:cubicBezTo>
                  <a:cubicBezTo>
                    <a:pt x="2450" y="20569"/>
                    <a:pt x="2201" y="20068"/>
                    <a:pt x="2201" y="19477"/>
                  </a:cubicBezTo>
                  <a:lnTo>
                    <a:pt x="2201" y="7939"/>
                  </a:lnTo>
                  <a:cubicBezTo>
                    <a:pt x="3560" y="8088"/>
                    <a:pt x="4904" y="8183"/>
                    <a:pt x="6239" y="8229"/>
                  </a:cubicBezTo>
                  <a:cubicBezTo>
                    <a:pt x="7576" y="8273"/>
                    <a:pt x="8917" y="8296"/>
                    <a:pt x="10276" y="8296"/>
                  </a:cubicBezTo>
                  <a:lnTo>
                    <a:pt x="10812" y="8296"/>
                  </a:lnTo>
                  <a:close/>
                  <a:moveTo>
                    <a:pt x="6923" y="10395"/>
                  </a:moveTo>
                  <a:cubicBezTo>
                    <a:pt x="6923" y="10248"/>
                    <a:pt x="6857" y="10119"/>
                    <a:pt x="6733" y="10015"/>
                  </a:cubicBezTo>
                  <a:cubicBezTo>
                    <a:pt x="6605" y="9908"/>
                    <a:pt x="6453" y="9854"/>
                    <a:pt x="6277" y="9854"/>
                  </a:cubicBezTo>
                  <a:lnTo>
                    <a:pt x="5630" y="9854"/>
                  </a:lnTo>
                  <a:cubicBezTo>
                    <a:pt x="5450" y="9854"/>
                    <a:pt x="5305" y="9908"/>
                    <a:pt x="5191" y="10015"/>
                  </a:cubicBezTo>
                  <a:cubicBezTo>
                    <a:pt x="5074" y="10119"/>
                    <a:pt x="5015" y="10248"/>
                    <a:pt x="5015" y="10395"/>
                  </a:cubicBezTo>
                  <a:lnTo>
                    <a:pt x="5015" y="18858"/>
                  </a:lnTo>
                  <a:cubicBezTo>
                    <a:pt x="5015" y="19005"/>
                    <a:pt x="5074" y="19126"/>
                    <a:pt x="5191" y="19224"/>
                  </a:cubicBezTo>
                  <a:cubicBezTo>
                    <a:pt x="5305" y="19319"/>
                    <a:pt x="5450" y="19368"/>
                    <a:pt x="5630" y="19368"/>
                  </a:cubicBezTo>
                  <a:lnTo>
                    <a:pt x="6277" y="19368"/>
                  </a:lnTo>
                  <a:cubicBezTo>
                    <a:pt x="6453" y="19368"/>
                    <a:pt x="6605" y="19319"/>
                    <a:pt x="6733" y="19230"/>
                  </a:cubicBezTo>
                  <a:cubicBezTo>
                    <a:pt x="6857" y="19137"/>
                    <a:pt x="6923" y="19014"/>
                    <a:pt x="6923" y="18858"/>
                  </a:cubicBezTo>
                  <a:lnTo>
                    <a:pt x="6923" y="10395"/>
                  </a:lnTo>
                  <a:close/>
                  <a:moveTo>
                    <a:pt x="8416" y="3141"/>
                  </a:moveTo>
                  <a:cubicBezTo>
                    <a:pt x="10006" y="3121"/>
                    <a:pt x="11607" y="3121"/>
                    <a:pt x="13231" y="3141"/>
                  </a:cubicBezTo>
                  <a:cubicBezTo>
                    <a:pt x="13231" y="3032"/>
                    <a:pt x="13242" y="2925"/>
                    <a:pt x="13266" y="2819"/>
                  </a:cubicBezTo>
                  <a:cubicBezTo>
                    <a:pt x="13286" y="2712"/>
                    <a:pt x="13286" y="2611"/>
                    <a:pt x="13266" y="2519"/>
                  </a:cubicBezTo>
                  <a:lnTo>
                    <a:pt x="13266" y="2315"/>
                  </a:lnTo>
                  <a:cubicBezTo>
                    <a:pt x="12879" y="2222"/>
                    <a:pt x="12471" y="2171"/>
                    <a:pt x="12042" y="2162"/>
                  </a:cubicBezTo>
                  <a:cubicBezTo>
                    <a:pt x="11610" y="2153"/>
                    <a:pt x="11202" y="2148"/>
                    <a:pt x="10819" y="2148"/>
                  </a:cubicBezTo>
                  <a:cubicBezTo>
                    <a:pt x="10411" y="2148"/>
                    <a:pt x="9996" y="2153"/>
                    <a:pt x="9574" y="2162"/>
                  </a:cubicBezTo>
                  <a:cubicBezTo>
                    <a:pt x="9149" y="2171"/>
                    <a:pt x="8741" y="2222"/>
                    <a:pt x="8354" y="2315"/>
                  </a:cubicBezTo>
                  <a:lnTo>
                    <a:pt x="8354" y="2519"/>
                  </a:lnTo>
                  <a:cubicBezTo>
                    <a:pt x="8354" y="2611"/>
                    <a:pt x="8357" y="2715"/>
                    <a:pt x="8371" y="2824"/>
                  </a:cubicBezTo>
                  <a:cubicBezTo>
                    <a:pt x="8375" y="2937"/>
                    <a:pt x="8392" y="3040"/>
                    <a:pt x="8416" y="3141"/>
                  </a:cubicBezTo>
                  <a:moveTo>
                    <a:pt x="11769" y="10395"/>
                  </a:moveTo>
                  <a:cubicBezTo>
                    <a:pt x="11769" y="10248"/>
                    <a:pt x="11707" y="10119"/>
                    <a:pt x="11582" y="10015"/>
                  </a:cubicBezTo>
                  <a:cubicBezTo>
                    <a:pt x="11451" y="9908"/>
                    <a:pt x="11299" y="9854"/>
                    <a:pt x="11123" y="9854"/>
                  </a:cubicBezTo>
                  <a:lnTo>
                    <a:pt x="10476" y="9854"/>
                  </a:lnTo>
                  <a:cubicBezTo>
                    <a:pt x="10300" y="9854"/>
                    <a:pt x="10151" y="9908"/>
                    <a:pt x="10037" y="10015"/>
                  </a:cubicBezTo>
                  <a:cubicBezTo>
                    <a:pt x="9923" y="10119"/>
                    <a:pt x="9865" y="10248"/>
                    <a:pt x="9865" y="10395"/>
                  </a:cubicBezTo>
                  <a:lnTo>
                    <a:pt x="9865" y="18858"/>
                  </a:lnTo>
                  <a:cubicBezTo>
                    <a:pt x="9865" y="19005"/>
                    <a:pt x="9920" y="19126"/>
                    <a:pt x="10030" y="19224"/>
                  </a:cubicBezTo>
                  <a:cubicBezTo>
                    <a:pt x="10141" y="19319"/>
                    <a:pt x="10286" y="19368"/>
                    <a:pt x="10476" y="19368"/>
                  </a:cubicBezTo>
                  <a:lnTo>
                    <a:pt x="11123" y="19368"/>
                  </a:lnTo>
                  <a:cubicBezTo>
                    <a:pt x="11299" y="19368"/>
                    <a:pt x="11451" y="19319"/>
                    <a:pt x="11582" y="19230"/>
                  </a:cubicBezTo>
                  <a:cubicBezTo>
                    <a:pt x="11707" y="19137"/>
                    <a:pt x="11769" y="19014"/>
                    <a:pt x="11769" y="18858"/>
                  </a:cubicBezTo>
                  <a:lnTo>
                    <a:pt x="11769" y="10395"/>
                  </a:lnTo>
                  <a:close/>
                  <a:moveTo>
                    <a:pt x="14683" y="18858"/>
                  </a:moveTo>
                  <a:cubicBezTo>
                    <a:pt x="14683" y="19005"/>
                    <a:pt x="14745" y="19126"/>
                    <a:pt x="14866" y="19224"/>
                  </a:cubicBezTo>
                  <a:cubicBezTo>
                    <a:pt x="14987" y="19319"/>
                    <a:pt x="15143" y="19368"/>
                    <a:pt x="15333" y="19368"/>
                  </a:cubicBezTo>
                  <a:lnTo>
                    <a:pt x="15979" y="19368"/>
                  </a:lnTo>
                  <a:cubicBezTo>
                    <a:pt x="16155" y="19368"/>
                    <a:pt x="16308" y="19319"/>
                    <a:pt x="16432" y="19230"/>
                  </a:cubicBezTo>
                  <a:cubicBezTo>
                    <a:pt x="16560" y="19137"/>
                    <a:pt x="16629" y="19014"/>
                    <a:pt x="16629" y="18858"/>
                  </a:cubicBezTo>
                  <a:lnTo>
                    <a:pt x="16629" y="10395"/>
                  </a:lnTo>
                  <a:cubicBezTo>
                    <a:pt x="16629" y="10248"/>
                    <a:pt x="16560" y="10119"/>
                    <a:pt x="16432" y="10015"/>
                  </a:cubicBezTo>
                  <a:cubicBezTo>
                    <a:pt x="16308" y="9908"/>
                    <a:pt x="16155" y="9854"/>
                    <a:pt x="15979" y="9854"/>
                  </a:cubicBezTo>
                  <a:lnTo>
                    <a:pt x="15333" y="9854"/>
                  </a:lnTo>
                  <a:cubicBezTo>
                    <a:pt x="15153" y="9854"/>
                    <a:pt x="15001" y="9908"/>
                    <a:pt x="14877" y="10015"/>
                  </a:cubicBezTo>
                  <a:cubicBezTo>
                    <a:pt x="14752" y="10119"/>
                    <a:pt x="14683" y="10248"/>
                    <a:pt x="14683" y="10395"/>
                  </a:cubicBezTo>
                  <a:lnTo>
                    <a:pt x="14683" y="18858"/>
                  </a:lnTo>
                  <a:close/>
                </a:path>
              </a:pathLst>
            </a:custGeom>
            <a:solidFill>
              <a:schemeClr val="accent3"/>
            </a:solidFill>
            <a:ln>
              <a:noFill/>
            </a:ln>
            <a:effectLst/>
          </p:spPr>
          <p:txBody>
            <a:bodyPr lIns="16542" tIns="16542" rIns="16542" bIns="16542" anchor="ctr"/>
            <a:lstStyle/>
            <a:p>
              <a:pPr algn="just" defTabSz="297815">
                <a:lnSpc>
                  <a:spcPct val="120000"/>
                </a:lnSpc>
                <a:defRPr/>
              </a:pPr>
              <a:endParaRPr lang="es-ES" sz="570" dirty="0">
                <a:solidFill>
                  <a:srgbClr val="44CEB9"/>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86" name="Group 85"/>
          <p:cNvGrpSpPr/>
          <p:nvPr/>
        </p:nvGrpSpPr>
        <p:grpSpPr>
          <a:xfrm>
            <a:off x="3749706" y="3738208"/>
            <a:ext cx="723824" cy="828080"/>
            <a:chOff x="4833107" y="5517283"/>
            <a:chExt cx="1111662" cy="1271447"/>
          </a:xfrm>
        </p:grpSpPr>
        <p:sp>
          <p:nvSpPr>
            <p:cNvPr id="52" name="Freeform 11"/>
            <p:cNvSpPr>
              <a:spLocks noEditPoints="1"/>
            </p:cNvSpPr>
            <p:nvPr/>
          </p:nvSpPr>
          <p:spPr bwMode="auto">
            <a:xfrm>
              <a:off x="4833107" y="5517283"/>
              <a:ext cx="1111662" cy="1271447"/>
            </a:xfrm>
            <a:custGeom>
              <a:avLst/>
              <a:gdLst>
                <a:gd name="T0" fmla="*/ 0 w 1445"/>
                <a:gd name="T1" fmla="*/ 675 h 1653"/>
                <a:gd name="T2" fmla="*/ 662 w 1445"/>
                <a:gd name="T3" fmla="*/ 1329 h 1653"/>
                <a:gd name="T4" fmla="*/ 1309 w 1445"/>
                <a:gd name="T5" fmla="*/ 1463 h 1653"/>
                <a:gd name="T6" fmla="*/ 1387 w 1445"/>
                <a:gd name="T7" fmla="*/ 1653 h 1653"/>
                <a:gd name="T8" fmla="*/ 1273 w 1445"/>
                <a:gd name="T9" fmla="*/ 389 h 1653"/>
                <a:gd name="T10" fmla="*/ 655 w 1445"/>
                <a:gd name="T11" fmla="*/ 20 h 1653"/>
                <a:gd name="T12" fmla="*/ 0 w 1445"/>
                <a:gd name="T13" fmla="*/ 675 h 1653"/>
                <a:gd name="T14" fmla="*/ 117 w 1445"/>
                <a:gd name="T15" fmla="*/ 671 h 1653"/>
                <a:gd name="T16" fmla="*/ 652 w 1445"/>
                <a:gd name="T17" fmla="*/ 135 h 1653"/>
                <a:gd name="T18" fmla="*/ 1108 w 1445"/>
                <a:gd name="T19" fmla="*/ 389 h 1653"/>
                <a:gd name="T20" fmla="*/ 1275 w 1445"/>
                <a:gd name="T21" fmla="*/ 1129 h 1653"/>
                <a:gd name="T22" fmla="*/ 1121 w 1445"/>
                <a:gd name="T23" fmla="*/ 1248 h 1653"/>
                <a:gd name="T24" fmla="*/ 652 w 1445"/>
                <a:gd name="T25" fmla="*/ 1206 h 1653"/>
                <a:gd name="T26" fmla="*/ 117 w 1445"/>
                <a:gd name="T27" fmla="*/ 671 h 1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45" h="1653">
                  <a:moveTo>
                    <a:pt x="0" y="675"/>
                  </a:moveTo>
                  <a:cubicBezTo>
                    <a:pt x="0" y="1036"/>
                    <a:pt x="294" y="1329"/>
                    <a:pt x="662" y="1329"/>
                  </a:cubicBezTo>
                  <a:cubicBezTo>
                    <a:pt x="662" y="1329"/>
                    <a:pt x="1224" y="1338"/>
                    <a:pt x="1309" y="1463"/>
                  </a:cubicBezTo>
                  <a:cubicBezTo>
                    <a:pt x="1388" y="1579"/>
                    <a:pt x="1346" y="1653"/>
                    <a:pt x="1387" y="1653"/>
                  </a:cubicBezTo>
                  <a:cubicBezTo>
                    <a:pt x="1445" y="1653"/>
                    <a:pt x="1445" y="703"/>
                    <a:pt x="1273" y="389"/>
                  </a:cubicBezTo>
                  <a:cubicBezTo>
                    <a:pt x="1183" y="224"/>
                    <a:pt x="992" y="39"/>
                    <a:pt x="655" y="20"/>
                  </a:cubicBezTo>
                  <a:cubicBezTo>
                    <a:pt x="294" y="0"/>
                    <a:pt x="0" y="313"/>
                    <a:pt x="0" y="675"/>
                  </a:cubicBezTo>
                  <a:close/>
                  <a:moveTo>
                    <a:pt x="117" y="671"/>
                  </a:moveTo>
                  <a:cubicBezTo>
                    <a:pt x="117" y="375"/>
                    <a:pt x="357" y="135"/>
                    <a:pt x="652" y="135"/>
                  </a:cubicBezTo>
                  <a:cubicBezTo>
                    <a:pt x="845" y="135"/>
                    <a:pt x="1013" y="237"/>
                    <a:pt x="1108" y="389"/>
                  </a:cubicBezTo>
                  <a:cubicBezTo>
                    <a:pt x="1241" y="603"/>
                    <a:pt x="1275" y="923"/>
                    <a:pt x="1275" y="1129"/>
                  </a:cubicBezTo>
                  <a:cubicBezTo>
                    <a:pt x="1275" y="1254"/>
                    <a:pt x="1223" y="1273"/>
                    <a:pt x="1121" y="1248"/>
                  </a:cubicBezTo>
                  <a:cubicBezTo>
                    <a:pt x="1018" y="1223"/>
                    <a:pt x="863" y="1199"/>
                    <a:pt x="652" y="1206"/>
                  </a:cubicBezTo>
                  <a:cubicBezTo>
                    <a:pt x="357" y="1206"/>
                    <a:pt x="117" y="966"/>
                    <a:pt x="117" y="671"/>
                  </a:cubicBezTo>
                  <a:close/>
                </a:path>
              </a:pathLst>
            </a:custGeom>
            <a:solidFill>
              <a:schemeClr val="accent4"/>
            </a:solidFill>
            <a:ln>
              <a:noFill/>
            </a:ln>
          </p:spPr>
          <p:txBody>
            <a:bodyPr vert="horz" wrap="square" lIns="29777" tIns="14889" rIns="29777" bIns="14889" numCol="1" anchor="t" anchorCtr="0" compatLnSpc="1"/>
            <a:lstStyle/>
            <a:p>
              <a:pPr algn="just">
                <a:lnSpc>
                  <a:spcPct val="120000"/>
                </a:lnSpc>
              </a:pPr>
              <a:endParaRPr lang="id-ID"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3" name="AutoShape 12"/>
            <p:cNvSpPr/>
            <p:nvPr/>
          </p:nvSpPr>
          <p:spPr bwMode="auto">
            <a:xfrm>
              <a:off x="5233268" y="5874499"/>
              <a:ext cx="269415" cy="291504"/>
            </a:xfrm>
            <a:custGeom>
              <a:avLst/>
              <a:gdLst>
                <a:gd name="T0" fmla="+- 0 10802 114"/>
                <a:gd name="T1" fmla="*/ T0 w 21376"/>
                <a:gd name="T2" fmla="*/ 10800 h 21600"/>
                <a:gd name="T3" fmla="+- 0 10802 114"/>
                <a:gd name="T4" fmla="*/ T3 w 21376"/>
                <a:gd name="T5" fmla="*/ 10800 h 21600"/>
                <a:gd name="T6" fmla="+- 0 10802 114"/>
                <a:gd name="T7" fmla="*/ T6 w 21376"/>
                <a:gd name="T8" fmla="*/ 10800 h 21600"/>
                <a:gd name="T9" fmla="+- 0 10802 114"/>
                <a:gd name="T10" fmla="*/ T9 w 21376"/>
                <a:gd name="T11" fmla="*/ 10800 h 21600"/>
              </a:gdLst>
              <a:ahLst/>
              <a:cxnLst>
                <a:cxn ang="0">
                  <a:pos x="T1" y="T2"/>
                </a:cxn>
                <a:cxn ang="0">
                  <a:pos x="T4" y="T5"/>
                </a:cxn>
                <a:cxn ang="0">
                  <a:pos x="T7" y="T8"/>
                </a:cxn>
                <a:cxn ang="0">
                  <a:pos x="T10" y="T11"/>
                </a:cxn>
              </a:cxnLst>
              <a:rect l="0" t="0" r="r" b="b"/>
              <a:pathLst>
                <a:path w="21376" h="21600">
                  <a:moveTo>
                    <a:pt x="21036" y="18604"/>
                  </a:moveTo>
                  <a:cubicBezTo>
                    <a:pt x="21454" y="19261"/>
                    <a:pt x="21486" y="19922"/>
                    <a:pt x="21134" y="20586"/>
                  </a:cubicBezTo>
                  <a:cubicBezTo>
                    <a:pt x="20969" y="20915"/>
                    <a:pt x="20731" y="21168"/>
                    <a:pt x="20427" y="21338"/>
                  </a:cubicBezTo>
                  <a:cubicBezTo>
                    <a:pt x="20122" y="21514"/>
                    <a:pt x="19797" y="21599"/>
                    <a:pt x="19455" y="21599"/>
                  </a:cubicBezTo>
                  <a:lnTo>
                    <a:pt x="1928" y="21599"/>
                  </a:lnTo>
                  <a:cubicBezTo>
                    <a:pt x="1585" y="21599"/>
                    <a:pt x="1263" y="21514"/>
                    <a:pt x="965" y="21338"/>
                  </a:cubicBezTo>
                  <a:cubicBezTo>
                    <a:pt x="663" y="21168"/>
                    <a:pt x="425" y="20915"/>
                    <a:pt x="248" y="20586"/>
                  </a:cubicBezTo>
                  <a:cubicBezTo>
                    <a:pt x="-114" y="19914"/>
                    <a:pt x="-80" y="19250"/>
                    <a:pt x="344" y="18604"/>
                  </a:cubicBezTo>
                  <a:lnTo>
                    <a:pt x="7509" y="7313"/>
                  </a:lnTo>
                  <a:lnTo>
                    <a:pt x="7509" y="2167"/>
                  </a:lnTo>
                  <a:lnTo>
                    <a:pt x="6427" y="2167"/>
                  </a:lnTo>
                  <a:cubicBezTo>
                    <a:pt x="6122" y="2167"/>
                    <a:pt x="5870" y="2061"/>
                    <a:pt x="5670" y="1850"/>
                  </a:cubicBezTo>
                  <a:cubicBezTo>
                    <a:pt x="5473" y="1638"/>
                    <a:pt x="5371" y="1380"/>
                    <a:pt x="5371" y="1072"/>
                  </a:cubicBezTo>
                  <a:cubicBezTo>
                    <a:pt x="5371" y="778"/>
                    <a:pt x="5473" y="528"/>
                    <a:pt x="5670" y="320"/>
                  </a:cubicBezTo>
                  <a:cubicBezTo>
                    <a:pt x="5870" y="108"/>
                    <a:pt x="6122" y="0"/>
                    <a:pt x="6427" y="0"/>
                  </a:cubicBezTo>
                  <a:lnTo>
                    <a:pt x="14953" y="0"/>
                  </a:lnTo>
                  <a:cubicBezTo>
                    <a:pt x="15260" y="0"/>
                    <a:pt x="15515" y="108"/>
                    <a:pt x="15724" y="320"/>
                  </a:cubicBezTo>
                  <a:cubicBezTo>
                    <a:pt x="15933" y="528"/>
                    <a:pt x="16038" y="778"/>
                    <a:pt x="16038" y="1072"/>
                  </a:cubicBezTo>
                  <a:cubicBezTo>
                    <a:pt x="16038" y="1380"/>
                    <a:pt x="15933" y="1638"/>
                    <a:pt x="15724" y="1850"/>
                  </a:cubicBezTo>
                  <a:cubicBezTo>
                    <a:pt x="15515" y="2061"/>
                    <a:pt x="15260" y="2167"/>
                    <a:pt x="14953" y="2167"/>
                  </a:cubicBezTo>
                  <a:lnTo>
                    <a:pt x="13900" y="2167"/>
                  </a:lnTo>
                  <a:lnTo>
                    <a:pt x="13900" y="7339"/>
                  </a:lnTo>
                  <a:lnTo>
                    <a:pt x="21036" y="18604"/>
                  </a:lnTo>
                  <a:close/>
                  <a:moveTo>
                    <a:pt x="5261" y="14865"/>
                  </a:moveTo>
                  <a:lnTo>
                    <a:pt x="16122" y="14865"/>
                  </a:lnTo>
                  <a:lnTo>
                    <a:pt x="11773" y="7974"/>
                  </a:lnTo>
                  <a:lnTo>
                    <a:pt x="11773" y="2167"/>
                  </a:lnTo>
                  <a:lnTo>
                    <a:pt x="9635" y="2167"/>
                  </a:lnTo>
                  <a:lnTo>
                    <a:pt x="9635" y="7947"/>
                  </a:lnTo>
                  <a:lnTo>
                    <a:pt x="5261" y="14865"/>
                  </a:lnTo>
                  <a:close/>
                </a:path>
              </a:pathLst>
            </a:custGeom>
            <a:solidFill>
              <a:schemeClr val="accent4"/>
            </a:solidFill>
            <a:ln>
              <a:noFill/>
            </a:ln>
            <a:effectLst/>
          </p:spPr>
          <p:txBody>
            <a:bodyPr lIns="16542" tIns="16542" rIns="16542" bIns="16542" anchor="ctr"/>
            <a:lstStyle/>
            <a:p>
              <a:pPr algn="just" defTabSz="297815">
                <a:lnSpc>
                  <a:spcPct val="120000"/>
                </a:lnSpc>
                <a:defRPr/>
              </a:pPr>
              <a:endParaRPr lang="es-ES" sz="570" dirty="0">
                <a:solidFill>
                  <a:srgbClr val="44CEB9"/>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gr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ppt_x"/>
                                          </p:val>
                                        </p:tav>
                                        <p:tav tm="100000">
                                          <p:val>
                                            <p:strVal val="#ppt_x"/>
                                          </p:val>
                                        </p:tav>
                                      </p:tavLst>
                                    </p:anim>
                                    <p:anim calcmode="lin" valueType="num">
                                      <p:cBhvr additive="base">
                                        <p:cTn id="8" dur="500" fill="hold"/>
                                        <p:tgtEl>
                                          <p:spTgt spid="8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85"/>
                                        </p:tgtEl>
                                        <p:attrNameLst>
                                          <p:attrName>style.visibility</p:attrName>
                                        </p:attrNameLst>
                                      </p:cBhvr>
                                      <p:to>
                                        <p:strVal val="visible"/>
                                      </p:to>
                                    </p:set>
                                    <p:anim calcmode="lin" valueType="num">
                                      <p:cBhvr additive="base">
                                        <p:cTn id="12" dur="500" fill="hold"/>
                                        <p:tgtEl>
                                          <p:spTgt spid="85"/>
                                        </p:tgtEl>
                                        <p:attrNameLst>
                                          <p:attrName>ppt_x</p:attrName>
                                        </p:attrNameLst>
                                      </p:cBhvr>
                                      <p:tavLst>
                                        <p:tav tm="0">
                                          <p:val>
                                            <p:strVal val="#ppt_x"/>
                                          </p:val>
                                        </p:tav>
                                        <p:tav tm="100000">
                                          <p:val>
                                            <p:strVal val="#ppt_x"/>
                                          </p:val>
                                        </p:tav>
                                      </p:tavLst>
                                    </p:anim>
                                    <p:anim calcmode="lin" valueType="num">
                                      <p:cBhvr additive="base">
                                        <p:cTn id="13" dur="500" fill="hold"/>
                                        <p:tgtEl>
                                          <p:spTgt spid="85"/>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88"/>
                                        </p:tgtEl>
                                        <p:attrNameLst>
                                          <p:attrName>style.visibility</p:attrName>
                                        </p:attrNameLst>
                                      </p:cBhvr>
                                      <p:to>
                                        <p:strVal val="visible"/>
                                      </p:to>
                                    </p:set>
                                    <p:anim calcmode="lin" valueType="num">
                                      <p:cBhvr additive="base">
                                        <p:cTn id="17" dur="500" fill="hold"/>
                                        <p:tgtEl>
                                          <p:spTgt spid="88"/>
                                        </p:tgtEl>
                                        <p:attrNameLst>
                                          <p:attrName>ppt_x</p:attrName>
                                        </p:attrNameLst>
                                      </p:cBhvr>
                                      <p:tavLst>
                                        <p:tav tm="0">
                                          <p:val>
                                            <p:strVal val="#ppt_x"/>
                                          </p:val>
                                        </p:tav>
                                        <p:tav tm="100000">
                                          <p:val>
                                            <p:strVal val="#ppt_x"/>
                                          </p:val>
                                        </p:tav>
                                      </p:tavLst>
                                    </p:anim>
                                    <p:anim calcmode="lin" valueType="num">
                                      <p:cBhvr additive="base">
                                        <p:cTn id="18" dur="500" fill="hold"/>
                                        <p:tgtEl>
                                          <p:spTgt spid="88"/>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86"/>
                                        </p:tgtEl>
                                        <p:attrNameLst>
                                          <p:attrName>style.visibility</p:attrName>
                                        </p:attrNameLst>
                                      </p:cBhvr>
                                      <p:to>
                                        <p:strVal val="visible"/>
                                      </p:to>
                                    </p:set>
                                    <p:anim calcmode="lin" valueType="num">
                                      <p:cBhvr additive="base">
                                        <p:cTn id="22" dur="500" fill="hold"/>
                                        <p:tgtEl>
                                          <p:spTgt spid="86"/>
                                        </p:tgtEl>
                                        <p:attrNameLst>
                                          <p:attrName>ppt_x</p:attrName>
                                        </p:attrNameLst>
                                      </p:cBhvr>
                                      <p:tavLst>
                                        <p:tav tm="0">
                                          <p:val>
                                            <p:strVal val="#ppt_x"/>
                                          </p:val>
                                        </p:tav>
                                        <p:tav tm="100000">
                                          <p:val>
                                            <p:strVal val="#ppt_x"/>
                                          </p:val>
                                        </p:tav>
                                      </p:tavLst>
                                    </p:anim>
                                    <p:anim calcmode="lin" valueType="num">
                                      <p:cBhvr additive="base">
                                        <p:cTn id="23" dur="500" fill="hold"/>
                                        <p:tgtEl>
                                          <p:spTgt spid="86"/>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87"/>
                                        </p:tgtEl>
                                        <p:attrNameLst>
                                          <p:attrName>style.visibility</p:attrName>
                                        </p:attrNameLst>
                                      </p:cBhvr>
                                      <p:to>
                                        <p:strVal val="visible"/>
                                      </p:to>
                                    </p:set>
                                    <p:anim calcmode="lin" valueType="num">
                                      <p:cBhvr additive="base">
                                        <p:cTn id="27" dur="500" fill="hold"/>
                                        <p:tgtEl>
                                          <p:spTgt spid="87"/>
                                        </p:tgtEl>
                                        <p:attrNameLst>
                                          <p:attrName>ppt_x</p:attrName>
                                        </p:attrNameLst>
                                      </p:cBhvr>
                                      <p:tavLst>
                                        <p:tav tm="0">
                                          <p:val>
                                            <p:strVal val="#ppt_x"/>
                                          </p:val>
                                        </p:tav>
                                        <p:tav tm="100000">
                                          <p:val>
                                            <p:strVal val="#ppt_x"/>
                                          </p:val>
                                        </p:tav>
                                      </p:tavLst>
                                    </p:anim>
                                    <p:anim calcmode="lin" valueType="num">
                                      <p:cBhvr additive="base">
                                        <p:cTn id="28" dur="500" fill="hold"/>
                                        <p:tgtEl>
                                          <p:spTgt spid="87"/>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10" presetClass="entr" presetSubtype="0" fill="hold" grpId="0" nodeType="afterEffect">
                                  <p:stCondLst>
                                    <p:cond delay="0"/>
                                  </p:stCondLst>
                                  <p:childTnLst>
                                    <p:set>
                                      <p:cBhvr>
                                        <p:cTn id="31" dur="1" fill="hold">
                                          <p:stCondLst>
                                            <p:cond delay="0"/>
                                          </p:stCondLst>
                                        </p:cTn>
                                        <p:tgtEl>
                                          <p:spTgt spid="77"/>
                                        </p:tgtEl>
                                        <p:attrNameLst>
                                          <p:attrName>style.visibility</p:attrName>
                                        </p:attrNameLst>
                                      </p:cBhvr>
                                      <p:to>
                                        <p:strVal val="visible"/>
                                      </p:to>
                                    </p:set>
                                    <p:animEffect transition="in" filter="fade">
                                      <p:cBhvr>
                                        <p:cTn id="32" dur="500"/>
                                        <p:tgtEl>
                                          <p:spTgt spid="77"/>
                                        </p:tgtEl>
                                      </p:cBhvr>
                                    </p:animEffect>
                                  </p:childTnLst>
                                </p:cTn>
                              </p:par>
                            </p:childTnLst>
                          </p:cTn>
                        </p:par>
                        <p:par>
                          <p:cTn id="33" fill="hold">
                            <p:stCondLst>
                              <p:cond delay="3000"/>
                            </p:stCondLst>
                            <p:childTnLst>
                              <p:par>
                                <p:cTn id="34" presetID="10" presetClass="entr" presetSubtype="0" fill="hold" grpId="0" nodeType="afterEffect">
                                  <p:stCondLst>
                                    <p:cond delay="0"/>
                                  </p:stCondLst>
                                  <p:childTnLst>
                                    <p:set>
                                      <p:cBhvr>
                                        <p:cTn id="35" dur="1" fill="hold">
                                          <p:stCondLst>
                                            <p:cond delay="0"/>
                                          </p:stCondLst>
                                        </p:cTn>
                                        <p:tgtEl>
                                          <p:spTgt spid="22"/>
                                        </p:tgtEl>
                                        <p:attrNameLst>
                                          <p:attrName>style.visibility</p:attrName>
                                        </p:attrNameLst>
                                      </p:cBhvr>
                                      <p:to>
                                        <p:strVal val="visible"/>
                                      </p:to>
                                    </p:set>
                                    <p:animEffect transition="in" filter="fade">
                                      <p:cBhvr>
                                        <p:cTn id="36" dur="500"/>
                                        <p:tgtEl>
                                          <p:spTgt spid="22"/>
                                        </p:tgtEl>
                                      </p:cBhvr>
                                    </p:animEffect>
                                  </p:childTnLst>
                                </p:cTn>
                              </p:par>
                            </p:childTnLst>
                          </p:cTn>
                        </p:par>
                        <p:par>
                          <p:cTn id="37" fill="hold">
                            <p:stCondLst>
                              <p:cond delay="3500"/>
                            </p:stCondLst>
                            <p:childTnLst>
                              <p:par>
                                <p:cTn id="38" presetID="10" presetClass="entr" presetSubtype="0" fill="hold" grpId="0" nodeType="afterEffect">
                                  <p:stCondLst>
                                    <p:cond delay="0"/>
                                  </p:stCondLst>
                                  <p:childTnLst>
                                    <p:set>
                                      <p:cBhvr>
                                        <p:cTn id="39" dur="1" fill="hold">
                                          <p:stCondLst>
                                            <p:cond delay="0"/>
                                          </p:stCondLst>
                                        </p:cTn>
                                        <p:tgtEl>
                                          <p:spTgt spid="47"/>
                                        </p:tgtEl>
                                        <p:attrNameLst>
                                          <p:attrName>style.visibility</p:attrName>
                                        </p:attrNameLst>
                                      </p:cBhvr>
                                      <p:to>
                                        <p:strVal val="visible"/>
                                      </p:to>
                                    </p:set>
                                    <p:animEffect transition="in" filter="fade">
                                      <p:cBhvr>
                                        <p:cTn id="40" dur="500"/>
                                        <p:tgtEl>
                                          <p:spTgt spid="47"/>
                                        </p:tgtEl>
                                      </p:cBhvr>
                                    </p:animEffect>
                                  </p:childTnLst>
                                </p:cTn>
                              </p:par>
                            </p:childTnLst>
                          </p:cTn>
                        </p:par>
                        <p:par>
                          <p:cTn id="41" fill="hold">
                            <p:stCondLst>
                              <p:cond delay="4000"/>
                            </p:stCondLst>
                            <p:childTnLst>
                              <p:par>
                                <p:cTn id="42" presetID="10" presetClass="entr" presetSubtype="0" fill="hold" grpId="0" nodeType="afterEffect">
                                  <p:stCondLst>
                                    <p:cond delay="0"/>
                                  </p:stCondLst>
                                  <p:childTnLst>
                                    <p:set>
                                      <p:cBhvr>
                                        <p:cTn id="43" dur="1" fill="hold">
                                          <p:stCondLst>
                                            <p:cond delay="0"/>
                                          </p:stCondLst>
                                        </p:cTn>
                                        <p:tgtEl>
                                          <p:spTgt spid="74"/>
                                        </p:tgtEl>
                                        <p:attrNameLst>
                                          <p:attrName>style.visibility</p:attrName>
                                        </p:attrNameLst>
                                      </p:cBhvr>
                                      <p:to>
                                        <p:strVal val="visible"/>
                                      </p:to>
                                    </p:set>
                                    <p:animEffect transition="in" filter="fade">
                                      <p:cBhvr>
                                        <p:cTn id="44" dur="500"/>
                                        <p:tgtEl>
                                          <p:spTgt spid="74"/>
                                        </p:tgtEl>
                                      </p:cBhvr>
                                    </p:animEffect>
                                  </p:childTnLst>
                                </p:cTn>
                              </p:par>
                            </p:childTnLst>
                          </p:cTn>
                        </p:par>
                        <p:par>
                          <p:cTn id="45" fill="hold">
                            <p:stCondLst>
                              <p:cond delay="4500"/>
                            </p:stCondLst>
                            <p:childTnLst>
                              <p:par>
                                <p:cTn id="46" presetID="10" presetClass="entr" presetSubtype="0" fill="hold" grpId="0" nodeType="after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fade">
                                      <p:cBhvr>
                                        <p:cTn id="48" dur="500"/>
                                        <p:tgtEl>
                                          <p:spTgt spid="23"/>
                                        </p:tgtEl>
                                      </p:cBhvr>
                                    </p:animEffect>
                                  </p:childTnLst>
                                </p:cTn>
                              </p:par>
                            </p:childTnLst>
                          </p:cTn>
                        </p:par>
                        <p:par>
                          <p:cTn id="49" fill="hold">
                            <p:stCondLst>
                              <p:cond delay="5000"/>
                            </p:stCondLst>
                            <p:childTnLst>
                              <p:par>
                                <p:cTn id="50" presetID="10" presetClass="entr" presetSubtype="0" fill="hold" grpId="0" nodeType="after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fade">
                                      <p:cBhvr>
                                        <p:cTn id="52" dur="500"/>
                                        <p:tgtEl>
                                          <p:spTgt spid="24"/>
                                        </p:tgtEl>
                                      </p:cBhvr>
                                    </p:animEffect>
                                  </p:childTnLst>
                                </p:cTn>
                              </p:par>
                            </p:childTnLst>
                          </p:cTn>
                        </p:par>
                        <p:par>
                          <p:cTn id="53" fill="hold">
                            <p:stCondLst>
                              <p:cond delay="5500"/>
                            </p:stCondLst>
                            <p:childTnLst>
                              <p:par>
                                <p:cTn id="54" presetID="22" presetClass="entr" presetSubtype="8" fill="hold" nodeType="after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wipe(left)">
                                      <p:cBhvr>
                                        <p:cTn id="56" dur="500"/>
                                        <p:tgtEl>
                                          <p:spTgt spid="10"/>
                                        </p:tgtEl>
                                      </p:cBhvr>
                                    </p:animEffect>
                                  </p:childTnLst>
                                </p:cTn>
                              </p:par>
                            </p:childTnLst>
                          </p:cTn>
                        </p:par>
                        <p:par>
                          <p:cTn id="57" fill="hold">
                            <p:stCondLst>
                              <p:cond delay="6000"/>
                            </p:stCondLst>
                            <p:childTnLst>
                              <p:par>
                                <p:cTn id="58" presetID="22" presetClass="entr" presetSubtype="1" fill="hold" nodeType="afterEffect">
                                  <p:stCondLst>
                                    <p:cond delay="0"/>
                                  </p:stCondLst>
                                  <p:childTnLst>
                                    <p:set>
                                      <p:cBhvr>
                                        <p:cTn id="59" dur="1" fill="hold">
                                          <p:stCondLst>
                                            <p:cond delay="0"/>
                                          </p:stCondLst>
                                        </p:cTn>
                                        <p:tgtEl>
                                          <p:spTgt spid="9"/>
                                        </p:tgtEl>
                                        <p:attrNameLst>
                                          <p:attrName>style.visibility</p:attrName>
                                        </p:attrNameLst>
                                      </p:cBhvr>
                                      <p:to>
                                        <p:strVal val="visible"/>
                                      </p:to>
                                    </p:set>
                                    <p:animEffect transition="in" filter="wipe(up)">
                                      <p:cBhvr>
                                        <p:cTn id="60" dur="500"/>
                                        <p:tgtEl>
                                          <p:spTgt spid="9"/>
                                        </p:tgtEl>
                                      </p:cBhvr>
                                    </p:animEffect>
                                  </p:childTnLst>
                                </p:cTn>
                              </p:par>
                            </p:childTnLst>
                          </p:cTn>
                        </p:par>
                        <p:par>
                          <p:cTn id="61" fill="hold">
                            <p:stCondLst>
                              <p:cond delay="6500"/>
                            </p:stCondLst>
                            <p:childTnLst>
                              <p:par>
                                <p:cTn id="62" presetID="10" presetClass="entr" presetSubtype="0" fill="hold" grpId="0" nodeType="afterEffect">
                                  <p:stCondLst>
                                    <p:cond delay="0"/>
                                  </p:stCondLst>
                                  <p:childTnLst>
                                    <p:set>
                                      <p:cBhvr>
                                        <p:cTn id="63" dur="1" fill="hold">
                                          <p:stCondLst>
                                            <p:cond delay="0"/>
                                          </p:stCondLst>
                                        </p:cTn>
                                        <p:tgtEl>
                                          <p:spTgt spid="75"/>
                                        </p:tgtEl>
                                        <p:attrNameLst>
                                          <p:attrName>style.visibility</p:attrName>
                                        </p:attrNameLst>
                                      </p:cBhvr>
                                      <p:to>
                                        <p:strVal val="visible"/>
                                      </p:to>
                                    </p:set>
                                    <p:animEffect transition="in" filter="fade">
                                      <p:cBhvr>
                                        <p:cTn id="64" dur="500"/>
                                        <p:tgtEl>
                                          <p:spTgt spid="75"/>
                                        </p:tgtEl>
                                      </p:cBhvr>
                                    </p:animEffect>
                                  </p:childTnLst>
                                </p:cTn>
                              </p:par>
                            </p:childTnLst>
                          </p:cTn>
                        </p:par>
                        <p:par>
                          <p:cTn id="65" fill="hold">
                            <p:stCondLst>
                              <p:cond delay="7000"/>
                            </p:stCondLst>
                            <p:childTnLst>
                              <p:par>
                                <p:cTn id="66" presetID="10" presetClass="entr" presetSubtype="0" fill="hold" grpId="0" nodeType="afterEffect">
                                  <p:stCondLst>
                                    <p:cond delay="0"/>
                                  </p:stCondLst>
                                  <p:childTnLst>
                                    <p:set>
                                      <p:cBhvr>
                                        <p:cTn id="67" dur="1" fill="hold">
                                          <p:stCondLst>
                                            <p:cond delay="0"/>
                                          </p:stCondLst>
                                        </p:cTn>
                                        <p:tgtEl>
                                          <p:spTgt spid="25"/>
                                        </p:tgtEl>
                                        <p:attrNameLst>
                                          <p:attrName>style.visibility</p:attrName>
                                        </p:attrNameLst>
                                      </p:cBhvr>
                                      <p:to>
                                        <p:strVal val="visible"/>
                                      </p:to>
                                    </p:set>
                                    <p:animEffect transition="in" filter="fade">
                                      <p:cBhvr>
                                        <p:cTn id="68" dur="500"/>
                                        <p:tgtEl>
                                          <p:spTgt spid="25"/>
                                        </p:tgtEl>
                                      </p:cBhvr>
                                    </p:animEffect>
                                  </p:childTnLst>
                                </p:cTn>
                              </p:par>
                            </p:childTnLst>
                          </p:cTn>
                        </p:par>
                        <p:par>
                          <p:cTn id="69" fill="hold">
                            <p:stCondLst>
                              <p:cond delay="7500"/>
                            </p:stCondLst>
                            <p:childTnLst>
                              <p:par>
                                <p:cTn id="70" presetID="10" presetClass="entr" presetSubtype="0" fill="hold" grpId="0" nodeType="afterEffect">
                                  <p:stCondLst>
                                    <p:cond delay="0"/>
                                  </p:stCondLst>
                                  <p:childTnLst>
                                    <p:set>
                                      <p:cBhvr>
                                        <p:cTn id="71" dur="1" fill="hold">
                                          <p:stCondLst>
                                            <p:cond delay="0"/>
                                          </p:stCondLst>
                                        </p:cTn>
                                        <p:tgtEl>
                                          <p:spTgt spid="26"/>
                                        </p:tgtEl>
                                        <p:attrNameLst>
                                          <p:attrName>style.visibility</p:attrName>
                                        </p:attrNameLst>
                                      </p:cBhvr>
                                      <p:to>
                                        <p:strVal val="visible"/>
                                      </p:to>
                                    </p:set>
                                    <p:animEffect transition="in" filter="fade">
                                      <p:cBhvr>
                                        <p:cTn id="72" dur="500"/>
                                        <p:tgtEl>
                                          <p:spTgt spid="26"/>
                                        </p:tgtEl>
                                      </p:cBhvr>
                                    </p:animEffect>
                                  </p:childTnLst>
                                </p:cTn>
                              </p:par>
                            </p:childTnLst>
                          </p:cTn>
                        </p:par>
                        <p:par>
                          <p:cTn id="73" fill="hold">
                            <p:stCondLst>
                              <p:cond delay="8000"/>
                            </p:stCondLst>
                            <p:childTnLst>
                              <p:par>
                                <p:cTn id="74" presetID="22" presetClass="entr" presetSubtype="2" fill="hold" nodeType="afterEffect">
                                  <p:stCondLst>
                                    <p:cond delay="0"/>
                                  </p:stCondLst>
                                  <p:childTnLst>
                                    <p:set>
                                      <p:cBhvr>
                                        <p:cTn id="75" dur="1" fill="hold">
                                          <p:stCondLst>
                                            <p:cond delay="0"/>
                                          </p:stCondLst>
                                        </p:cTn>
                                        <p:tgtEl>
                                          <p:spTgt spid="8"/>
                                        </p:tgtEl>
                                        <p:attrNameLst>
                                          <p:attrName>style.visibility</p:attrName>
                                        </p:attrNameLst>
                                      </p:cBhvr>
                                      <p:to>
                                        <p:strVal val="visible"/>
                                      </p:to>
                                    </p:set>
                                    <p:animEffect transition="in" filter="wipe(right)">
                                      <p:cBhvr>
                                        <p:cTn id="76" dur="500"/>
                                        <p:tgtEl>
                                          <p:spTgt spid="8"/>
                                        </p:tgtEl>
                                      </p:cBhvr>
                                    </p:animEffect>
                                  </p:childTnLst>
                                </p:cTn>
                              </p:par>
                            </p:childTnLst>
                          </p:cTn>
                        </p:par>
                        <p:par>
                          <p:cTn id="77" fill="hold">
                            <p:stCondLst>
                              <p:cond delay="8500"/>
                            </p:stCondLst>
                            <p:childTnLst>
                              <p:par>
                                <p:cTn id="78" presetID="22" presetClass="entr" presetSubtype="1" fill="hold" nodeType="afterEffect">
                                  <p:stCondLst>
                                    <p:cond delay="0"/>
                                  </p:stCondLst>
                                  <p:childTnLst>
                                    <p:set>
                                      <p:cBhvr>
                                        <p:cTn id="79" dur="1" fill="hold">
                                          <p:stCondLst>
                                            <p:cond delay="0"/>
                                          </p:stCondLst>
                                        </p:cTn>
                                        <p:tgtEl>
                                          <p:spTgt spid="7"/>
                                        </p:tgtEl>
                                        <p:attrNameLst>
                                          <p:attrName>style.visibility</p:attrName>
                                        </p:attrNameLst>
                                      </p:cBhvr>
                                      <p:to>
                                        <p:strVal val="visible"/>
                                      </p:to>
                                    </p:set>
                                    <p:animEffect transition="in" filter="wipe(up)">
                                      <p:cBhvr>
                                        <p:cTn id="80" dur="500"/>
                                        <p:tgtEl>
                                          <p:spTgt spid="7"/>
                                        </p:tgtEl>
                                      </p:cBhvr>
                                    </p:animEffect>
                                  </p:childTnLst>
                                </p:cTn>
                              </p:par>
                            </p:childTnLst>
                          </p:cTn>
                        </p:par>
                        <p:par>
                          <p:cTn id="81" fill="hold">
                            <p:stCondLst>
                              <p:cond delay="9000"/>
                            </p:stCondLst>
                            <p:childTnLst>
                              <p:par>
                                <p:cTn id="82" presetID="10" presetClass="entr" presetSubtype="0" fill="hold" grpId="0" nodeType="afterEffect">
                                  <p:stCondLst>
                                    <p:cond delay="0"/>
                                  </p:stCondLst>
                                  <p:childTnLst>
                                    <p:set>
                                      <p:cBhvr>
                                        <p:cTn id="83" dur="1" fill="hold">
                                          <p:stCondLst>
                                            <p:cond delay="0"/>
                                          </p:stCondLst>
                                        </p:cTn>
                                        <p:tgtEl>
                                          <p:spTgt spid="78"/>
                                        </p:tgtEl>
                                        <p:attrNameLst>
                                          <p:attrName>style.visibility</p:attrName>
                                        </p:attrNameLst>
                                      </p:cBhvr>
                                      <p:to>
                                        <p:strVal val="visible"/>
                                      </p:to>
                                    </p:set>
                                    <p:animEffect transition="in" filter="fade">
                                      <p:cBhvr>
                                        <p:cTn id="84" dur="500"/>
                                        <p:tgtEl>
                                          <p:spTgt spid="78"/>
                                        </p:tgtEl>
                                      </p:cBhvr>
                                    </p:animEffect>
                                  </p:childTnLst>
                                </p:cTn>
                              </p:par>
                            </p:childTnLst>
                          </p:cTn>
                        </p:par>
                        <p:par>
                          <p:cTn id="85" fill="hold">
                            <p:stCondLst>
                              <p:cond delay="9500"/>
                            </p:stCondLst>
                            <p:childTnLst>
                              <p:par>
                                <p:cTn id="86" presetID="10" presetClass="entr" presetSubtype="0" fill="hold" grpId="0" nodeType="afterEffect">
                                  <p:stCondLst>
                                    <p:cond delay="0"/>
                                  </p:stCondLst>
                                  <p:childTnLst>
                                    <p:set>
                                      <p:cBhvr>
                                        <p:cTn id="87" dur="1" fill="hold">
                                          <p:stCondLst>
                                            <p:cond delay="0"/>
                                          </p:stCondLst>
                                        </p:cTn>
                                        <p:tgtEl>
                                          <p:spTgt spid="20"/>
                                        </p:tgtEl>
                                        <p:attrNameLst>
                                          <p:attrName>style.visibility</p:attrName>
                                        </p:attrNameLst>
                                      </p:cBhvr>
                                      <p:to>
                                        <p:strVal val="visible"/>
                                      </p:to>
                                    </p:set>
                                    <p:animEffect transition="in" filter="fade">
                                      <p:cBhvr>
                                        <p:cTn id="88" dur="500"/>
                                        <p:tgtEl>
                                          <p:spTgt spid="20"/>
                                        </p:tgtEl>
                                      </p:cBhvr>
                                    </p:animEffect>
                                  </p:childTnLst>
                                </p:cTn>
                              </p:par>
                            </p:childTnLst>
                          </p:cTn>
                        </p:par>
                        <p:par>
                          <p:cTn id="89" fill="hold">
                            <p:stCondLst>
                              <p:cond delay="10000"/>
                            </p:stCondLst>
                            <p:childTnLst>
                              <p:par>
                                <p:cTn id="90" presetID="10" presetClass="entr" presetSubtype="0" fill="hold" grpId="0" nodeType="afterEffect">
                                  <p:stCondLst>
                                    <p:cond delay="0"/>
                                  </p:stCondLst>
                                  <p:childTnLst>
                                    <p:set>
                                      <p:cBhvr>
                                        <p:cTn id="91" dur="1" fill="hold">
                                          <p:stCondLst>
                                            <p:cond delay="0"/>
                                          </p:stCondLst>
                                        </p:cTn>
                                        <p:tgtEl>
                                          <p:spTgt spid="21"/>
                                        </p:tgtEl>
                                        <p:attrNameLst>
                                          <p:attrName>style.visibility</p:attrName>
                                        </p:attrNameLst>
                                      </p:cBhvr>
                                      <p:to>
                                        <p:strVal val="visible"/>
                                      </p:to>
                                    </p:set>
                                    <p:animEffect transition="in" filter="fade">
                                      <p:cBhvr>
                                        <p:cTn id="92" dur="500"/>
                                        <p:tgtEl>
                                          <p:spTgt spid="21"/>
                                        </p:tgtEl>
                                      </p:cBhvr>
                                    </p:animEffect>
                                  </p:childTnLst>
                                </p:cTn>
                              </p:par>
                            </p:childTnLst>
                          </p:cTn>
                        </p:par>
                        <p:par>
                          <p:cTn id="93" fill="hold">
                            <p:stCondLst>
                              <p:cond delay="10500"/>
                            </p:stCondLst>
                            <p:childTnLst>
                              <p:par>
                                <p:cTn id="94" presetID="22" presetClass="entr" presetSubtype="1" fill="hold" nodeType="afterEffect">
                                  <p:stCondLst>
                                    <p:cond delay="0"/>
                                  </p:stCondLst>
                                  <p:childTnLst>
                                    <p:set>
                                      <p:cBhvr>
                                        <p:cTn id="95" dur="1" fill="hold">
                                          <p:stCondLst>
                                            <p:cond delay="0"/>
                                          </p:stCondLst>
                                        </p:cTn>
                                        <p:tgtEl>
                                          <p:spTgt spid="11"/>
                                        </p:tgtEl>
                                        <p:attrNameLst>
                                          <p:attrName>style.visibility</p:attrName>
                                        </p:attrNameLst>
                                      </p:cBhvr>
                                      <p:to>
                                        <p:strVal val="visible"/>
                                      </p:to>
                                    </p:set>
                                    <p:animEffect transition="in" filter="wipe(up)">
                                      <p:cBhvr>
                                        <p:cTn id="96" dur="500"/>
                                        <p:tgtEl>
                                          <p:spTgt spid="11"/>
                                        </p:tgtEl>
                                      </p:cBhvr>
                                    </p:animEffect>
                                  </p:childTnLst>
                                </p:cTn>
                              </p:par>
                            </p:childTnLst>
                          </p:cTn>
                        </p:par>
                        <p:par>
                          <p:cTn id="97" fill="hold">
                            <p:stCondLst>
                              <p:cond delay="11000"/>
                            </p:stCondLst>
                            <p:childTnLst>
                              <p:par>
                                <p:cTn id="98" presetID="22" presetClass="entr" presetSubtype="8" fill="hold" nodeType="afterEffect">
                                  <p:stCondLst>
                                    <p:cond delay="0"/>
                                  </p:stCondLst>
                                  <p:childTnLst>
                                    <p:set>
                                      <p:cBhvr>
                                        <p:cTn id="99" dur="1" fill="hold">
                                          <p:stCondLst>
                                            <p:cond delay="0"/>
                                          </p:stCondLst>
                                        </p:cTn>
                                        <p:tgtEl>
                                          <p:spTgt spid="68"/>
                                        </p:tgtEl>
                                        <p:attrNameLst>
                                          <p:attrName>style.visibility</p:attrName>
                                        </p:attrNameLst>
                                      </p:cBhvr>
                                      <p:to>
                                        <p:strVal val="visible"/>
                                      </p:to>
                                    </p:set>
                                    <p:animEffect transition="in" filter="wipe(left)">
                                      <p:cBhvr>
                                        <p:cTn id="100" dur="500"/>
                                        <p:tgtEl>
                                          <p:spTgt spid="68"/>
                                        </p:tgtEl>
                                      </p:cBhvr>
                                    </p:animEffect>
                                  </p:childTnLst>
                                </p:cTn>
                              </p:par>
                            </p:childTnLst>
                          </p:cTn>
                        </p:par>
                        <p:par>
                          <p:cTn id="101" fill="hold">
                            <p:stCondLst>
                              <p:cond delay="11500"/>
                            </p:stCondLst>
                            <p:childTnLst>
                              <p:par>
                                <p:cTn id="102" presetID="10" presetClass="entr" presetSubtype="0" fill="hold" grpId="0" nodeType="afterEffect">
                                  <p:stCondLst>
                                    <p:cond delay="0"/>
                                  </p:stCondLst>
                                  <p:childTnLst>
                                    <p:set>
                                      <p:cBhvr>
                                        <p:cTn id="103" dur="1" fill="hold">
                                          <p:stCondLst>
                                            <p:cond delay="0"/>
                                          </p:stCondLst>
                                        </p:cTn>
                                        <p:tgtEl>
                                          <p:spTgt spid="76"/>
                                        </p:tgtEl>
                                        <p:attrNameLst>
                                          <p:attrName>style.visibility</p:attrName>
                                        </p:attrNameLst>
                                      </p:cBhvr>
                                      <p:to>
                                        <p:strVal val="visible"/>
                                      </p:to>
                                    </p:set>
                                    <p:animEffect transition="in" filter="fade">
                                      <p:cBhvr>
                                        <p:cTn id="104" dur="500"/>
                                        <p:tgtEl>
                                          <p:spTgt spid="76"/>
                                        </p:tgtEl>
                                      </p:cBhvr>
                                    </p:animEffect>
                                  </p:childTnLst>
                                </p:cTn>
                              </p:par>
                            </p:childTnLst>
                          </p:cTn>
                        </p:par>
                        <p:par>
                          <p:cTn id="105" fill="hold">
                            <p:stCondLst>
                              <p:cond delay="12000"/>
                            </p:stCondLst>
                            <p:childTnLst>
                              <p:par>
                                <p:cTn id="106" presetID="10" presetClass="entr" presetSubtype="0" fill="hold" grpId="0" nodeType="afterEffect">
                                  <p:stCondLst>
                                    <p:cond delay="0"/>
                                  </p:stCondLst>
                                  <p:childTnLst>
                                    <p:set>
                                      <p:cBhvr>
                                        <p:cTn id="107" dur="1" fill="hold">
                                          <p:stCondLst>
                                            <p:cond delay="0"/>
                                          </p:stCondLst>
                                        </p:cTn>
                                        <p:tgtEl>
                                          <p:spTgt spid="18"/>
                                        </p:tgtEl>
                                        <p:attrNameLst>
                                          <p:attrName>style.visibility</p:attrName>
                                        </p:attrNameLst>
                                      </p:cBhvr>
                                      <p:to>
                                        <p:strVal val="visible"/>
                                      </p:to>
                                    </p:set>
                                    <p:animEffect transition="in" filter="fade">
                                      <p:cBhvr>
                                        <p:cTn id="108" dur="500"/>
                                        <p:tgtEl>
                                          <p:spTgt spid="18"/>
                                        </p:tgtEl>
                                      </p:cBhvr>
                                    </p:animEffect>
                                  </p:childTnLst>
                                </p:cTn>
                              </p:par>
                            </p:childTnLst>
                          </p:cTn>
                        </p:par>
                        <p:par>
                          <p:cTn id="109" fill="hold">
                            <p:stCondLst>
                              <p:cond delay="12500"/>
                            </p:stCondLst>
                            <p:childTnLst>
                              <p:par>
                                <p:cTn id="110" presetID="10" presetClass="entr" presetSubtype="0" fill="hold" grpId="0" nodeType="afterEffect">
                                  <p:stCondLst>
                                    <p:cond delay="0"/>
                                  </p:stCondLst>
                                  <p:childTnLst>
                                    <p:set>
                                      <p:cBhvr>
                                        <p:cTn id="111" dur="1" fill="hold">
                                          <p:stCondLst>
                                            <p:cond delay="0"/>
                                          </p:stCondLst>
                                        </p:cTn>
                                        <p:tgtEl>
                                          <p:spTgt spid="19"/>
                                        </p:tgtEl>
                                        <p:attrNameLst>
                                          <p:attrName>style.visibility</p:attrName>
                                        </p:attrNameLst>
                                      </p:cBhvr>
                                      <p:to>
                                        <p:strVal val="visible"/>
                                      </p:to>
                                    </p:set>
                                    <p:animEffect transition="in" filter="fade">
                                      <p:cBhvr>
                                        <p:cTn id="112" dur="500"/>
                                        <p:tgtEl>
                                          <p:spTgt spid="19"/>
                                        </p:tgtEl>
                                      </p:cBhvr>
                                    </p:animEffect>
                                  </p:childTnLst>
                                </p:cTn>
                              </p:par>
                            </p:childTnLst>
                          </p:cTn>
                        </p:par>
                        <p:par>
                          <p:cTn id="113" fill="hold">
                            <p:stCondLst>
                              <p:cond delay="13000"/>
                            </p:stCondLst>
                            <p:childTnLst>
                              <p:par>
                                <p:cTn id="114" presetID="22" presetClass="entr" presetSubtype="1" fill="hold" nodeType="afterEffect">
                                  <p:stCondLst>
                                    <p:cond delay="0"/>
                                  </p:stCondLst>
                                  <p:childTnLst>
                                    <p:set>
                                      <p:cBhvr>
                                        <p:cTn id="115" dur="1" fill="hold">
                                          <p:stCondLst>
                                            <p:cond delay="0"/>
                                          </p:stCondLst>
                                        </p:cTn>
                                        <p:tgtEl>
                                          <p:spTgt spid="12"/>
                                        </p:tgtEl>
                                        <p:attrNameLst>
                                          <p:attrName>style.visibility</p:attrName>
                                        </p:attrNameLst>
                                      </p:cBhvr>
                                      <p:to>
                                        <p:strVal val="visible"/>
                                      </p:to>
                                    </p:set>
                                    <p:animEffect transition="in" filter="wipe(up)">
                                      <p:cBhvr>
                                        <p:cTn id="116" dur="500"/>
                                        <p:tgtEl>
                                          <p:spTgt spid="12"/>
                                        </p:tgtEl>
                                      </p:cBhvr>
                                    </p:animEffect>
                                  </p:childTnLst>
                                </p:cTn>
                              </p:par>
                            </p:childTnLst>
                          </p:cTn>
                        </p:par>
                        <p:par>
                          <p:cTn id="117" fill="hold">
                            <p:stCondLst>
                              <p:cond delay="13500"/>
                            </p:stCondLst>
                            <p:childTnLst>
                              <p:par>
                                <p:cTn id="118" presetID="22" presetClass="entr" presetSubtype="2" fill="hold" nodeType="afterEffect">
                                  <p:stCondLst>
                                    <p:cond delay="0"/>
                                  </p:stCondLst>
                                  <p:childTnLst>
                                    <p:set>
                                      <p:cBhvr>
                                        <p:cTn id="119" dur="1" fill="hold">
                                          <p:stCondLst>
                                            <p:cond delay="0"/>
                                          </p:stCondLst>
                                        </p:cTn>
                                        <p:tgtEl>
                                          <p:spTgt spid="73"/>
                                        </p:tgtEl>
                                        <p:attrNameLst>
                                          <p:attrName>style.visibility</p:attrName>
                                        </p:attrNameLst>
                                      </p:cBhvr>
                                      <p:to>
                                        <p:strVal val="visible"/>
                                      </p:to>
                                    </p:set>
                                    <p:animEffect transition="in" filter="wipe(right)">
                                      <p:cBhvr>
                                        <p:cTn id="120"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1" grpId="0"/>
      <p:bldP spid="22" grpId="0"/>
      <p:bldP spid="23" grpId="0"/>
      <p:bldP spid="24" grpId="0"/>
      <p:bldP spid="25" grpId="0"/>
      <p:bldP spid="26" grpId="0"/>
      <p:bldP spid="47" grpId="0"/>
      <p:bldP spid="74" grpId="0" animBg="1"/>
      <p:bldP spid="75" grpId="0" animBg="1"/>
      <p:bldP spid="76" grpId="0" animBg="1"/>
      <p:bldP spid="77" grpId="0" animBg="1"/>
      <p:bldP spid="7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TextBox 98"/>
          <p:cNvSpPr txBox="1"/>
          <p:nvPr/>
        </p:nvSpPr>
        <p:spPr>
          <a:xfrm>
            <a:off x="1488993" y="3340166"/>
            <a:ext cx="1006322" cy="183896"/>
          </a:xfrm>
          <a:prstGeom prst="rect">
            <a:avLst/>
          </a:prstGeom>
          <a:noFill/>
        </p:spPr>
        <p:txBody>
          <a:bodyPr wrap="square" lIns="0" tIns="0" rIns="0" bIns="0" rtlCol="0">
            <a:spAutoFit/>
          </a:bodyPr>
          <a:lstStyle/>
          <a:p>
            <a:pPr lvl="0">
              <a:lnSpc>
                <a:spcPct val="120000"/>
              </a:lnSpc>
            </a:pPr>
            <a:r>
              <a:rPr lang="zh-CN" altLang="en-US" sz="995">
                <a:solidFill>
                  <a:schemeClr val="bg1">
                    <a:lumMod val="65000"/>
                  </a:schemeClr>
                </a:solidFill>
                <a:latin typeface="Arial" panose="020B0604020202020204" pitchFamily="34" charset="0"/>
                <a:ea typeface="微软雅黑" panose="020B0503020204020204" pitchFamily="34" charset="-122"/>
                <a:cs typeface="Lato Black"/>
                <a:sym typeface="Arial" panose="020B0604020202020204" pitchFamily="34" charset="0"/>
              </a:rPr>
              <a:t>请替换文字内容</a:t>
            </a:r>
            <a:endParaRPr lang="en-US" sz="995" dirty="0">
              <a:solidFill>
                <a:schemeClr val="bg1">
                  <a:lumMod val="65000"/>
                </a:schemeClr>
              </a:solidFill>
              <a:latin typeface="Arial" panose="020B0604020202020204" pitchFamily="34" charset="0"/>
              <a:ea typeface="微软雅黑" panose="020B0503020204020204" pitchFamily="34" charset="-122"/>
              <a:cs typeface="Lato Black"/>
              <a:sym typeface="Arial" panose="020B0604020202020204" pitchFamily="34" charset="0"/>
            </a:endParaRPr>
          </a:p>
        </p:txBody>
      </p:sp>
      <p:sp>
        <p:nvSpPr>
          <p:cNvPr id="101" name="TextBox 100"/>
          <p:cNvSpPr txBox="1"/>
          <p:nvPr/>
        </p:nvSpPr>
        <p:spPr>
          <a:xfrm>
            <a:off x="1488992" y="3561015"/>
            <a:ext cx="1916497" cy="525465"/>
          </a:xfrm>
          <a:prstGeom prst="rect">
            <a:avLst/>
          </a:prstGeom>
          <a:noFill/>
        </p:spPr>
        <p:txBody>
          <a:bodyPr wrap="square" lIns="0" tIns="0" rIns="0" bIns="0" rtlCol="0">
            <a:spAutoFit/>
          </a:bodyPr>
          <a:lstStyle/>
          <a:p>
            <a:pPr lvl="0">
              <a:lnSpc>
                <a:spcPct val="120000"/>
              </a:lnSpc>
            </a:pPr>
            <a:r>
              <a:rPr lang="en-US" altLang="zh-CN" sz="570" dirty="0">
                <a:solidFill>
                  <a:schemeClr val="bg1">
                    <a:lumMod val="65000"/>
                  </a:schemeClr>
                </a:solidFill>
                <a:latin typeface="Arial" panose="020B0604020202020204" pitchFamily="34" charset="0"/>
                <a:ea typeface="微软雅黑" panose="020B0503020204020204" pitchFamily="34" charset="-122"/>
                <a:cs typeface="Lato Regular"/>
                <a:sym typeface="Arial" panose="020B0604020202020204" pitchFamily="34" charset="0"/>
              </a:rPr>
              <a:t>Please replace text, click add relevant headline, modify the text content, also can copy your content to this </a:t>
            </a:r>
            <a:r>
              <a:rPr lang="en-US" altLang="zh-CN" sz="570" dirty="0" err="1">
                <a:solidFill>
                  <a:schemeClr val="bg1">
                    <a:lumMod val="65000"/>
                  </a:schemeClr>
                </a:solidFill>
                <a:latin typeface="Arial" panose="020B0604020202020204" pitchFamily="34" charset="0"/>
                <a:ea typeface="微软雅黑" panose="020B0503020204020204" pitchFamily="34" charset="-122"/>
                <a:cs typeface="Lato Regular"/>
                <a:sym typeface="Arial" panose="020B0604020202020204" pitchFamily="34" charset="0"/>
              </a:rPr>
              <a:t>directly.Please</a:t>
            </a:r>
            <a:r>
              <a:rPr lang="en-US" altLang="zh-CN" sz="570" dirty="0">
                <a:solidFill>
                  <a:schemeClr val="bg1">
                    <a:lumMod val="65000"/>
                  </a:schemeClr>
                </a:solidFill>
                <a:latin typeface="Arial" panose="020B0604020202020204" pitchFamily="34" charset="0"/>
                <a:ea typeface="微软雅黑" panose="020B0503020204020204" pitchFamily="34" charset="-122"/>
                <a:cs typeface="Lato Regular"/>
                <a:sym typeface="Arial" panose="020B0604020202020204" pitchFamily="34" charset="0"/>
              </a:rPr>
              <a:t> replace text, click add relevant headline, modify the text content, also can copy your content to this directly.</a:t>
            </a:r>
          </a:p>
        </p:txBody>
      </p:sp>
      <p:sp>
        <p:nvSpPr>
          <p:cNvPr id="23" name="Freeform 5"/>
          <p:cNvSpPr/>
          <p:nvPr/>
        </p:nvSpPr>
        <p:spPr bwMode="auto">
          <a:xfrm>
            <a:off x="1651123" y="1524459"/>
            <a:ext cx="2077815" cy="1616828"/>
          </a:xfrm>
          <a:custGeom>
            <a:avLst/>
            <a:gdLst>
              <a:gd name="T0" fmla="*/ 243 w 892"/>
              <a:gd name="T1" fmla="*/ 694 h 694"/>
              <a:gd name="T2" fmla="*/ 237 w 892"/>
              <a:gd name="T3" fmla="*/ 694 h 694"/>
              <a:gd name="T4" fmla="*/ 2 w 892"/>
              <a:gd name="T5" fmla="*/ 694 h 694"/>
              <a:gd name="T6" fmla="*/ 2 w 892"/>
              <a:gd name="T7" fmla="*/ 459 h 694"/>
              <a:gd name="T8" fmla="*/ 2 w 892"/>
              <a:gd name="T9" fmla="*/ 261 h 694"/>
              <a:gd name="T10" fmla="*/ 2 w 892"/>
              <a:gd name="T11" fmla="*/ 257 h 694"/>
              <a:gd name="T12" fmla="*/ 2 w 892"/>
              <a:gd name="T13" fmla="*/ 0 h 694"/>
              <a:gd name="T14" fmla="*/ 33 w 892"/>
              <a:gd name="T15" fmla="*/ 1 h 694"/>
              <a:gd name="T16" fmla="*/ 244 w 892"/>
              <a:gd name="T17" fmla="*/ 1 h 694"/>
              <a:gd name="T18" fmla="*/ 244 w 892"/>
              <a:gd name="T19" fmla="*/ 1 h 694"/>
              <a:gd name="T20" fmla="*/ 244 w 892"/>
              <a:gd name="T21" fmla="*/ 1 h 694"/>
              <a:gd name="T22" fmla="*/ 443 w 892"/>
              <a:gd name="T23" fmla="*/ 1 h 694"/>
              <a:gd name="T24" fmla="*/ 564 w 892"/>
              <a:gd name="T25" fmla="*/ 1 h 694"/>
              <a:gd name="T26" fmla="*/ 564 w 892"/>
              <a:gd name="T27" fmla="*/ 0 h 694"/>
              <a:gd name="T28" fmla="*/ 655 w 892"/>
              <a:gd name="T29" fmla="*/ 0 h 694"/>
              <a:gd name="T30" fmla="*/ 696 w 892"/>
              <a:gd name="T31" fmla="*/ 0 h 694"/>
              <a:gd name="T32" fmla="*/ 696 w 892"/>
              <a:gd name="T33" fmla="*/ 254 h 694"/>
              <a:gd name="T34" fmla="*/ 696 w 892"/>
              <a:gd name="T35" fmla="*/ 260 h 694"/>
              <a:gd name="T36" fmla="*/ 697 w 892"/>
              <a:gd name="T37" fmla="*/ 260 h 694"/>
              <a:gd name="T38" fmla="*/ 697 w 892"/>
              <a:gd name="T39" fmla="*/ 262 h 694"/>
              <a:gd name="T40" fmla="*/ 710 w 892"/>
              <a:gd name="T41" fmla="*/ 261 h 694"/>
              <a:gd name="T42" fmla="*/ 712 w 892"/>
              <a:gd name="T43" fmla="*/ 261 h 694"/>
              <a:gd name="T44" fmla="*/ 697 w 892"/>
              <a:gd name="T45" fmla="*/ 262 h 694"/>
              <a:gd name="T46" fmla="*/ 741 w 892"/>
              <a:gd name="T47" fmla="*/ 308 h 694"/>
              <a:gd name="T48" fmla="*/ 765 w 892"/>
              <a:gd name="T49" fmla="*/ 302 h 694"/>
              <a:gd name="T50" fmla="*/ 827 w 892"/>
              <a:gd name="T51" fmla="*/ 281 h 694"/>
              <a:gd name="T52" fmla="*/ 892 w 892"/>
              <a:gd name="T53" fmla="*/ 356 h 694"/>
              <a:gd name="T54" fmla="*/ 827 w 892"/>
              <a:gd name="T55" fmla="*/ 432 h 694"/>
              <a:gd name="T56" fmla="*/ 765 w 892"/>
              <a:gd name="T57" fmla="*/ 411 h 694"/>
              <a:gd name="T58" fmla="*/ 741 w 892"/>
              <a:gd name="T59" fmla="*/ 405 h 694"/>
              <a:gd name="T60" fmla="*/ 697 w 892"/>
              <a:gd name="T61" fmla="*/ 453 h 694"/>
              <a:gd name="T62" fmla="*/ 696 w 892"/>
              <a:gd name="T63" fmla="*/ 454 h 694"/>
              <a:gd name="T64" fmla="*/ 696 w 892"/>
              <a:gd name="T65" fmla="*/ 459 h 694"/>
              <a:gd name="T66" fmla="*/ 696 w 892"/>
              <a:gd name="T67" fmla="*/ 694 h 694"/>
              <a:gd name="T68" fmla="*/ 649 w 892"/>
              <a:gd name="T69" fmla="*/ 694 h 694"/>
              <a:gd name="T70" fmla="*/ 649 w 892"/>
              <a:gd name="T71" fmla="*/ 694 h 694"/>
              <a:gd name="T72" fmla="*/ 442 w 892"/>
              <a:gd name="T73" fmla="*/ 694 h 694"/>
              <a:gd name="T74" fmla="*/ 435 w 892"/>
              <a:gd name="T75" fmla="*/ 694 h 694"/>
              <a:gd name="T76" fmla="*/ 435 w 892"/>
              <a:gd name="T77" fmla="*/ 694 h 694"/>
              <a:gd name="T78" fmla="*/ 416 w 892"/>
              <a:gd name="T79" fmla="*/ 684 h 694"/>
              <a:gd name="T80" fmla="*/ 418 w 892"/>
              <a:gd name="T81" fmla="*/ 663 h 694"/>
              <a:gd name="T82" fmla="*/ 441 w 892"/>
              <a:gd name="T83" fmla="*/ 590 h 694"/>
              <a:gd name="T84" fmla="*/ 340 w 892"/>
              <a:gd name="T85" fmla="*/ 499 h 694"/>
              <a:gd name="T86" fmla="*/ 240 w 892"/>
              <a:gd name="T87" fmla="*/ 590 h 694"/>
              <a:gd name="T88" fmla="*/ 263 w 892"/>
              <a:gd name="T89" fmla="*/ 663 h 694"/>
              <a:gd name="T90" fmla="*/ 264 w 892"/>
              <a:gd name="T91" fmla="*/ 684 h 694"/>
              <a:gd name="T92" fmla="*/ 244 w 892"/>
              <a:gd name="T93" fmla="*/ 694 h 694"/>
              <a:gd name="T94" fmla="*/ 243 w 892"/>
              <a:gd name="T95" fmla="*/ 694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92" h="694">
                <a:moveTo>
                  <a:pt x="243" y="694"/>
                </a:moveTo>
                <a:cubicBezTo>
                  <a:pt x="237" y="694"/>
                  <a:pt x="237" y="694"/>
                  <a:pt x="237" y="694"/>
                </a:cubicBezTo>
                <a:cubicBezTo>
                  <a:pt x="2" y="694"/>
                  <a:pt x="2" y="694"/>
                  <a:pt x="2" y="694"/>
                </a:cubicBezTo>
                <a:cubicBezTo>
                  <a:pt x="2" y="459"/>
                  <a:pt x="2" y="459"/>
                  <a:pt x="2" y="459"/>
                </a:cubicBezTo>
                <a:cubicBezTo>
                  <a:pt x="2" y="458"/>
                  <a:pt x="0" y="294"/>
                  <a:pt x="2" y="261"/>
                </a:cubicBezTo>
                <a:cubicBezTo>
                  <a:pt x="2" y="260"/>
                  <a:pt x="2" y="258"/>
                  <a:pt x="2" y="257"/>
                </a:cubicBezTo>
                <a:cubicBezTo>
                  <a:pt x="2" y="0"/>
                  <a:pt x="2" y="0"/>
                  <a:pt x="2" y="0"/>
                </a:cubicBezTo>
                <a:cubicBezTo>
                  <a:pt x="33" y="1"/>
                  <a:pt x="33" y="1"/>
                  <a:pt x="33" y="1"/>
                </a:cubicBezTo>
                <a:cubicBezTo>
                  <a:pt x="244" y="1"/>
                  <a:pt x="244" y="1"/>
                  <a:pt x="244" y="1"/>
                </a:cubicBezTo>
                <a:cubicBezTo>
                  <a:pt x="244" y="1"/>
                  <a:pt x="244" y="1"/>
                  <a:pt x="244" y="1"/>
                </a:cubicBezTo>
                <a:cubicBezTo>
                  <a:pt x="244" y="1"/>
                  <a:pt x="244" y="1"/>
                  <a:pt x="244" y="1"/>
                </a:cubicBezTo>
                <a:cubicBezTo>
                  <a:pt x="443" y="1"/>
                  <a:pt x="443" y="1"/>
                  <a:pt x="443" y="1"/>
                </a:cubicBezTo>
                <a:cubicBezTo>
                  <a:pt x="564" y="1"/>
                  <a:pt x="564" y="1"/>
                  <a:pt x="564" y="1"/>
                </a:cubicBezTo>
                <a:cubicBezTo>
                  <a:pt x="564" y="0"/>
                  <a:pt x="564" y="0"/>
                  <a:pt x="564" y="0"/>
                </a:cubicBezTo>
                <a:cubicBezTo>
                  <a:pt x="655" y="0"/>
                  <a:pt x="655" y="0"/>
                  <a:pt x="655" y="0"/>
                </a:cubicBezTo>
                <a:cubicBezTo>
                  <a:pt x="658" y="0"/>
                  <a:pt x="681" y="0"/>
                  <a:pt x="696" y="0"/>
                </a:cubicBezTo>
                <a:cubicBezTo>
                  <a:pt x="696" y="254"/>
                  <a:pt x="696" y="254"/>
                  <a:pt x="696" y="254"/>
                </a:cubicBezTo>
                <a:cubicBezTo>
                  <a:pt x="696" y="257"/>
                  <a:pt x="696" y="259"/>
                  <a:pt x="696" y="260"/>
                </a:cubicBezTo>
                <a:cubicBezTo>
                  <a:pt x="697" y="260"/>
                  <a:pt x="697" y="260"/>
                  <a:pt x="697" y="260"/>
                </a:cubicBezTo>
                <a:cubicBezTo>
                  <a:pt x="697" y="261"/>
                  <a:pt x="697" y="261"/>
                  <a:pt x="697" y="262"/>
                </a:cubicBezTo>
                <a:cubicBezTo>
                  <a:pt x="710" y="261"/>
                  <a:pt x="710" y="261"/>
                  <a:pt x="710" y="261"/>
                </a:cubicBezTo>
                <a:cubicBezTo>
                  <a:pt x="712" y="261"/>
                  <a:pt x="712" y="261"/>
                  <a:pt x="712" y="261"/>
                </a:cubicBezTo>
                <a:cubicBezTo>
                  <a:pt x="697" y="262"/>
                  <a:pt x="697" y="262"/>
                  <a:pt x="697" y="262"/>
                </a:cubicBezTo>
                <a:cubicBezTo>
                  <a:pt x="700" y="290"/>
                  <a:pt x="717" y="308"/>
                  <a:pt x="741" y="308"/>
                </a:cubicBezTo>
                <a:cubicBezTo>
                  <a:pt x="748" y="308"/>
                  <a:pt x="756" y="306"/>
                  <a:pt x="765" y="302"/>
                </a:cubicBezTo>
                <a:cubicBezTo>
                  <a:pt x="781" y="294"/>
                  <a:pt x="812" y="281"/>
                  <a:pt x="827" y="281"/>
                </a:cubicBezTo>
                <a:cubicBezTo>
                  <a:pt x="863" y="281"/>
                  <a:pt x="892" y="315"/>
                  <a:pt x="892" y="356"/>
                </a:cubicBezTo>
                <a:cubicBezTo>
                  <a:pt x="892" y="398"/>
                  <a:pt x="863" y="432"/>
                  <a:pt x="827" y="432"/>
                </a:cubicBezTo>
                <a:cubicBezTo>
                  <a:pt x="812" y="432"/>
                  <a:pt x="781" y="419"/>
                  <a:pt x="765" y="411"/>
                </a:cubicBezTo>
                <a:cubicBezTo>
                  <a:pt x="756" y="407"/>
                  <a:pt x="748" y="405"/>
                  <a:pt x="741" y="405"/>
                </a:cubicBezTo>
                <a:cubicBezTo>
                  <a:pt x="716" y="405"/>
                  <a:pt x="699" y="424"/>
                  <a:pt x="697" y="453"/>
                </a:cubicBezTo>
                <a:cubicBezTo>
                  <a:pt x="696" y="454"/>
                  <a:pt x="696" y="454"/>
                  <a:pt x="696" y="454"/>
                </a:cubicBezTo>
                <a:cubicBezTo>
                  <a:pt x="696" y="459"/>
                  <a:pt x="696" y="459"/>
                  <a:pt x="696" y="459"/>
                </a:cubicBezTo>
                <a:cubicBezTo>
                  <a:pt x="696" y="694"/>
                  <a:pt x="696" y="694"/>
                  <a:pt x="696" y="694"/>
                </a:cubicBezTo>
                <a:cubicBezTo>
                  <a:pt x="649" y="694"/>
                  <a:pt x="649" y="694"/>
                  <a:pt x="649" y="694"/>
                </a:cubicBezTo>
                <a:cubicBezTo>
                  <a:pt x="649" y="694"/>
                  <a:pt x="649" y="694"/>
                  <a:pt x="649" y="694"/>
                </a:cubicBezTo>
                <a:cubicBezTo>
                  <a:pt x="442" y="694"/>
                  <a:pt x="442" y="694"/>
                  <a:pt x="442" y="694"/>
                </a:cubicBezTo>
                <a:cubicBezTo>
                  <a:pt x="439" y="694"/>
                  <a:pt x="436" y="694"/>
                  <a:pt x="435" y="694"/>
                </a:cubicBezTo>
                <a:cubicBezTo>
                  <a:pt x="435" y="694"/>
                  <a:pt x="435" y="694"/>
                  <a:pt x="435" y="694"/>
                </a:cubicBezTo>
                <a:cubicBezTo>
                  <a:pt x="426" y="693"/>
                  <a:pt x="419" y="689"/>
                  <a:pt x="416" y="684"/>
                </a:cubicBezTo>
                <a:cubicBezTo>
                  <a:pt x="413" y="677"/>
                  <a:pt x="415" y="669"/>
                  <a:pt x="418" y="663"/>
                </a:cubicBezTo>
                <a:cubicBezTo>
                  <a:pt x="420" y="658"/>
                  <a:pt x="441" y="615"/>
                  <a:pt x="441" y="590"/>
                </a:cubicBezTo>
                <a:cubicBezTo>
                  <a:pt x="441" y="540"/>
                  <a:pt x="396" y="499"/>
                  <a:pt x="340" y="499"/>
                </a:cubicBezTo>
                <a:cubicBezTo>
                  <a:pt x="285" y="499"/>
                  <a:pt x="240" y="540"/>
                  <a:pt x="240" y="590"/>
                </a:cubicBezTo>
                <a:cubicBezTo>
                  <a:pt x="240" y="615"/>
                  <a:pt x="261" y="658"/>
                  <a:pt x="263" y="663"/>
                </a:cubicBezTo>
                <a:cubicBezTo>
                  <a:pt x="267" y="671"/>
                  <a:pt x="267" y="679"/>
                  <a:pt x="264" y="684"/>
                </a:cubicBezTo>
                <a:cubicBezTo>
                  <a:pt x="261" y="690"/>
                  <a:pt x="254" y="693"/>
                  <a:pt x="244" y="694"/>
                </a:cubicBezTo>
                <a:cubicBezTo>
                  <a:pt x="244" y="694"/>
                  <a:pt x="243" y="694"/>
                  <a:pt x="243" y="694"/>
                </a:cubicBezTo>
              </a:path>
            </a:pathLst>
          </a:custGeom>
          <a:solidFill>
            <a:schemeClr val="accent1"/>
          </a:solidFill>
          <a:ln>
            <a:noFill/>
          </a:ln>
        </p:spPr>
        <p:txBody>
          <a:bodyPr vert="horz" wrap="square" lIns="25713" tIns="12857" rIns="25713" bIns="12857" numCol="1" anchor="t" anchorCtr="0" compatLnSpc="1"/>
          <a:lstStyle/>
          <a:p>
            <a:pPr>
              <a:lnSpc>
                <a:spcPct val="120000"/>
              </a:lnSpc>
            </a:pPr>
            <a:endParaRPr lang="en-US" sz="395" b="1">
              <a:latin typeface="Arial" panose="020B0604020202020204" pitchFamily="34" charset="0"/>
              <a:ea typeface="微软雅黑" panose="020B0503020204020204" pitchFamily="34" charset="-122"/>
              <a:sym typeface="Arial" panose="020B0604020202020204" pitchFamily="34" charset="0"/>
            </a:endParaRPr>
          </a:p>
        </p:txBody>
      </p:sp>
      <p:sp>
        <p:nvSpPr>
          <p:cNvPr id="24" name="Freeform 6"/>
          <p:cNvSpPr/>
          <p:nvPr/>
        </p:nvSpPr>
        <p:spPr bwMode="auto">
          <a:xfrm>
            <a:off x="5504967" y="1531204"/>
            <a:ext cx="2077815" cy="1619077"/>
          </a:xfrm>
          <a:custGeom>
            <a:avLst/>
            <a:gdLst>
              <a:gd name="T0" fmla="*/ 648 w 892"/>
              <a:gd name="T1" fmla="*/ 695 h 695"/>
              <a:gd name="T2" fmla="*/ 628 w 892"/>
              <a:gd name="T3" fmla="*/ 684 h 695"/>
              <a:gd name="T4" fmla="*/ 629 w 892"/>
              <a:gd name="T5" fmla="*/ 663 h 695"/>
              <a:gd name="T6" fmla="*/ 652 w 892"/>
              <a:gd name="T7" fmla="*/ 590 h 695"/>
              <a:gd name="T8" fmla="*/ 552 w 892"/>
              <a:gd name="T9" fmla="*/ 499 h 695"/>
              <a:gd name="T10" fmla="*/ 451 w 892"/>
              <a:gd name="T11" fmla="*/ 590 h 695"/>
              <a:gd name="T12" fmla="*/ 474 w 892"/>
              <a:gd name="T13" fmla="*/ 663 h 695"/>
              <a:gd name="T14" fmla="*/ 476 w 892"/>
              <a:gd name="T15" fmla="*/ 684 h 695"/>
              <a:gd name="T16" fmla="*/ 457 w 892"/>
              <a:gd name="T17" fmla="*/ 694 h 695"/>
              <a:gd name="T18" fmla="*/ 457 w 892"/>
              <a:gd name="T19" fmla="*/ 694 h 695"/>
              <a:gd name="T20" fmla="*/ 450 w 892"/>
              <a:gd name="T21" fmla="*/ 694 h 695"/>
              <a:gd name="T22" fmla="*/ 243 w 892"/>
              <a:gd name="T23" fmla="*/ 694 h 695"/>
              <a:gd name="T24" fmla="*/ 230 w 892"/>
              <a:gd name="T25" fmla="*/ 694 h 695"/>
              <a:gd name="T26" fmla="*/ 196 w 892"/>
              <a:gd name="T27" fmla="*/ 694 h 695"/>
              <a:gd name="T28" fmla="*/ 196 w 892"/>
              <a:gd name="T29" fmla="*/ 459 h 695"/>
              <a:gd name="T30" fmla="*/ 196 w 892"/>
              <a:gd name="T31" fmla="*/ 453 h 695"/>
              <a:gd name="T32" fmla="*/ 195 w 892"/>
              <a:gd name="T33" fmla="*/ 453 h 695"/>
              <a:gd name="T34" fmla="*/ 196 w 892"/>
              <a:gd name="T35" fmla="*/ 453 h 695"/>
              <a:gd name="T36" fmla="*/ 152 w 892"/>
              <a:gd name="T37" fmla="*/ 405 h 695"/>
              <a:gd name="T38" fmla="*/ 127 w 892"/>
              <a:gd name="T39" fmla="*/ 411 h 695"/>
              <a:gd name="T40" fmla="*/ 65 w 892"/>
              <a:gd name="T41" fmla="*/ 432 h 695"/>
              <a:gd name="T42" fmla="*/ 0 w 892"/>
              <a:gd name="T43" fmla="*/ 357 h 695"/>
              <a:gd name="T44" fmla="*/ 65 w 892"/>
              <a:gd name="T45" fmla="*/ 281 h 695"/>
              <a:gd name="T46" fmla="*/ 127 w 892"/>
              <a:gd name="T47" fmla="*/ 302 h 695"/>
              <a:gd name="T48" fmla="*/ 151 w 892"/>
              <a:gd name="T49" fmla="*/ 308 h 695"/>
              <a:gd name="T50" fmla="*/ 195 w 892"/>
              <a:gd name="T51" fmla="*/ 262 h 695"/>
              <a:gd name="T52" fmla="*/ 184 w 892"/>
              <a:gd name="T53" fmla="*/ 262 h 695"/>
              <a:gd name="T54" fmla="*/ 186 w 892"/>
              <a:gd name="T55" fmla="*/ 262 h 695"/>
              <a:gd name="T56" fmla="*/ 195 w 892"/>
              <a:gd name="T57" fmla="*/ 262 h 695"/>
              <a:gd name="T58" fmla="*/ 195 w 892"/>
              <a:gd name="T59" fmla="*/ 261 h 695"/>
              <a:gd name="T60" fmla="*/ 196 w 892"/>
              <a:gd name="T61" fmla="*/ 261 h 695"/>
              <a:gd name="T62" fmla="*/ 196 w 892"/>
              <a:gd name="T63" fmla="*/ 260 h 695"/>
              <a:gd name="T64" fmla="*/ 196 w 892"/>
              <a:gd name="T65" fmla="*/ 255 h 695"/>
              <a:gd name="T66" fmla="*/ 196 w 892"/>
              <a:gd name="T67" fmla="*/ 0 h 695"/>
              <a:gd name="T68" fmla="*/ 237 w 892"/>
              <a:gd name="T69" fmla="*/ 1 h 695"/>
              <a:gd name="T70" fmla="*/ 330 w 892"/>
              <a:gd name="T71" fmla="*/ 1 h 695"/>
              <a:gd name="T72" fmla="*/ 341 w 892"/>
              <a:gd name="T73" fmla="*/ 1 h 695"/>
              <a:gd name="T74" fmla="*/ 449 w 892"/>
              <a:gd name="T75" fmla="*/ 1 h 695"/>
              <a:gd name="T76" fmla="*/ 648 w 892"/>
              <a:gd name="T77" fmla="*/ 1 h 695"/>
              <a:gd name="T78" fmla="*/ 648 w 892"/>
              <a:gd name="T79" fmla="*/ 1 h 695"/>
              <a:gd name="T80" fmla="*/ 649 w 892"/>
              <a:gd name="T81" fmla="*/ 1 h 695"/>
              <a:gd name="T82" fmla="*/ 859 w 892"/>
              <a:gd name="T83" fmla="*/ 1 h 695"/>
              <a:gd name="T84" fmla="*/ 890 w 892"/>
              <a:gd name="T85" fmla="*/ 1 h 695"/>
              <a:gd name="T86" fmla="*/ 890 w 892"/>
              <a:gd name="T87" fmla="*/ 257 h 695"/>
              <a:gd name="T88" fmla="*/ 890 w 892"/>
              <a:gd name="T89" fmla="*/ 261 h 695"/>
              <a:gd name="T90" fmla="*/ 890 w 892"/>
              <a:gd name="T91" fmla="*/ 459 h 695"/>
              <a:gd name="T92" fmla="*/ 890 w 892"/>
              <a:gd name="T93" fmla="*/ 694 h 695"/>
              <a:gd name="T94" fmla="*/ 655 w 892"/>
              <a:gd name="T95" fmla="*/ 694 h 695"/>
              <a:gd name="T96" fmla="*/ 650 w 892"/>
              <a:gd name="T97" fmla="*/ 694 h 695"/>
              <a:gd name="T98" fmla="*/ 648 w 892"/>
              <a:gd name="T99" fmla="*/ 695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92" h="695">
                <a:moveTo>
                  <a:pt x="648" y="695"/>
                </a:moveTo>
                <a:cubicBezTo>
                  <a:pt x="638" y="693"/>
                  <a:pt x="631" y="690"/>
                  <a:pt x="628" y="684"/>
                </a:cubicBezTo>
                <a:cubicBezTo>
                  <a:pt x="625" y="679"/>
                  <a:pt x="625" y="671"/>
                  <a:pt x="629" y="663"/>
                </a:cubicBezTo>
                <a:cubicBezTo>
                  <a:pt x="631" y="659"/>
                  <a:pt x="652" y="615"/>
                  <a:pt x="652" y="590"/>
                </a:cubicBezTo>
                <a:cubicBezTo>
                  <a:pt x="652" y="540"/>
                  <a:pt x="607" y="499"/>
                  <a:pt x="552" y="499"/>
                </a:cubicBezTo>
                <a:cubicBezTo>
                  <a:pt x="496" y="499"/>
                  <a:pt x="451" y="540"/>
                  <a:pt x="451" y="590"/>
                </a:cubicBezTo>
                <a:cubicBezTo>
                  <a:pt x="451" y="615"/>
                  <a:pt x="472" y="659"/>
                  <a:pt x="474" y="663"/>
                </a:cubicBezTo>
                <a:cubicBezTo>
                  <a:pt x="477" y="669"/>
                  <a:pt x="479" y="677"/>
                  <a:pt x="476" y="684"/>
                </a:cubicBezTo>
                <a:cubicBezTo>
                  <a:pt x="473" y="689"/>
                  <a:pt x="466" y="693"/>
                  <a:pt x="457" y="694"/>
                </a:cubicBezTo>
                <a:cubicBezTo>
                  <a:pt x="457" y="694"/>
                  <a:pt x="457" y="694"/>
                  <a:pt x="457" y="694"/>
                </a:cubicBezTo>
                <a:cubicBezTo>
                  <a:pt x="456" y="694"/>
                  <a:pt x="453" y="694"/>
                  <a:pt x="450" y="694"/>
                </a:cubicBezTo>
                <a:cubicBezTo>
                  <a:pt x="243" y="694"/>
                  <a:pt x="243" y="694"/>
                  <a:pt x="243" y="694"/>
                </a:cubicBezTo>
                <a:cubicBezTo>
                  <a:pt x="230" y="694"/>
                  <a:pt x="230" y="694"/>
                  <a:pt x="230" y="694"/>
                </a:cubicBezTo>
                <a:cubicBezTo>
                  <a:pt x="196" y="694"/>
                  <a:pt x="196" y="694"/>
                  <a:pt x="196" y="694"/>
                </a:cubicBezTo>
                <a:cubicBezTo>
                  <a:pt x="196" y="459"/>
                  <a:pt x="196" y="459"/>
                  <a:pt x="196" y="459"/>
                </a:cubicBezTo>
                <a:cubicBezTo>
                  <a:pt x="196" y="453"/>
                  <a:pt x="196" y="453"/>
                  <a:pt x="196" y="453"/>
                </a:cubicBezTo>
                <a:cubicBezTo>
                  <a:pt x="195" y="453"/>
                  <a:pt x="195" y="453"/>
                  <a:pt x="195" y="453"/>
                </a:cubicBezTo>
                <a:cubicBezTo>
                  <a:pt x="196" y="453"/>
                  <a:pt x="196" y="453"/>
                  <a:pt x="196" y="453"/>
                </a:cubicBezTo>
                <a:cubicBezTo>
                  <a:pt x="193" y="424"/>
                  <a:pt x="176" y="405"/>
                  <a:pt x="152" y="405"/>
                </a:cubicBezTo>
                <a:cubicBezTo>
                  <a:pt x="144" y="405"/>
                  <a:pt x="136" y="407"/>
                  <a:pt x="127" y="411"/>
                </a:cubicBezTo>
                <a:cubicBezTo>
                  <a:pt x="111" y="419"/>
                  <a:pt x="80" y="432"/>
                  <a:pt x="65" y="432"/>
                </a:cubicBezTo>
                <a:cubicBezTo>
                  <a:pt x="29" y="432"/>
                  <a:pt x="0" y="398"/>
                  <a:pt x="0" y="357"/>
                </a:cubicBezTo>
                <a:cubicBezTo>
                  <a:pt x="0" y="315"/>
                  <a:pt x="29" y="281"/>
                  <a:pt x="65" y="281"/>
                </a:cubicBezTo>
                <a:cubicBezTo>
                  <a:pt x="80" y="281"/>
                  <a:pt x="111" y="294"/>
                  <a:pt x="127" y="302"/>
                </a:cubicBezTo>
                <a:cubicBezTo>
                  <a:pt x="136" y="306"/>
                  <a:pt x="144" y="308"/>
                  <a:pt x="151" y="308"/>
                </a:cubicBezTo>
                <a:cubicBezTo>
                  <a:pt x="175" y="308"/>
                  <a:pt x="192" y="290"/>
                  <a:pt x="195" y="262"/>
                </a:cubicBezTo>
                <a:cubicBezTo>
                  <a:pt x="184" y="262"/>
                  <a:pt x="184" y="262"/>
                  <a:pt x="184" y="262"/>
                </a:cubicBezTo>
                <a:cubicBezTo>
                  <a:pt x="186" y="262"/>
                  <a:pt x="186" y="262"/>
                  <a:pt x="186" y="262"/>
                </a:cubicBezTo>
                <a:cubicBezTo>
                  <a:pt x="195" y="262"/>
                  <a:pt x="195" y="262"/>
                  <a:pt x="195" y="262"/>
                </a:cubicBezTo>
                <a:cubicBezTo>
                  <a:pt x="195" y="261"/>
                  <a:pt x="195" y="261"/>
                  <a:pt x="195" y="261"/>
                </a:cubicBezTo>
                <a:cubicBezTo>
                  <a:pt x="196" y="261"/>
                  <a:pt x="196" y="261"/>
                  <a:pt x="196" y="261"/>
                </a:cubicBezTo>
                <a:cubicBezTo>
                  <a:pt x="196" y="260"/>
                  <a:pt x="196" y="260"/>
                  <a:pt x="196" y="260"/>
                </a:cubicBezTo>
                <a:cubicBezTo>
                  <a:pt x="196" y="259"/>
                  <a:pt x="196" y="257"/>
                  <a:pt x="196" y="255"/>
                </a:cubicBezTo>
                <a:cubicBezTo>
                  <a:pt x="196" y="0"/>
                  <a:pt x="196" y="0"/>
                  <a:pt x="196" y="0"/>
                </a:cubicBezTo>
                <a:cubicBezTo>
                  <a:pt x="211" y="0"/>
                  <a:pt x="234" y="1"/>
                  <a:pt x="237" y="1"/>
                </a:cubicBezTo>
                <a:cubicBezTo>
                  <a:pt x="330" y="1"/>
                  <a:pt x="330" y="1"/>
                  <a:pt x="330" y="1"/>
                </a:cubicBezTo>
                <a:cubicBezTo>
                  <a:pt x="341" y="1"/>
                  <a:pt x="341" y="1"/>
                  <a:pt x="341" y="1"/>
                </a:cubicBezTo>
                <a:cubicBezTo>
                  <a:pt x="449" y="1"/>
                  <a:pt x="449" y="1"/>
                  <a:pt x="449" y="1"/>
                </a:cubicBezTo>
                <a:cubicBezTo>
                  <a:pt x="648" y="1"/>
                  <a:pt x="648" y="1"/>
                  <a:pt x="648" y="1"/>
                </a:cubicBezTo>
                <a:cubicBezTo>
                  <a:pt x="648" y="1"/>
                  <a:pt x="648" y="1"/>
                  <a:pt x="648" y="1"/>
                </a:cubicBezTo>
                <a:cubicBezTo>
                  <a:pt x="649" y="1"/>
                  <a:pt x="649" y="1"/>
                  <a:pt x="649" y="1"/>
                </a:cubicBezTo>
                <a:cubicBezTo>
                  <a:pt x="859" y="1"/>
                  <a:pt x="859" y="1"/>
                  <a:pt x="859" y="1"/>
                </a:cubicBezTo>
                <a:cubicBezTo>
                  <a:pt x="890" y="1"/>
                  <a:pt x="890" y="1"/>
                  <a:pt x="890" y="1"/>
                </a:cubicBezTo>
                <a:cubicBezTo>
                  <a:pt x="890" y="257"/>
                  <a:pt x="890" y="257"/>
                  <a:pt x="890" y="257"/>
                </a:cubicBezTo>
                <a:cubicBezTo>
                  <a:pt x="890" y="258"/>
                  <a:pt x="890" y="260"/>
                  <a:pt x="890" y="261"/>
                </a:cubicBezTo>
                <a:cubicBezTo>
                  <a:pt x="892" y="294"/>
                  <a:pt x="890" y="458"/>
                  <a:pt x="890" y="459"/>
                </a:cubicBezTo>
                <a:cubicBezTo>
                  <a:pt x="890" y="694"/>
                  <a:pt x="890" y="694"/>
                  <a:pt x="890" y="694"/>
                </a:cubicBezTo>
                <a:cubicBezTo>
                  <a:pt x="655" y="694"/>
                  <a:pt x="655" y="694"/>
                  <a:pt x="655" y="694"/>
                </a:cubicBezTo>
                <a:cubicBezTo>
                  <a:pt x="650" y="694"/>
                  <a:pt x="650" y="694"/>
                  <a:pt x="650" y="694"/>
                </a:cubicBezTo>
                <a:cubicBezTo>
                  <a:pt x="649" y="694"/>
                  <a:pt x="648" y="695"/>
                  <a:pt x="648" y="695"/>
                </a:cubicBezTo>
                <a:close/>
              </a:path>
            </a:pathLst>
          </a:custGeom>
          <a:solidFill>
            <a:schemeClr val="accent3"/>
          </a:solidFill>
          <a:ln>
            <a:noFill/>
          </a:ln>
        </p:spPr>
        <p:txBody>
          <a:bodyPr vert="horz" wrap="square" lIns="25713" tIns="12857" rIns="25713" bIns="12857" numCol="1" anchor="t" anchorCtr="0" compatLnSpc="1"/>
          <a:lstStyle/>
          <a:p>
            <a:pPr>
              <a:lnSpc>
                <a:spcPct val="120000"/>
              </a:lnSpc>
            </a:pPr>
            <a:endParaRPr lang="en-US" sz="395" b="1">
              <a:latin typeface="Arial" panose="020B0604020202020204" pitchFamily="34" charset="0"/>
              <a:ea typeface="微软雅黑" panose="020B0503020204020204" pitchFamily="34" charset="-122"/>
              <a:sym typeface="Arial" panose="020B0604020202020204" pitchFamily="34" charset="0"/>
            </a:endParaRPr>
          </a:p>
        </p:txBody>
      </p:sp>
      <p:sp>
        <p:nvSpPr>
          <p:cNvPr id="25" name="Freeform 11"/>
          <p:cNvSpPr/>
          <p:nvPr/>
        </p:nvSpPr>
        <p:spPr bwMode="auto">
          <a:xfrm>
            <a:off x="3771363" y="1510965"/>
            <a:ext cx="1695534" cy="1619077"/>
          </a:xfrm>
          <a:custGeom>
            <a:avLst/>
            <a:gdLst>
              <a:gd name="T0" fmla="*/ 252 w 728"/>
              <a:gd name="T1" fmla="*/ 694 h 695"/>
              <a:gd name="T2" fmla="*/ 247 w 728"/>
              <a:gd name="T3" fmla="*/ 694 h 695"/>
              <a:gd name="T4" fmla="*/ 0 w 728"/>
              <a:gd name="T5" fmla="*/ 694 h 695"/>
              <a:gd name="T6" fmla="*/ 0 w 728"/>
              <a:gd name="T7" fmla="*/ 459 h 695"/>
              <a:gd name="T8" fmla="*/ 0 w 728"/>
              <a:gd name="T9" fmla="*/ 455 h 695"/>
              <a:gd name="T10" fmla="*/ 0 w 728"/>
              <a:gd name="T11" fmla="*/ 455 h 695"/>
              <a:gd name="T12" fmla="*/ 20 w 728"/>
              <a:gd name="T13" fmla="*/ 431 h 695"/>
              <a:gd name="T14" fmla="*/ 33 w 728"/>
              <a:gd name="T15" fmla="*/ 434 h 695"/>
              <a:gd name="T16" fmla="*/ 110 w 728"/>
              <a:gd name="T17" fmla="*/ 457 h 695"/>
              <a:gd name="T18" fmla="*/ 206 w 728"/>
              <a:gd name="T19" fmla="*/ 357 h 695"/>
              <a:gd name="T20" fmla="*/ 110 w 728"/>
              <a:gd name="T21" fmla="*/ 256 h 695"/>
              <a:gd name="T22" fmla="*/ 33 w 728"/>
              <a:gd name="T23" fmla="*/ 279 h 695"/>
              <a:gd name="T24" fmla="*/ 20 w 728"/>
              <a:gd name="T25" fmla="*/ 283 h 695"/>
              <a:gd name="T26" fmla="*/ 1 w 728"/>
              <a:gd name="T27" fmla="*/ 260 h 695"/>
              <a:gd name="T28" fmla="*/ 0 w 728"/>
              <a:gd name="T29" fmla="*/ 259 h 695"/>
              <a:gd name="T30" fmla="*/ 0 w 728"/>
              <a:gd name="T31" fmla="*/ 259 h 695"/>
              <a:gd name="T32" fmla="*/ 0 w 728"/>
              <a:gd name="T33" fmla="*/ 255 h 695"/>
              <a:gd name="T34" fmla="*/ 0 w 728"/>
              <a:gd name="T35" fmla="*/ 1 h 695"/>
              <a:gd name="T36" fmla="*/ 33 w 728"/>
              <a:gd name="T37" fmla="*/ 1 h 695"/>
              <a:gd name="T38" fmla="*/ 253 w 728"/>
              <a:gd name="T39" fmla="*/ 1 h 695"/>
              <a:gd name="T40" fmla="*/ 254 w 728"/>
              <a:gd name="T41" fmla="*/ 1 h 695"/>
              <a:gd name="T42" fmla="*/ 254 w 728"/>
              <a:gd name="T43" fmla="*/ 1 h 695"/>
              <a:gd name="T44" fmla="*/ 463 w 728"/>
              <a:gd name="T45" fmla="*/ 1 h 695"/>
              <a:gd name="T46" fmla="*/ 589 w 728"/>
              <a:gd name="T47" fmla="*/ 1 h 695"/>
              <a:gd name="T48" fmla="*/ 589 w 728"/>
              <a:gd name="T49" fmla="*/ 0 h 695"/>
              <a:gd name="T50" fmla="*/ 685 w 728"/>
              <a:gd name="T51" fmla="*/ 0 h 695"/>
              <a:gd name="T52" fmla="*/ 728 w 728"/>
              <a:gd name="T53" fmla="*/ 0 h 695"/>
              <a:gd name="T54" fmla="*/ 728 w 728"/>
              <a:gd name="T55" fmla="*/ 255 h 695"/>
              <a:gd name="T56" fmla="*/ 728 w 728"/>
              <a:gd name="T57" fmla="*/ 260 h 695"/>
              <a:gd name="T58" fmla="*/ 709 w 728"/>
              <a:gd name="T59" fmla="*/ 282 h 695"/>
              <a:gd name="T60" fmla="*/ 695 w 728"/>
              <a:gd name="T61" fmla="*/ 279 h 695"/>
              <a:gd name="T62" fmla="*/ 619 w 728"/>
              <a:gd name="T63" fmla="*/ 256 h 695"/>
              <a:gd name="T64" fmla="*/ 523 w 728"/>
              <a:gd name="T65" fmla="*/ 356 h 695"/>
              <a:gd name="T66" fmla="*/ 619 w 728"/>
              <a:gd name="T67" fmla="*/ 457 h 695"/>
              <a:gd name="T68" fmla="*/ 695 w 728"/>
              <a:gd name="T69" fmla="*/ 434 h 695"/>
              <a:gd name="T70" fmla="*/ 709 w 728"/>
              <a:gd name="T71" fmla="*/ 431 h 695"/>
              <a:gd name="T72" fmla="*/ 728 w 728"/>
              <a:gd name="T73" fmla="*/ 454 h 695"/>
              <a:gd name="T74" fmla="*/ 728 w 728"/>
              <a:gd name="T75" fmla="*/ 459 h 695"/>
              <a:gd name="T76" fmla="*/ 728 w 728"/>
              <a:gd name="T77" fmla="*/ 694 h 695"/>
              <a:gd name="T78" fmla="*/ 679 w 728"/>
              <a:gd name="T79" fmla="*/ 694 h 695"/>
              <a:gd name="T80" fmla="*/ 679 w 728"/>
              <a:gd name="T81" fmla="*/ 694 h 695"/>
              <a:gd name="T82" fmla="*/ 461 w 728"/>
              <a:gd name="T83" fmla="*/ 694 h 695"/>
              <a:gd name="T84" fmla="*/ 454 w 728"/>
              <a:gd name="T85" fmla="*/ 694 h 695"/>
              <a:gd name="T86" fmla="*/ 454 w 728"/>
              <a:gd name="T87" fmla="*/ 694 h 695"/>
              <a:gd name="T88" fmla="*/ 434 w 728"/>
              <a:gd name="T89" fmla="*/ 684 h 695"/>
              <a:gd name="T90" fmla="*/ 436 w 728"/>
              <a:gd name="T91" fmla="*/ 663 h 695"/>
              <a:gd name="T92" fmla="*/ 461 w 728"/>
              <a:gd name="T93" fmla="*/ 590 h 695"/>
              <a:gd name="T94" fmla="*/ 355 w 728"/>
              <a:gd name="T95" fmla="*/ 499 h 695"/>
              <a:gd name="T96" fmla="*/ 249 w 728"/>
              <a:gd name="T97" fmla="*/ 590 h 695"/>
              <a:gd name="T98" fmla="*/ 274 w 728"/>
              <a:gd name="T99" fmla="*/ 663 h 695"/>
              <a:gd name="T100" fmla="*/ 275 w 728"/>
              <a:gd name="T101" fmla="*/ 684 h 695"/>
              <a:gd name="T102" fmla="*/ 254 w 728"/>
              <a:gd name="T103" fmla="*/ 695 h 695"/>
              <a:gd name="T104" fmla="*/ 252 w 728"/>
              <a:gd name="T105" fmla="*/ 694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28" h="695">
                <a:moveTo>
                  <a:pt x="252" y="694"/>
                </a:moveTo>
                <a:cubicBezTo>
                  <a:pt x="247" y="694"/>
                  <a:pt x="247" y="694"/>
                  <a:pt x="247" y="694"/>
                </a:cubicBezTo>
                <a:cubicBezTo>
                  <a:pt x="0" y="694"/>
                  <a:pt x="0" y="694"/>
                  <a:pt x="0" y="694"/>
                </a:cubicBezTo>
                <a:cubicBezTo>
                  <a:pt x="0" y="459"/>
                  <a:pt x="0" y="459"/>
                  <a:pt x="0" y="459"/>
                </a:cubicBezTo>
                <a:cubicBezTo>
                  <a:pt x="0" y="455"/>
                  <a:pt x="0" y="455"/>
                  <a:pt x="0" y="455"/>
                </a:cubicBezTo>
                <a:cubicBezTo>
                  <a:pt x="0" y="455"/>
                  <a:pt x="0" y="455"/>
                  <a:pt x="0" y="455"/>
                </a:cubicBezTo>
                <a:cubicBezTo>
                  <a:pt x="1" y="449"/>
                  <a:pt x="4" y="431"/>
                  <a:pt x="20" y="431"/>
                </a:cubicBezTo>
                <a:cubicBezTo>
                  <a:pt x="24" y="431"/>
                  <a:pt x="28" y="432"/>
                  <a:pt x="33" y="434"/>
                </a:cubicBezTo>
                <a:cubicBezTo>
                  <a:pt x="38" y="436"/>
                  <a:pt x="84" y="457"/>
                  <a:pt x="110" y="457"/>
                </a:cubicBezTo>
                <a:cubicBezTo>
                  <a:pt x="163" y="457"/>
                  <a:pt x="206" y="412"/>
                  <a:pt x="206" y="357"/>
                </a:cubicBezTo>
                <a:cubicBezTo>
                  <a:pt x="206" y="301"/>
                  <a:pt x="163" y="256"/>
                  <a:pt x="110" y="256"/>
                </a:cubicBezTo>
                <a:cubicBezTo>
                  <a:pt x="84" y="256"/>
                  <a:pt x="38" y="277"/>
                  <a:pt x="33" y="279"/>
                </a:cubicBezTo>
                <a:cubicBezTo>
                  <a:pt x="28" y="281"/>
                  <a:pt x="24" y="283"/>
                  <a:pt x="20" y="283"/>
                </a:cubicBezTo>
                <a:cubicBezTo>
                  <a:pt x="5" y="283"/>
                  <a:pt x="1" y="267"/>
                  <a:pt x="1" y="260"/>
                </a:cubicBezTo>
                <a:cubicBezTo>
                  <a:pt x="0" y="259"/>
                  <a:pt x="0" y="259"/>
                  <a:pt x="0" y="259"/>
                </a:cubicBezTo>
                <a:cubicBezTo>
                  <a:pt x="0" y="259"/>
                  <a:pt x="0" y="259"/>
                  <a:pt x="0" y="259"/>
                </a:cubicBezTo>
                <a:cubicBezTo>
                  <a:pt x="0" y="258"/>
                  <a:pt x="0" y="255"/>
                  <a:pt x="0" y="255"/>
                </a:cubicBezTo>
                <a:cubicBezTo>
                  <a:pt x="0" y="1"/>
                  <a:pt x="0" y="1"/>
                  <a:pt x="0" y="1"/>
                </a:cubicBezTo>
                <a:cubicBezTo>
                  <a:pt x="33" y="1"/>
                  <a:pt x="33" y="1"/>
                  <a:pt x="33" y="1"/>
                </a:cubicBezTo>
                <a:cubicBezTo>
                  <a:pt x="253" y="1"/>
                  <a:pt x="253" y="1"/>
                  <a:pt x="253" y="1"/>
                </a:cubicBezTo>
                <a:cubicBezTo>
                  <a:pt x="254" y="1"/>
                  <a:pt x="254" y="1"/>
                  <a:pt x="254" y="1"/>
                </a:cubicBezTo>
                <a:cubicBezTo>
                  <a:pt x="254" y="1"/>
                  <a:pt x="254" y="1"/>
                  <a:pt x="254" y="1"/>
                </a:cubicBezTo>
                <a:cubicBezTo>
                  <a:pt x="463" y="1"/>
                  <a:pt x="463" y="1"/>
                  <a:pt x="463" y="1"/>
                </a:cubicBezTo>
                <a:cubicBezTo>
                  <a:pt x="589" y="1"/>
                  <a:pt x="589" y="1"/>
                  <a:pt x="589" y="1"/>
                </a:cubicBezTo>
                <a:cubicBezTo>
                  <a:pt x="589" y="0"/>
                  <a:pt x="589" y="0"/>
                  <a:pt x="589" y="0"/>
                </a:cubicBezTo>
                <a:cubicBezTo>
                  <a:pt x="685" y="0"/>
                  <a:pt x="685" y="0"/>
                  <a:pt x="685" y="0"/>
                </a:cubicBezTo>
                <a:cubicBezTo>
                  <a:pt x="688" y="0"/>
                  <a:pt x="712" y="0"/>
                  <a:pt x="728" y="0"/>
                </a:cubicBezTo>
                <a:cubicBezTo>
                  <a:pt x="728" y="255"/>
                  <a:pt x="728" y="255"/>
                  <a:pt x="728" y="255"/>
                </a:cubicBezTo>
                <a:cubicBezTo>
                  <a:pt x="728" y="257"/>
                  <a:pt x="728" y="259"/>
                  <a:pt x="728" y="260"/>
                </a:cubicBezTo>
                <a:cubicBezTo>
                  <a:pt x="727" y="266"/>
                  <a:pt x="724" y="282"/>
                  <a:pt x="709" y="282"/>
                </a:cubicBezTo>
                <a:cubicBezTo>
                  <a:pt x="705" y="282"/>
                  <a:pt x="700" y="281"/>
                  <a:pt x="695" y="279"/>
                </a:cubicBezTo>
                <a:cubicBezTo>
                  <a:pt x="690" y="277"/>
                  <a:pt x="645" y="256"/>
                  <a:pt x="619" y="256"/>
                </a:cubicBezTo>
                <a:cubicBezTo>
                  <a:pt x="566" y="256"/>
                  <a:pt x="523" y="301"/>
                  <a:pt x="523" y="356"/>
                </a:cubicBezTo>
                <a:cubicBezTo>
                  <a:pt x="523" y="412"/>
                  <a:pt x="566" y="457"/>
                  <a:pt x="619" y="457"/>
                </a:cubicBezTo>
                <a:cubicBezTo>
                  <a:pt x="645" y="457"/>
                  <a:pt x="690" y="436"/>
                  <a:pt x="695" y="434"/>
                </a:cubicBezTo>
                <a:cubicBezTo>
                  <a:pt x="700" y="432"/>
                  <a:pt x="705" y="431"/>
                  <a:pt x="709" y="431"/>
                </a:cubicBezTo>
                <a:cubicBezTo>
                  <a:pt x="724" y="431"/>
                  <a:pt x="728" y="447"/>
                  <a:pt x="728" y="454"/>
                </a:cubicBezTo>
                <a:cubicBezTo>
                  <a:pt x="728" y="459"/>
                  <a:pt x="728" y="459"/>
                  <a:pt x="728" y="459"/>
                </a:cubicBezTo>
                <a:cubicBezTo>
                  <a:pt x="728" y="694"/>
                  <a:pt x="728" y="694"/>
                  <a:pt x="728" y="694"/>
                </a:cubicBezTo>
                <a:cubicBezTo>
                  <a:pt x="679" y="694"/>
                  <a:pt x="679" y="694"/>
                  <a:pt x="679" y="694"/>
                </a:cubicBezTo>
                <a:cubicBezTo>
                  <a:pt x="679" y="694"/>
                  <a:pt x="679" y="694"/>
                  <a:pt x="679" y="694"/>
                </a:cubicBezTo>
                <a:cubicBezTo>
                  <a:pt x="461" y="694"/>
                  <a:pt x="461" y="694"/>
                  <a:pt x="461" y="694"/>
                </a:cubicBezTo>
                <a:cubicBezTo>
                  <a:pt x="458" y="694"/>
                  <a:pt x="455" y="694"/>
                  <a:pt x="454" y="694"/>
                </a:cubicBezTo>
                <a:cubicBezTo>
                  <a:pt x="454" y="694"/>
                  <a:pt x="454" y="694"/>
                  <a:pt x="454" y="694"/>
                </a:cubicBezTo>
                <a:cubicBezTo>
                  <a:pt x="445" y="693"/>
                  <a:pt x="438" y="689"/>
                  <a:pt x="434" y="684"/>
                </a:cubicBezTo>
                <a:cubicBezTo>
                  <a:pt x="431" y="677"/>
                  <a:pt x="433" y="669"/>
                  <a:pt x="436" y="663"/>
                </a:cubicBezTo>
                <a:cubicBezTo>
                  <a:pt x="439" y="659"/>
                  <a:pt x="461" y="615"/>
                  <a:pt x="461" y="590"/>
                </a:cubicBezTo>
                <a:cubicBezTo>
                  <a:pt x="461" y="540"/>
                  <a:pt x="413" y="499"/>
                  <a:pt x="355" y="499"/>
                </a:cubicBezTo>
                <a:cubicBezTo>
                  <a:pt x="296" y="499"/>
                  <a:pt x="249" y="540"/>
                  <a:pt x="249" y="590"/>
                </a:cubicBezTo>
                <a:cubicBezTo>
                  <a:pt x="249" y="615"/>
                  <a:pt x="271" y="659"/>
                  <a:pt x="274" y="663"/>
                </a:cubicBezTo>
                <a:cubicBezTo>
                  <a:pt x="278" y="671"/>
                  <a:pt x="278" y="679"/>
                  <a:pt x="275" y="684"/>
                </a:cubicBezTo>
                <a:cubicBezTo>
                  <a:pt x="272" y="690"/>
                  <a:pt x="264" y="693"/>
                  <a:pt x="254" y="695"/>
                </a:cubicBezTo>
                <a:cubicBezTo>
                  <a:pt x="253" y="694"/>
                  <a:pt x="252" y="694"/>
                  <a:pt x="252" y="694"/>
                </a:cubicBezTo>
              </a:path>
            </a:pathLst>
          </a:custGeom>
          <a:solidFill>
            <a:schemeClr val="accent2"/>
          </a:solidFill>
          <a:ln>
            <a:noFill/>
          </a:ln>
        </p:spPr>
        <p:txBody>
          <a:bodyPr vert="horz" wrap="square" lIns="25713" tIns="12857" rIns="25713" bIns="12857" numCol="1" anchor="t" anchorCtr="0" compatLnSpc="1"/>
          <a:lstStyle/>
          <a:p>
            <a:pPr>
              <a:lnSpc>
                <a:spcPct val="120000"/>
              </a:lnSpc>
            </a:pPr>
            <a:endParaRPr lang="en-US" sz="395" b="1">
              <a:latin typeface="Arial" panose="020B0604020202020204" pitchFamily="34" charset="0"/>
              <a:ea typeface="微软雅黑" panose="020B0503020204020204" pitchFamily="34" charset="-122"/>
              <a:sym typeface="Arial" panose="020B0604020202020204" pitchFamily="34" charset="0"/>
            </a:endParaRPr>
          </a:p>
        </p:txBody>
      </p:sp>
      <p:sp>
        <p:nvSpPr>
          <p:cNvPr id="27" name="Rectangle 26"/>
          <p:cNvSpPr/>
          <p:nvPr/>
        </p:nvSpPr>
        <p:spPr>
          <a:xfrm>
            <a:off x="2153267" y="2008488"/>
            <a:ext cx="641522" cy="486287"/>
          </a:xfrm>
          <a:prstGeom prst="rect">
            <a:avLst/>
          </a:prstGeom>
        </p:spPr>
        <p:txBody>
          <a:bodyPr wrap="none">
            <a:spAutoFit/>
          </a:bodyPr>
          <a:lstStyle/>
          <a:p>
            <a:pPr algn="ctr"/>
            <a:r>
              <a:rPr lang="en-US" sz="2560" dirty="0">
                <a:solidFill>
                  <a:schemeClr val="bg1"/>
                </a:solidFill>
                <a:latin typeface="Arial" panose="020B0604020202020204" pitchFamily="34" charset="0"/>
                <a:ea typeface="微软雅黑" panose="020B0503020204020204" pitchFamily="34" charset="-122"/>
                <a:cs typeface="Lato Regular"/>
                <a:sym typeface="Arial" panose="020B0604020202020204" pitchFamily="34" charset="0"/>
              </a:rPr>
              <a:t>01 </a:t>
            </a:r>
          </a:p>
        </p:txBody>
      </p:sp>
      <p:sp>
        <p:nvSpPr>
          <p:cNvPr id="28" name="Rectangle 27"/>
          <p:cNvSpPr/>
          <p:nvPr/>
        </p:nvSpPr>
        <p:spPr>
          <a:xfrm>
            <a:off x="4317838" y="2008488"/>
            <a:ext cx="641522" cy="486287"/>
          </a:xfrm>
          <a:prstGeom prst="rect">
            <a:avLst/>
          </a:prstGeom>
        </p:spPr>
        <p:txBody>
          <a:bodyPr wrap="none">
            <a:spAutoFit/>
          </a:bodyPr>
          <a:lstStyle/>
          <a:p>
            <a:pPr algn="ctr"/>
            <a:r>
              <a:rPr lang="en-US" sz="2560" dirty="0">
                <a:solidFill>
                  <a:schemeClr val="bg1"/>
                </a:solidFill>
                <a:latin typeface="Arial" panose="020B0604020202020204" pitchFamily="34" charset="0"/>
                <a:ea typeface="微软雅黑" panose="020B0503020204020204" pitchFamily="34" charset="-122"/>
                <a:cs typeface="Lato Regular"/>
                <a:sym typeface="Arial" panose="020B0604020202020204" pitchFamily="34" charset="0"/>
              </a:rPr>
              <a:t>02 </a:t>
            </a:r>
          </a:p>
        </p:txBody>
      </p:sp>
      <p:sp>
        <p:nvSpPr>
          <p:cNvPr id="29" name="Rectangle 28"/>
          <p:cNvSpPr/>
          <p:nvPr/>
        </p:nvSpPr>
        <p:spPr>
          <a:xfrm>
            <a:off x="6439117" y="2008488"/>
            <a:ext cx="641522" cy="486287"/>
          </a:xfrm>
          <a:prstGeom prst="rect">
            <a:avLst/>
          </a:prstGeom>
        </p:spPr>
        <p:txBody>
          <a:bodyPr wrap="none">
            <a:spAutoFit/>
          </a:bodyPr>
          <a:lstStyle/>
          <a:p>
            <a:pPr algn="ctr"/>
            <a:r>
              <a:rPr lang="en-US" sz="2560" dirty="0">
                <a:solidFill>
                  <a:schemeClr val="bg1"/>
                </a:solidFill>
                <a:latin typeface="Arial" panose="020B0604020202020204" pitchFamily="34" charset="0"/>
                <a:ea typeface="微软雅黑" panose="020B0503020204020204" pitchFamily="34" charset="-122"/>
                <a:cs typeface="Lato Regular"/>
                <a:sym typeface="Arial" panose="020B0604020202020204" pitchFamily="34" charset="0"/>
              </a:rPr>
              <a:t>03 </a:t>
            </a:r>
          </a:p>
        </p:txBody>
      </p:sp>
      <p:sp>
        <p:nvSpPr>
          <p:cNvPr id="30" name="TextBox 29"/>
          <p:cNvSpPr txBox="1"/>
          <p:nvPr/>
        </p:nvSpPr>
        <p:spPr>
          <a:xfrm>
            <a:off x="3664384" y="3340166"/>
            <a:ext cx="1006322" cy="183896"/>
          </a:xfrm>
          <a:prstGeom prst="rect">
            <a:avLst/>
          </a:prstGeom>
          <a:noFill/>
        </p:spPr>
        <p:txBody>
          <a:bodyPr wrap="square" lIns="0" tIns="0" rIns="0" bIns="0" rtlCol="0">
            <a:spAutoFit/>
          </a:bodyPr>
          <a:lstStyle/>
          <a:p>
            <a:pPr lvl="0">
              <a:lnSpc>
                <a:spcPct val="120000"/>
              </a:lnSpc>
            </a:pPr>
            <a:r>
              <a:rPr lang="zh-CN" altLang="en-US" sz="995">
                <a:solidFill>
                  <a:schemeClr val="bg1">
                    <a:lumMod val="65000"/>
                  </a:schemeClr>
                </a:solidFill>
                <a:latin typeface="Arial" panose="020B0604020202020204" pitchFamily="34" charset="0"/>
                <a:ea typeface="微软雅黑" panose="020B0503020204020204" pitchFamily="34" charset="-122"/>
                <a:cs typeface="Lato Black"/>
                <a:sym typeface="Arial" panose="020B0604020202020204" pitchFamily="34" charset="0"/>
              </a:rPr>
              <a:t>请替换文字内容</a:t>
            </a:r>
            <a:endParaRPr lang="en-US" sz="995" dirty="0">
              <a:solidFill>
                <a:schemeClr val="bg1">
                  <a:lumMod val="65000"/>
                </a:schemeClr>
              </a:solidFill>
              <a:latin typeface="Arial" panose="020B0604020202020204" pitchFamily="34" charset="0"/>
              <a:ea typeface="微软雅黑" panose="020B0503020204020204" pitchFamily="34" charset="-122"/>
              <a:cs typeface="Lato Black"/>
              <a:sym typeface="Arial" panose="020B0604020202020204" pitchFamily="34" charset="0"/>
            </a:endParaRPr>
          </a:p>
        </p:txBody>
      </p:sp>
      <p:sp>
        <p:nvSpPr>
          <p:cNvPr id="31" name="TextBox 30"/>
          <p:cNvSpPr txBox="1"/>
          <p:nvPr/>
        </p:nvSpPr>
        <p:spPr>
          <a:xfrm>
            <a:off x="3664383" y="3561015"/>
            <a:ext cx="1918906" cy="525465"/>
          </a:xfrm>
          <a:prstGeom prst="rect">
            <a:avLst/>
          </a:prstGeom>
          <a:noFill/>
        </p:spPr>
        <p:txBody>
          <a:bodyPr wrap="square" lIns="0" tIns="0" rIns="0" bIns="0" rtlCol="0">
            <a:spAutoFit/>
          </a:bodyPr>
          <a:lstStyle/>
          <a:p>
            <a:pPr lvl="0">
              <a:lnSpc>
                <a:spcPct val="120000"/>
              </a:lnSpc>
            </a:pPr>
            <a:r>
              <a:rPr lang="en-US" altLang="zh-CN" sz="570" dirty="0">
                <a:solidFill>
                  <a:schemeClr val="bg1">
                    <a:lumMod val="65000"/>
                  </a:schemeClr>
                </a:solidFill>
                <a:latin typeface="Arial" panose="020B0604020202020204" pitchFamily="34" charset="0"/>
                <a:ea typeface="微软雅黑" panose="020B0503020204020204" pitchFamily="34" charset="-122"/>
                <a:cs typeface="Lato Regular"/>
                <a:sym typeface="Arial" panose="020B0604020202020204" pitchFamily="34" charset="0"/>
              </a:rPr>
              <a:t>Please replace text, click add relevant headline, modify the text content, also can copy your content to this </a:t>
            </a:r>
            <a:r>
              <a:rPr lang="en-US" altLang="zh-CN" sz="570" dirty="0" err="1">
                <a:solidFill>
                  <a:schemeClr val="bg1">
                    <a:lumMod val="65000"/>
                  </a:schemeClr>
                </a:solidFill>
                <a:latin typeface="Arial" panose="020B0604020202020204" pitchFamily="34" charset="0"/>
                <a:ea typeface="微软雅黑" panose="020B0503020204020204" pitchFamily="34" charset="-122"/>
                <a:cs typeface="Lato Regular"/>
                <a:sym typeface="Arial" panose="020B0604020202020204" pitchFamily="34" charset="0"/>
              </a:rPr>
              <a:t>directly.Please</a:t>
            </a:r>
            <a:r>
              <a:rPr lang="en-US" altLang="zh-CN" sz="570" dirty="0">
                <a:solidFill>
                  <a:schemeClr val="bg1">
                    <a:lumMod val="65000"/>
                  </a:schemeClr>
                </a:solidFill>
                <a:latin typeface="Arial" panose="020B0604020202020204" pitchFamily="34" charset="0"/>
                <a:ea typeface="微软雅黑" panose="020B0503020204020204" pitchFamily="34" charset="-122"/>
                <a:cs typeface="Lato Regular"/>
                <a:sym typeface="Arial" panose="020B0604020202020204" pitchFamily="34" charset="0"/>
              </a:rPr>
              <a:t> replace text, click add relevant headline, modify the text content, also can copy your content to this directly.</a:t>
            </a:r>
          </a:p>
        </p:txBody>
      </p:sp>
      <p:sp>
        <p:nvSpPr>
          <p:cNvPr id="32" name="TextBox 31"/>
          <p:cNvSpPr txBox="1"/>
          <p:nvPr/>
        </p:nvSpPr>
        <p:spPr>
          <a:xfrm>
            <a:off x="5796483" y="3340166"/>
            <a:ext cx="1006322" cy="183896"/>
          </a:xfrm>
          <a:prstGeom prst="rect">
            <a:avLst/>
          </a:prstGeom>
          <a:noFill/>
        </p:spPr>
        <p:txBody>
          <a:bodyPr wrap="square" lIns="0" tIns="0" rIns="0" bIns="0" rtlCol="0">
            <a:spAutoFit/>
          </a:bodyPr>
          <a:lstStyle/>
          <a:p>
            <a:pPr lvl="0">
              <a:lnSpc>
                <a:spcPct val="120000"/>
              </a:lnSpc>
            </a:pPr>
            <a:r>
              <a:rPr lang="zh-CN" altLang="en-US" sz="995">
                <a:solidFill>
                  <a:schemeClr val="bg1">
                    <a:lumMod val="65000"/>
                  </a:schemeClr>
                </a:solidFill>
                <a:latin typeface="Arial" panose="020B0604020202020204" pitchFamily="34" charset="0"/>
                <a:ea typeface="微软雅黑" panose="020B0503020204020204" pitchFamily="34" charset="-122"/>
                <a:cs typeface="Lato Black"/>
                <a:sym typeface="Arial" panose="020B0604020202020204" pitchFamily="34" charset="0"/>
              </a:rPr>
              <a:t>请替换文字内容</a:t>
            </a:r>
            <a:endParaRPr lang="en-US" sz="995" dirty="0">
              <a:solidFill>
                <a:schemeClr val="bg1">
                  <a:lumMod val="65000"/>
                </a:schemeClr>
              </a:solidFill>
              <a:latin typeface="Arial" panose="020B0604020202020204" pitchFamily="34" charset="0"/>
              <a:ea typeface="微软雅黑" panose="020B0503020204020204" pitchFamily="34" charset="-122"/>
              <a:cs typeface="Lato Black"/>
              <a:sym typeface="Arial" panose="020B0604020202020204" pitchFamily="34" charset="0"/>
            </a:endParaRPr>
          </a:p>
        </p:txBody>
      </p:sp>
      <p:sp>
        <p:nvSpPr>
          <p:cNvPr id="33" name="TextBox 32"/>
          <p:cNvSpPr txBox="1"/>
          <p:nvPr/>
        </p:nvSpPr>
        <p:spPr>
          <a:xfrm>
            <a:off x="5796483" y="3561015"/>
            <a:ext cx="1918906" cy="525465"/>
          </a:xfrm>
          <a:prstGeom prst="rect">
            <a:avLst/>
          </a:prstGeom>
          <a:noFill/>
        </p:spPr>
        <p:txBody>
          <a:bodyPr wrap="square" lIns="0" tIns="0" rIns="0" bIns="0" rtlCol="0">
            <a:spAutoFit/>
          </a:bodyPr>
          <a:lstStyle/>
          <a:p>
            <a:pPr lvl="0">
              <a:lnSpc>
                <a:spcPct val="120000"/>
              </a:lnSpc>
            </a:pPr>
            <a:r>
              <a:rPr lang="en-US" altLang="zh-CN" sz="570" dirty="0">
                <a:solidFill>
                  <a:schemeClr val="bg1">
                    <a:lumMod val="65000"/>
                  </a:schemeClr>
                </a:solidFill>
                <a:latin typeface="Arial" panose="020B0604020202020204" pitchFamily="34" charset="0"/>
                <a:ea typeface="微软雅黑" panose="020B0503020204020204" pitchFamily="34" charset="-122"/>
                <a:cs typeface="Lato Regular"/>
                <a:sym typeface="Arial" panose="020B0604020202020204" pitchFamily="34" charset="0"/>
              </a:rPr>
              <a:t>Please replace text, click add relevant headline, modify the text content, also can copy your content to this </a:t>
            </a:r>
            <a:r>
              <a:rPr lang="en-US" altLang="zh-CN" sz="570" dirty="0" err="1">
                <a:solidFill>
                  <a:schemeClr val="bg1">
                    <a:lumMod val="65000"/>
                  </a:schemeClr>
                </a:solidFill>
                <a:latin typeface="Arial" panose="020B0604020202020204" pitchFamily="34" charset="0"/>
                <a:ea typeface="微软雅黑" panose="020B0503020204020204" pitchFamily="34" charset="-122"/>
                <a:cs typeface="Lato Regular"/>
                <a:sym typeface="Arial" panose="020B0604020202020204" pitchFamily="34" charset="0"/>
              </a:rPr>
              <a:t>directly.Please</a:t>
            </a:r>
            <a:r>
              <a:rPr lang="en-US" altLang="zh-CN" sz="570" dirty="0">
                <a:solidFill>
                  <a:schemeClr val="bg1">
                    <a:lumMod val="65000"/>
                  </a:schemeClr>
                </a:solidFill>
                <a:latin typeface="Arial" panose="020B0604020202020204" pitchFamily="34" charset="0"/>
                <a:ea typeface="微软雅黑" panose="020B0503020204020204" pitchFamily="34" charset="-122"/>
                <a:cs typeface="Lato Regular"/>
                <a:sym typeface="Arial" panose="020B0604020202020204" pitchFamily="34" charset="0"/>
              </a:rPr>
              <a:t> replace text, click add relevant headline, modify the text content, also can copy your content to this directly.</a:t>
            </a:r>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wipe(right)">
                                      <p:cBhvr>
                                        <p:cTn id="7" dur="500"/>
                                        <p:tgtEl>
                                          <p:spTgt spid="99"/>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101"/>
                                        </p:tgtEl>
                                        <p:attrNameLst>
                                          <p:attrName>style.visibility</p:attrName>
                                        </p:attrNameLst>
                                      </p:cBhvr>
                                      <p:to>
                                        <p:strVal val="visible"/>
                                      </p:to>
                                    </p:set>
                                    <p:animEffect transition="in" filter="wipe(right)">
                                      <p:cBhvr>
                                        <p:cTn id="10" dur="500"/>
                                        <p:tgtEl>
                                          <p:spTgt spid="101"/>
                                        </p:tgtEl>
                                      </p:cBhvr>
                                    </p:animEffect>
                                  </p:childTnLst>
                                </p:cTn>
                              </p:par>
                              <p:par>
                                <p:cTn id="11" presetID="22" presetClass="entr" presetSubtype="2"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wipe(right)">
                                      <p:cBhvr>
                                        <p:cTn id="13" dur="500"/>
                                        <p:tgtEl>
                                          <p:spTgt spid="30"/>
                                        </p:tgtEl>
                                      </p:cBhvr>
                                    </p:animEffect>
                                  </p:childTnLst>
                                </p:cTn>
                              </p:par>
                              <p:par>
                                <p:cTn id="14" presetID="22" presetClass="entr" presetSubtype="2" fill="hold" grpId="0" nodeType="with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wipe(right)">
                                      <p:cBhvr>
                                        <p:cTn id="16" dur="500"/>
                                        <p:tgtEl>
                                          <p:spTgt spid="31"/>
                                        </p:tgtEl>
                                      </p:cBhvr>
                                    </p:animEffect>
                                  </p:childTnLst>
                                </p:cTn>
                              </p:par>
                              <p:par>
                                <p:cTn id="17" presetID="22" presetClass="entr" presetSubtype="2"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wipe(right)">
                                      <p:cBhvr>
                                        <p:cTn id="19" dur="500"/>
                                        <p:tgtEl>
                                          <p:spTgt spid="32"/>
                                        </p:tgtEl>
                                      </p:cBhvr>
                                    </p:animEffect>
                                  </p:childTnLst>
                                </p:cTn>
                              </p:par>
                              <p:par>
                                <p:cTn id="20" presetID="22" presetClass="entr" presetSubtype="2" fill="hold" grpId="0" nodeType="with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wipe(right)">
                                      <p:cBhvr>
                                        <p:cTn id="22" dur="500"/>
                                        <p:tgtEl>
                                          <p:spTgt spid="33"/>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anim calcmode="lin" valueType="num">
                                      <p:cBhvr>
                                        <p:cTn id="25" dur="500" fill="hold"/>
                                        <p:tgtEl>
                                          <p:spTgt spid="27"/>
                                        </p:tgtEl>
                                        <p:attrNameLst>
                                          <p:attrName>ppt_w</p:attrName>
                                        </p:attrNameLst>
                                      </p:cBhvr>
                                      <p:tavLst>
                                        <p:tav tm="0">
                                          <p:val>
                                            <p:fltVal val="0"/>
                                          </p:val>
                                        </p:tav>
                                        <p:tav tm="100000">
                                          <p:val>
                                            <p:strVal val="#ppt_w"/>
                                          </p:val>
                                        </p:tav>
                                      </p:tavLst>
                                    </p:anim>
                                    <p:anim calcmode="lin" valueType="num">
                                      <p:cBhvr>
                                        <p:cTn id="26" dur="500" fill="hold"/>
                                        <p:tgtEl>
                                          <p:spTgt spid="27"/>
                                        </p:tgtEl>
                                        <p:attrNameLst>
                                          <p:attrName>ppt_h</p:attrName>
                                        </p:attrNameLst>
                                      </p:cBhvr>
                                      <p:tavLst>
                                        <p:tav tm="0">
                                          <p:val>
                                            <p:fltVal val="0"/>
                                          </p:val>
                                        </p:tav>
                                        <p:tav tm="100000">
                                          <p:val>
                                            <p:strVal val="#ppt_h"/>
                                          </p:val>
                                        </p:tav>
                                      </p:tavLst>
                                    </p:anim>
                                    <p:animEffect transition="in" filter="fade">
                                      <p:cBhvr>
                                        <p:cTn id="27" dur="500"/>
                                        <p:tgtEl>
                                          <p:spTgt spid="27"/>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23"/>
                                        </p:tgtEl>
                                        <p:attrNameLst>
                                          <p:attrName>style.visibility</p:attrName>
                                        </p:attrNameLst>
                                      </p:cBhvr>
                                      <p:to>
                                        <p:strVal val="visible"/>
                                      </p:to>
                                    </p:set>
                                    <p:anim calcmode="lin" valueType="num">
                                      <p:cBhvr>
                                        <p:cTn id="30" dur="500" fill="hold"/>
                                        <p:tgtEl>
                                          <p:spTgt spid="23"/>
                                        </p:tgtEl>
                                        <p:attrNameLst>
                                          <p:attrName>ppt_w</p:attrName>
                                        </p:attrNameLst>
                                      </p:cBhvr>
                                      <p:tavLst>
                                        <p:tav tm="0">
                                          <p:val>
                                            <p:fltVal val="0"/>
                                          </p:val>
                                        </p:tav>
                                        <p:tav tm="100000">
                                          <p:val>
                                            <p:strVal val="#ppt_w"/>
                                          </p:val>
                                        </p:tav>
                                      </p:tavLst>
                                    </p:anim>
                                    <p:anim calcmode="lin" valueType="num">
                                      <p:cBhvr>
                                        <p:cTn id="31" dur="500" fill="hold"/>
                                        <p:tgtEl>
                                          <p:spTgt spid="23"/>
                                        </p:tgtEl>
                                        <p:attrNameLst>
                                          <p:attrName>ppt_h</p:attrName>
                                        </p:attrNameLst>
                                      </p:cBhvr>
                                      <p:tavLst>
                                        <p:tav tm="0">
                                          <p:val>
                                            <p:fltVal val="0"/>
                                          </p:val>
                                        </p:tav>
                                        <p:tav tm="100000">
                                          <p:val>
                                            <p:strVal val="#ppt_h"/>
                                          </p:val>
                                        </p:tav>
                                      </p:tavLst>
                                    </p:anim>
                                    <p:animEffect transition="in" filter="fade">
                                      <p:cBhvr>
                                        <p:cTn id="32" dur="500"/>
                                        <p:tgtEl>
                                          <p:spTgt spid="23"/>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25"/>
                                        </p:tgtEl>
                                        <p:attrNameLst>
                                          <p:attrName>style.visibility</p:attrName>
                                        </p:attrNameLst>
                                      </p:cBhvr>
                                      <p:to>
                                        <p:strVal val="visible"/>
                                      </p:to>
                                    </p:set>
                                    <p:anim calcmode="lin" valueType="num">
                                      <p:cBhvr>
                                        <p:cTn id="35" dur="500" fill="hold"/>
                                        <p:tgtEl>
                                          <p:spTgt spid="25"/>
                                        </p:tgtEl>
                                        <p:attrNameLst>
                                          <p:attrName>ppt_w</p:attrName>
                                        </p:attrNameLst>
                                      </p:cBhvr>
                                      <p:tavLst>
                                        <p:tav tm="0">
                                          <p:val>
                                            <p:fltVal val="0"/>
                                          </p:val>
                                        </p:tav>
                                        <p:tav tm="100000">
                                          <p:val>
                                            <p:strVal val="#ppt_w"/>
                                          </p:val>
                                        </p:tav>
                                      </p:tavLst>
                                    </p:anim>
                                    <p:anim calcmode="lin" valueType="num">
                                      <p:cBhvr>
                                        <p:cTn id="36" dur="500" fill="hold"/>
                                        <p:tgtEl>
                                          <p:spTgt spid="25"/>
                                        </p:tgtEl>
                                        <p:attrNameLst>
                                          <p:attrName>ppt_h</p:attrName>
                                        </p:attrNameLst>
                                      </p:cBhvr>
                                      <p:tavLst>
                                        <p:tav tm="0">
                                          <p:val>
                                            <p:fltVal val="0"/>
                                          </p:val>
                                        </p:tav>
                                        <p:tav tm="100000">
                                          <p:val>
                                            <p:strVal val="#ppt_h"/>
                                          </p:val>
                                        </p:tav>
                                      </p:tavLst>
                                    </p:anim>
                                    <p:animEffect transition="in" filter="fade">
                                      <p:cBhvr>
                                        <p:cTn id="37" dur="500"/>
                                        <p:tgtEl>
                                          <p:spTgt spid="25"/>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28"/>
                                        </p:tgtEl>
                                        <p:attrNameLst>
                                          <p:attrName>style.visibility</p:attrName>
                                        </p:attrNameLst>
                                      </p:cBhvr>
                                      <p:to>
                                        <p:strVal val="visible"/>
                                      </p:to>
                                    </p:set>
                                    <p:anim calcmode="lin" valueType="num">
                                      <p:cBhvr>
                                        <p:cTn id="40" dur="500" fill="hold"/>
                                        <p:tgtEl>
                                          <p:spTgt spid="28"/>
                                        </p:tgtEl>
                                        <p:attrNameLst>
                                          <p:attrName>ppt_w</p:attrName>
                                        </p:attrNameLst>
                                      </p:cBhvr>
                                      <p:tavLst>
                                        <p:tav tm="0">
                                          <p:val>
                                            <p:fltVal val="0"/>
                                          </p:val>
                                        </p:tav>
                                        <p:tav tm="100000">
                                          <p:val>
                                            <p:strVal val="#ppt_w"/>
                                          </p:val>
                                        </p:tav>
                                      </p:tavLst>
                                    </p:anim>
                                    <p:anim calcmode="lin" valueType="num">
                                      <p:cBhvr>
                                        <p:cTn id="41" dur="500" fill="hold"/>
                                        <p:tgtEl>
                                          <p:spTgt spid="28"/>
                                        </p:tgtEl>
                                        <p:attrNameLst>
                                          <p:attrName>ppt_h</p:attrName>
                                        </p:attrNameLst>
                                      </p:cBhvr>
                                      <p:tavLst>
                                        <p:tav tm="0">
                                          <p:val>
                                            <p:fltVal val="0"/>
                                          </p:val>
                                        </p:tav>
                                        <p:tav tm="100000">
                                          <p:val>
                                            <p:strVal val="#ppt_h"/>
                                          </p:val>
                                        </p:tav>
                                      </p:tavLst>
                                    </p:anim>
                                    <p:animEffect transition="in" filter="fade">
                                      <p:cBhvr>
                                        <p:cTn id="42" dur="500"/>
                                        <p:tgtEl>
                                          <p:spTgt spid="28"/>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24"/>
                                        </p:tgtEl>
                                        <p:attrNameLst>
                                          <p:attrName>style.visibility</p:attrName>
                                        </p:attrNameLst>
                                      </p:cBhvr>
                                      <p:to>
                                        <p:strVal val="visible"/>
                                      </p:to>
                                    </p:set>
                                    <p:anim calcmode="lin" valueType="num">
                                      <p:cBhvr>
                                        <p:cTn id="45" dur="500" fill="hold"/>
                                        <p:tgtEl>
                                          <p:spTgt spid="24"/>
                                        </p:tgtEl>
                                        <p:attrNameLst>
                                          <p:attrName>ppt_w</p:attrName>
                                        </p:attrNameLst>
                                      </p:cBhvr>
                                      <p:tavLst>
                                        <p:tav tm="0">
                                          <p:val>
                                            <p:fltVal val="0"/>
                                          </p:val>
                                        </p:tav>
                                        <p:tav tm="100000">
                                          <p:val>
                                            <p:strVal val="#ppt_w"/>
                                          </p:val>
                                        </p:tav>
                                      </p:tavLst>
                                    </p:anim>
                                    <p:anim calcmode="lin" valueType="num">
                                      <p:cBhvr>
                                        <p:cTn id="46" dur="500" fill="hold"/>
                                        <p:tgtEl>
                                          <p:spTgt spid="24"/>
                                        </p:tgtEl>
                                        <p:attrNameLst>
                                          <p:attrName>ppt_h</p:attrName>
                                        </p:attrNameLst>
                                      </p:cBhvr>
                                      <p:tavLst>
                                        <p:tav tm="0">
                                          <p:val>
                                            <p:fltVal val="0"/>
                                          </p:val>
                                        </p:tav>
                                        <p:tav tm="100000">
                                          <p:val>
                                            <p:strVal val="#ppt_h"/>
                                          </p:val>
                                        </p:tav>
                                      </p:tavLst>
                                    </p:anim>
                                    <p:animEffect transition="in" filter="fade">
                                      <p:cBhvr>
                                        <p:cTn id="47" dur="500"/>
                                        <p:tgtEl>
                                          <p:spTgt spid="24"/>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29"/>
                                        </p:tgtEl>
                                        <p:attrNameLst>
                                          <p:attrName>style.visibility</p:attrName>
                                        </p:attrNameLst>
                                      </p:cBhvr>
                                      <p:to>
                                        <p:strVal val="visible"/>
                                      </p:to>
                                    </p:set>
                                    <p:anim calcmode="lin" valueType="num">
                                      <p:cBhvr>
                                        <p:cTn id="50" dur="500" fill="hold"/>
                                        <p:tgtEl>
                                          <p:spTgt spid="29"/>
                                        </p:tgtEl>
                                        <p:attrNameLst>
                                          <p:attrName>ppt_w</p:attrName>
                                        </p:attrNameLst>
                                      </p:cBhvr>
                                      <p:tavLst>
                                        <p:tav tm="0">
                                          <p:val>
                                            <p:fltVal val="0"/>
                                          </p:val>
                                        </p:tav>
                                        <p:tav tm="100000">
                                          <p:val>
                                            <p:strVal val="#ppt_w"/>
                                          </p:val>
                                        </p:tav>
                                      </p:tavLst>
                                    </p:anim>
                                    <p:anim calcmode="lin" valueType="num">
                                      <p:cBhvr>
                                        <p:cTn id="51" dur="500" fill="hold"/>
                                        <p:tgtEl>
                                          <p:spTgt spid="29"/>
                                        </p:tgtEl>
                                        <p:attrNameLst>
                                          <p:attrName>ppt_h</p:attrName>
                                        </p:attrNameLst>
                                      </p:cBhvr>
                                      <p:tavLst>
                                        <p:tav tm="0">
                                          <p:val>
                                            <p:fltVal val="0"/>
                                          </p:val>
                                        </p:tav>
                                        <p:tav tm="100000">
                                          <p:val>
                                            <p:strVal val="#ppt_h"/>
                                          </p:val>
                                        </p:tav>
                                      </p:tavLst>
                                    </p:anim>
                                    <p:animEffect transition="in" filter="fade">
                                      <p:cBhvr>
                                        <p:cTn id="5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p:bldP spid="101" grpId="0"/>
      <p:bldP spid="23" grpId="0" animBg="1"/>
      <p:bldP spid="24" grpId="0" animBg="1"/>
      <p:bldP spid="25" grpId="0" animBg="1"/>
      <p:bldP spid="27" grpId="0"/>
      <p:bldP spid="28" grpId="0"/>
      <p:bldP spid="29" grpId="0"/>
      <p:bldP spid="30" grpId="0"/>
      <p:bldP spid="31" grpId="0"/>
      <p:bldP spid="32" grpId="0"/>
      <p:bldP spid="3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2536859" y="1419526"/>
            <a:ext cx="5778582" cy="1220470"/>
          </a:xfrm>
          <a:prstGeom prst="roundRect">
            <a:avLst>
              <a:gd name="adj" fmla="val 3818"/>
            </a:avLst>
          </a:prstGeom>
          <a:no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prstClr val="white"/>
              </a:solidFill>
              <a:latin typeface="Arial" panose="020B0604020202020204"/>
              <a:ea typeface="微软雅黑" panose="020B0503020204020204" pitchFamily="34" charset="-122"/>
            </a:endParaRPr>
          </a:p>
        </p:txBody>
      </p:sp>
      <p:grpSp>
        <p:nvGrpSpPr>
          <p:cNvPr id="3" name="组合 2"/>
          <p:cNvGrpSpPr/>
          <p:nvPr/>
        </p:nvGrpSpPr>
        <p:grpSpPr bwMode="auto">
          <a:xfrm>
            <a:off x="1659200" y="1790904"/>
            <a:ext cx="1452185" cy="477713"/>
            <a:chOff x="1677848" y="1867118"/>
            <a:chExt cx="1453992" cy="477352"/>
          </a:xfrm>
        </p:grpSpPr>
        <p:sp>
          <p:nvSpPr>
            <p:cNvPr id="4" name="圆角矩形 3"/>
            <p:cNvSpPr/>
            <p:nvPr/>
          </p:nvSpPr>
          <p:spPr>
            <a:xfrm>
              <a:off x="1677848" y="1867118"/>
              <a:ext cx="1453992" cy="477352"/>
            </a:xfrm>
            <a:prstGeom prst="roundRect">
              <a:avLst>
                <a:gd name="adj" fmla="val 2487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500">
                <a:solidFill>
                  <a:prstClr val="white"/>
                </a:solidFill>
                <a:latin typeface="Arial" panose="020B0604020202020204"/>
                <a:ea typeface="微软雅黑" panose="020B0503020204020204" pitchFamily="34" charset="-122"/>
              </a:endParaRPr>
            </a:p>
          </p:txBody>
        </p:sp>
        <p:sp>
          <p:nvSpPr>
            <p:cNvPr id="5" name="矩形 35"/>
            <p:cNvSpPr>
              <a:spLocks noChangeArrowheads="1"/>
            </p:cNvSpPr>
            <p:nvPr/>
          </p:nvSpPr>
          <p:spPr bwMode="auto">
            <a:xfrm>
              <a:off x="2164746" y="1921128"/>
              <a:ext cx="890580" cy="322921"/>
            </a:xfrm>
            <a:prstGeom prst="rect">
              <a:avLst/>
            </a:prstGeom>
            <a:noFill/>
            <a:ln w="9525">
              <a:noFill/>
              <a:miter lim="800000"/>
            </a:ln>
          </p:spPr>
          <p:txBody>
            <a:bodyPr>
              <a:spAutoFit/>
            </a:bodyPr>
            <a:lstStyle/>
            <a:p>
              <a:r>
                <a:rPr lang="en-US" altLang="zh-CN" sz="1500" b="1" dirty="0">
                  <a:solidFill>
                    <a:prstClr val="white"/>
                  </a:solidFill>
                  <a:latin typeface="微软雅黑" panose="020B0503020204020204" pitchFamily="34" charset="-122"/>
                  <a:ea typeface="微软雅黑" panose="020B0503020204020204" pitchFamily="34" charset="-122"/>
                </a:rPr>
                <a:t>32500</a:t>
              </a:r>
              <a:endParaRPr lang="zh-CN" altLang="en-US" sz="1500" b="1" dirty="0">
                <a:solidFill>
                  <a:prstClr val="white"/>
                </a:solidFill>
                <a:latin typeface="微软雅黑" panose="020B0503020204020204" pitchFamily="34" charset="-122"/>
                <a:ea typeface="微软雅黑" panose="020B0503020204020204" pitchFamily="34" charset="-122"/>
              </a:endParaRPr>
            </a:p>
          </p:txBody>
        </p:sp>
      </p:grpSp>
      <p:cxnSp>
        <p:nvCxnSpPr>
          <p:cNvPr id="15" name="直接连接符 14"/>
          <p:cNvCxnSpPr/>
          <p:nvPr/>
        </p:nvCxnSpPr>
        <p:spPr>
          <a:xfrm>
            <a:off x="6139546" y="1697268"/>
            <a:ext cx="0" cy="669751"/>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6" name="矩形 15"/>
          <p:cNvSpPr/>
          <p:nvPr/>
        </p:nvSpPr>
        <p:spPr>
          <a:xfrm>
            <a:off x="6271275" y="1697266"/>
            <a:ext cx="1885459" cy="692497"/>
          </a:xfrm>
          <a:prstGeom prst="rect">
            <a:avLst/>
          </a:prstGeom>
        </p:spPr>
        <p:txBody>
          <a:bodyPr>
            <a:spAutoFit/>
          </a:bodyPr>
          <a:lstStyle/>
          <a:p>
            <a:pPr>
              <a:lnSpc>
                <a:spcPct val="130000"/>
              </a:lnSpc>
            </a:pPr>
            <a:r>
              <a:rPr lang="zh-CN" altLang="en-US" sz="1000" dirty="0">
                <a:solidFill>
                  <a:prstClr val="black">
                    <a:lumMod val="50000"/>
                    <a:lumOff val="50000"/>
                  </a:prstClr>
                </a:solidFill>
                <a:latin typeface="微软雅黑" panose="020B0503020204020204" pitchFamily="34" charset="-122"/>
                <a:ea typeface="微软雅黑" panose="020B0503020204020204" pitchFamily="34" charset="-122"/>
              </a:rPr>
              <a:t>点击输入简要文字内容，文字内容需概括精炼，不用多余的文字修饰。</a:t>
            </a:r>
            <a:endParaRPr lang="zh-CN" altLang="en-US" sz="1000" b="1" dirty="0">
              <a:solidFill>
                <a:prstClr val="black">
                  <a:lumMod val="50000"/>
                  <a:lumOff val="50000"/>
                </a:prstClr>
              </a:solidFill>
              <a:latin typeface="微软雅黑" panose="020B0503020204020204" pitchFamily="34" charset="-122"/>
              <a:ea typeface="微软雅黑" panose="020B0503020204020204" pitchFamily="34" charset="-122"/>
            </a:endParaRPr>
          </a:p>
        </p:txBody>
      </p:sp>
      <p:sp>
        <p:nvSpPr>
          <p:cNvPr id="17" name="圆角矩形 16"/>
          <p:cNvSpPr/>
          <p:nvPr/>
        </p:nvSpPr>
        <p:spPr>
          <a:xfrm>
            <a:off x="2532099" y="3000264"/>
            <a:ext cx="5778583" cy="1218883"/>
          </a:xfrm>
          <a:prstGeom prst="roundRect">
            <a:avLst>
              <a:gd name="adj" fmla="val 3818"/>
            </a:avLst>
          </a:prstGeom>
          <a:no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prstClr val="white"/>
              </a:solidFill>
              <a:latin typeface="Arial" panose="020B0604020202020204"/>
              <a:ea typeface="微软雅黑" panose="020B0503020204020204" pitchFamily="34" charset="-122"/>
            </a:endParaRPr>
          </a:p>
        </p:txBody>
      </p:sp>
      <p:cxnSp>
        <p:nvCxnSpPr>
          <p:cNvPr id="19" name="直接连接符 18"/>
          <p:cNvCxnSpPr/>
          <p:nvPr/>
        </p:nvCxnSpPr>
        <p:spPr>
          <a:xfrm>
            <a:off x="6134784" y="3276418"/>
            <a:ext cx="0" cy="669751"/>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0" name="矩形 19"/>
          <p:cNvSpPr/>
          <p:nvPr/>
        </p:nvSpPr>
        <p:spPr>
          <a:xfrm>
            <a:off x="6266514" y="3276418"/>
            <a:ext cx="1885459" cy="692497"/>
          </a:xfrm>
          <a:prstGeom prst="rect">
            <a:avLst/>
          </a:prstGeom>
        </p:spPr>
        <p:txBody>
          <a:bodyPr>
            <a:spAutoFit/>
          </a:bodyPr>
          <a:lstStyle/>
          <a:p>
            <a:pPr>
              <a:lnSpc>
                <a:spcPct val="130000"/>
              </a:lnSpc>
            </a:pPr>
            <a:r>
              <a:rPr lang="zh-CN" altLang="en-US" sz="1000" dirty="0">
                <a:solidFill>
                  <a:prstClr val="black">
                    <a:lumMod val="50000"/>
                    <a:lumOff val="50000"/>
                  </a:prstClr>
                </a:solidFill>
                <a:latin typeface="微软雅黑" panose="020B0503020204020204" pitchFamily="34" charset="-122"/>
                <a:ea typeface="微软雅黑" panose="020B0503020204020204" pitchFamily="34" charset="-122"/>
              </a:rPr>
              <a:t>点击输入简要文字内容，文字内容需概括精炼，不用多余的文字修饰。</a:t>
            </a:r>
            <a:endParaRPr lang="zh-CN" altLang="en-US" sz="1000" b="1" dirty="0">
              <a:solidFill>
                <a:prstClr val="black">
                  <a:lumMod val="50000"/>
                  <a:lumOff val="50000"/>
                </a:prstClr>
              </a:solidFill>
              <a:latin typeface="微软雅黑" panose="020B0503020204020204" pitchFamily="34" charset="-122"/>
              <a:ea typeface="微软雅黑" panose="020B0503020204020204" pitchFamily="34" charset="-122"/>
            </a:endParaRPr>
          </a:p>
        </p:txBody>
      </p:sp>
      <p:grpSp>
        <p:nvGrpSpPr>
          <p:cNvPr id="21" name="组合 20"/>
          <p:cNvGrpSpPr/>
          <p:nvPr/>
        </p:nvGrpSpPr>
        <p:grpSpPr bwMode="auto">
          <a:xfrm>
            <a:off x="1654439" y="3370061"/>
            <a:ext cx="1453772" cy="477713"/>
            <a:chOff x="1673457" y="3447102"/>
            <a:chExt cx="1453992" cy="477352"/>
          </a:xfrm>
        </p:grpSpPr>
        <p:sp>
          <p:nvSpPr>
            <p:cNvPr id="22" name="圆角矩形 21"/>
            <p:cNvSpPr/>
            <p:nvPr/>
          </p:nvSpPr>
          <p:spPr>
            <a:xfrm>
              <a:off x="1673457" y="3447102"/>
              <a:ext cx="1453992" cy="477352"/>
            </a:xfrm>
            <a:prstGeom prst="roundRect">
              <a:avLst>
                <a:gd name="adj" fmla="val 2487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500">
                <a:solidFill>
                  <a:prstClr val="white"/>
                </a:solidFill>
                <a:latin typeface="Arial" panose="020B0604020202020204"/>
                <a:ea typeface="微软雅黑" panose="020B0503020204020204" pitchFamily="34" charset="-122"/>
              </a:endParaRPr>
            </a:p>
          </p:txBody>
        </p:sp>
        <p:sp>
          <p:nvSpPr>
            <p:cNvPr id="23" name="矩形 78"/>
            <p:cNvSpPr>
              <a:spLocks noChangeArrowheads="1"/>
            </p:cNvSpPr>
            <p:nvPr/>
          </p:nvSpPr>
          <p:spPr bwMode="auto">
            <a:xfrm>
              <a:off x="2106095" y="3501111"/>
              <a:ext cx="890580" cy="322921"/>
            </a:xfrm>
            <a:prstGeom prst="rect">
              <a:avLst/>
            </a:prstGeom>
            <a:noFill/>
            <a:ln w="9525">
              <a:noFill/>
              <a:miter lim="800000"/>
            </a:ln>
          </p:spPr>
          <p:txBody>
            <a:bodyPr>
              <a:spAutoFit/>
            </a:bodyPr>
            <a:lstStyle/>
            <a:p>
              <a:r>
                <a:rPr lang="en-US" altLang="zh-CN" sz="1500" b="1">
                  <a:solidFill>
                    <a:prstClr val="white"/>
                  </a:solidFill>
                  <a:latin typeface="微软雅黑" panose="020B0503020204020204" pitchFamily="34" charset="-122"/>
                  <a:ea typeface="微软雅黑" panose="020B0503020204020204" pitchFamily="34" charset="-122"/>
                </a:rPr>
                <a:t>12340</a:t>
              </a:r>
              <a:endParaRPr lang="zh-CN" altLang="en-US" sz="1500" b="1">
                <a:solidFill>
                  <a:prstClr val="white"/>
                </a:solidFill>
                <a:latin typeface="微软雅黑" panose="020B0503020204020204" pitchFamily="34" charset="-122"/>
                <a:ea typeface="微软雅黑" panose="020B0503020204020204" pitchFamily="34" charset="-122"/>
              </a:endParaRPr>
            </a:p>
          </p:txBody>
        </p:sp>
      </p:grpSp>
      <p:grpSp>
        <p:nvGrpSpPr>
          <p:cNvPr id="33" name="Group 71"/>
          <p:cNvGrpSpPr>
            <a:grpSpLocks noChangeAspect="1"/>
          </p:cNvGrpSpPr>
          <p:nvPr/>
        </p:nvGrpSpPr>
        <p:grpSpPr>
          <a:xfrm>
            <a:off x="3352573" y="1735218"/>
            <a:ext cx="227721" cy="593846"/>
            <a:chOff x="2323306" y="2203133"/>
            <a:chExt cx="979488" cy="2554287"/>
          </a:xfrm>
          <a:solidFill>
            <a:schemeClr val="accent1"/>
          </a:solidFill>
        </p:grpSpPr>
        <p:sp>
          <p:nvSpPr>
            <p:cNvPr id="43" name="Freeform 3"/>
            <p:cNvSpPr>
              <a:spLocks noChangeArrowheads="1"/>
            </p:cNvSpPr>
            <p:nvPr/>
          </p:nvSpPr>
          <p:spPr bwMode="auto">
            <a:xfrm>
              <a:off x="2323306" y="2720658"/>
              <a:ext cx="979488" cy="2036762"/>
            </a:xfrm>
            <a:custGeom>
              <a:avLst/>
              <a:gdLst>
                <a:gd name="T0" fmla="*/ 2093 w 2719"/>
                <a:gd name="T1" fmla="*/ 0 h 5657"/>
                <a:gd name="T2" fmla="*/ 2093 w 2719"/>
                <a:gd name="T3" fmla="*/ 0 h 5657"/>
                <a:gd name="T4" fmla="*/ 625 w 2719"/>
                <a:gd name="T5" fmla="*/ 0 h 5657"/>
                <a:gd name="T6" fmla="*/ 0 w 2719"/>
                <a:gd name="T7" fmla="*/ 625 h 5657"/>
                <a:gd name="T8" fmla="*/ 0 w 2719"/>
                <a:gd name="T9" fmla="*/ 2499 h 5657"/>
                <a:gd name="T10" fmla="*/ 250 w 2719"/>
                <a:gd name="T11" fmla="*/ 2718 h 5657"/>
                <a:gd name="T12" fmla="*/ 468 w 2719"/>
                <a:gd name="T13" fmla="*/ 2499 h 5657"/>
                <a:gd name="T14" fmla="*/ 468 w 2719"/>
                <a:gd name="T15" fmla="*/ 1032 h 5657"/>
                <a:gd name="T16" fmla="*/ 531 w 2719"/>
                <a:gd name="T17" fmla="*/ 938 h 5657"/>
                <a:gd name="T18" fmla="*/ 625 w 2719"/>
                <a:gd name="T19" fmla="*/ 1032 h 5657"/>
                <a:gd name="T20" fmla="*/ 625 w 2719"/>
                <a:gd name="T21" fmla="*/ 2781 h 5657"/>
                <a:gd name="T22" fmla="*/ 625 w 2719"/>
                <a:gd name="T23" fmla="*/ 3093 h 5657"/>
                <a:gd name="T24" fmla="*/ 625 w 2719"/>
                <a:gd name="T25" fmla="*/ 5312 h 5657"/>
                <a:gd name="T26" fmla="*/ 937 w 2719"/>
                <a:gd name="T27" fmla="*/ 5656 h 5657"/>
                <a:gd name="T28" fmla="*/ 937 w 2719"/>
                <a:gd name="T29" fmla="*/ 5656 h 5657"/>
                <a:gd name="T30" fmla="*/ 1218 w 2719"/>
                <a:gd name="T31" fmla="*/ 5312 h 5657"/>
                <a:gd name="T32" fmla="*/ 1218 w 2719"/>
                <a:gd name="T33" fmla="*/ 3156 h 5657"/>
                <a:gd name="T34" fmla="*/ 1375 w 2719"/>
                <a:gd name="T35" fmla="*/ 3031 h 5657"/>
                <a:gd name="T36" fmla="*/ 1531 w 2719"/>
                <a:gd name="T37" fmla="*/ 3156 h 5657"/>
                <a:gd name="T38" fmla="*/ 1531 w 2719"/>
                <a:gd name="T39" fmla="*/ 5312 h 5657"/>
                <a:gd name="T40" fmla="*/ 1781 w 2719"/>
                <a:gd name="T41" fmla="*/ 5656 h 5657"/>
                <a:gd name="T42" fmla="*/ 1781 w 2719"/>
                <a:gd name="T43" fmla="*/ 5656 h 5657"/>
                <a:gd name="T44" fmla="*/ 2093 w 2719"/>
                <a:gd name="T45" fmla="*/ 5312 h 5657"/>
                <a:gd name="T46" fmla="*/ 2093 w 2719"/>
                <a:gd name="T47" fmla="*/ 3093 h 5657"/>
                <a:gd name="T48" fmla="*/ 2093 w 2719"/>
                <a:gd name="T49" fmla="*/ 2781 h 5657"/>
                <a:gd name="T50" fmla="*/ 2093 w 2719"/>
                <a:gd name="T51" fmla="*/ 1032 h 5657"/>
                <a:gd name="T52" fmla="*/ 2218 w 2719"/>
                <a:gd name="T53" fmla="*/ 938 h 5657"/>
                <a:gd name="T54" fmla="*/ 2250 w 2719"/>
                <a:gd name="T55" fmla="*/ 1032 h 5657"/>
                <a:gd name="T56" fmla="*/ 2250 w 2719"/>
                <a:gd name="T57" fmla="*/ 2499 h 5657"/>
                <a:gd name="T58" fmla="*/ 2468 w 2719"/>
                <a:gd name="T59" fmla="*/ 2718 h 5657"/>
                <a:gd name="T60" fmla="*/ 2718 w 2719"/>
                <a:gd name="T61" fmla="*/ 2499 h 5657"/>
                <a:gd name="T62" fmla="*/ 2718 w 2719"/>
                <a:gd name="T63" fmla="*/ 625 h 5657"/>
                <a:gd name="T64" fmla="*/ 2093 w 2719"/>
                <a:gd name="T65" fmla="*/ 0 h 5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719" h="5657">
                  <a:moveTo>
                    <a:pt x="2093" y="0"/>
                  </a:moveTo>
                  <a:lnTo>
                    <a:pt x="2093" y="0"/>
                  </a:lnTo>
                  <a:cubicBezTo>
                    <a:pt x="625" y="0"/>
                    <a:pt x="625" y="0"/>
                    <a:pt x="625" y="0"/>
                  </a:cubicBezTo>
                  <a:cubicBezTo>
                    <a:pt x="218" y="0"/>
                    <a:pt x="0" y="188"/>
                    <a:pt x="0" y="625"/>
                  </a:cubicBezTo>
                  <a:cubicBezTo>
                    <a:pt x="0" y="2499"/>
                    <a:pt x="0" y="2499"/>
                    <a:pt x="0" y="2499"/>
                  </a:cubicBezTo>
                  <a:cubicBezTo>
                    <a:pt x="0" y="2624"/>
                    <a:pt x="93" y="2718"/>
                    <a:pt x="250" y="2718"/>
                  </a:cubicBezTo>
                  <a:cubicBezTo>
                    <a:pt x="375" y="2718"/>
                    <a:pt x="468" y="2624"/>
                    <a:pt x="468" y="2499"/>
                  </a:cubicBezTo>
                  <a:cubicBezTo>
                    <a:pt x="468" y="2499"/>
                    <a:pt x="468" y="1188"/>
                    <a:pt x="468" y="1032"/>
                  </a:cubicBezTo>
                  <a:cubicBezTo>
                    <a:pt x="468" y="938"/>
                    <a:pt x="531" y="938"/>
                    <a:pt x="531" y="938"/>
                  </a:cubicBezTo>
                  <a:cubicBezTo>
                    <a:pt x="593" y="938"/>
                    <a:pt x="625" y="938"/>
                    <a:pt x="625" y="1032"/>
                  </a:cubicBezTo>
                  <a:cubicBezTo>
                    <a:pt x="625" y="1188"/>
                    <a:pt x="625" y="2249"/>
                    <a:pt x="625" y="2781"/>
                  </a:cubicBezTo>
                  <a:cubicBezTo>
                    <a:pt x="625" y="3093"/>
                    <a:pt x="625" y="3093"/>
                    <a:pt x="625" y="3093"/>
                  </a:cubicBezTo>
                  <a:cubicBezTo>
                    <a:pt x="625" y="5312"/>
                    <a:pt x="625" y="5312"/>
                    <a:pt x="625" y="5312"/>
                  </a:cubicBezTo>
                  <a:cubicBezTo>
                    <a:pt x="625" y="5468"/>
                    <a:pt x="781" y="5656"/>
                    <a:pt x="937" y="5656"/>
                  </a:cubicBezTo>
                  <a:lnTo>
                    <a:pt x="937" y="5656"/>
                  </a:lnTo>
                  <a:cubicBezTo>
                    <a:pt x="1093" y="5656"/>
                    <a:pt x="1218" y="5468"/>
                    <a:pt x="1218" y="5312"/>
                  </a:cubicBezTo>
                  <a:cubicBezTo>
                    <a:pt x="1218" y="5312"/>
                    <a:pt x="1218" y="3249"/>
                    <a:pt x="1218" y="3156"/>
                  </a:cubicBezTo>
                  <a:cubicBezTo>
                    <a:pt x="1218" y="3031"/>
                    <a:pt x="1250" y="3031"/>
                    <a:pt x="1375" y="3031"/>
                  </a:cubicBezTo>
                  <a:cubicBezTo>
                    <a:pt x="1406" y="3031"/>
                    <a:pt x="1531" y="3031"/>
                    <a:pt x="1531" y="3156"/>
                  </a:cubicBezTo>
                  <a:cubicBezTo>
                    <a:pt x="1531" y="3249"/>
                    <a:pt x="1531" y="5312"/>
                    <a:pt x="1531" y="5312"/>
                  </a:cubicBezTo>
                  <a:cubicBezTo>
                    <a:pt x="1531" y="5468"/>
                    <a:pt x="1562" y="5656"/>
                    <a:pt x="1781" y="5656"/>
                  </a:cubicBezTo>
                  <a:lnTo>
                    <a:pt x="1781" y="5656"/>
                  </a:lnTo>
                  <a:cubicBezTo>
                    <a:pt x="1937" y="5656"/>
                    <a:pt x="2093" y="5468"/>
                    <a:pt x="2093" y="5312"/>
                  </a:cubicBezTo>
                  <a:cubicBezTo>
                    <a:pt x="2093" y="3093"/>
                    <a:pt x="2093" y="3093"/>
                    <a:pt x="2093" y="3093"/>
                  </a:cubicBezTo>
                  <a:cubicBezTo>
                    <a:pt x="2093" y="2781"/>
                    <a:pt x="2093" y="2781"/>
                    <a:pt x="2093" y="2781"/>
                  </a:cubicBezTo>
                  <a:cubicBezTo>
                    <a:pt x="2093" y="2249"/>
                    <a:pt x="2093" y="1188"/>
                    <a:pt x="2093" y="1032"/>
                  </a:cubicBezTo>
                  <a:cubicBezTo>
                    <a:pt x="2093" y="938"/>
                    <a:pt x="2156" y="938"/>
                    <a:pt x="2218" y="938"/>
                  </a:cubicBezTo>
                  <a:cubicBezTo>
                    <a:pt x="2218" y="938"/>
                    <a:pt x="2250" y="938"/>
                    <a:pt x="2250" y="1032"/>
                  </a:cubicBezTo>
                  <a:cubicBezTo>
                    <a:pt x="2250" y="1188"/>
                    <a:pt x="2250" y="2499"/>
                    <a:pt x="2250" y="2499"/>
                  </a:cubicBezTo>
                  <a:cubicBezTo>
                    <a:pt x="2250" y="2624"/>
                    <a:pt x="2375" y="2718"/>
                    <a:pt x="2468" y="2718"/>
                  </a:cubicBezTo>
                  <a:cubicBezTo>
                    <a:pt x="2562" y="2718"/>
                    <a:pt x="2718" y="2624"/>
                    <a:pt x="2718" y="2499"/>
                  </a:cubicBezTo>
                  <a:cubicBezTo>
                    <a:pt x="2718" y="625"/>
                    <a:pt x="2718" y="625"/>
                    <a:pt x="2718" y="625"/>
                  </a:cubicBezTo>
                  <a:cubicBezTo>
                    <a:pt x="2718" y="188"/>
                    <a:pt x="2531" y="0"/>
                    <a:pt x="2093" y="0"/>
                  </a:cubicBezTo>
                </a:path>
              </a:pathLst>
            </a:custGeom>
            <a:grpFill/>
            <a:ln>
              <a:noFill/>
            </a:ln>
            <a:effectLst/>
          </p:spPr>
          <p:txBody>
            <a:bodyPr wrap="none" anchor="ctr"/>
            <a:lstStyle/>
            <a:p>
              <a:pPr>
                <a:defRPr/>
              </a:pPr>
              <a:endParaRPr lang="en-US" sz="2400" b="1">
                <a:solidFill>
                  <a:prstClr val="white">
                    <a:lumMod val="65000"/>
                  </a:prstClr>
                </a:solidFill>
                <a:latin typeface="Arial" panose="020B0604020202020204"/>
                <a:ea typeface="微软雅黑" panose="020B0503020204020204" pitchFamily="34" charset="-122"/>
              </a:endParaRPr>
            </a:p>
          </p:txBody>
        </p:sp>
        <p:sp>
          <p:nvSpPr>
            <p:cNvPr id="44" name="Freeform 4"/>
            <p:cNvSpPr>
              <a:spLocks noChangeArrowheads="1"/>
            </p:cNvSpPr>
            <p:nvPr/>
          </p:nvSpPr>
          <p:spPr bwMode="auto">
            <a:xfrm>
              <a:off x="2626519" y="2203133"/>
              <a:ext cx="382587" cy="360362"/>
            </a:xfrm>
            <a:custGeom>
              <a:avLst/>
              <a:gdLst>
                <a:gd name="T0" fmla="*/ 532 w 1064"/>
                <a:gd name="T1" fmla="*/ 0 h 1001"/>
                <a:gd name="T2" fmla="*/ 532 w 1064"/>
                <a:gd name="T3" fmla="*/ 0 h 1001"/>
                <a:gd name="T4" fmla="*/ 0 w 1064"/>
                <a:gd name="T5" fmla="*/ 531 h 1001"/>
                <a:gd name="T6" fmla="*/ 532 w 1064"/>
                <a:gd name="T7" fmla="*/ 1000 h 1001"/>
                <a:gd name="T8" fmla="*/ 1063 w 1064"/>
                <a:gd name="T9" fmla="*/ 531 h 1001"/>
                <a:gd name="T10" fmla="*/ 532 w 1064"/>
                <a:gd name="T11" fmla="*/ 0 h 1001"/>
              </a:gdLst>
              <a:ahLst/>
              <a:cxnLst>
                <a:cxn ang="0">
                  <a:pos x="T0" y="T1"/>
                </a:cxn>
                <a:cxn ang="0">
                  <a:pos x="T2" y="T3"/>
                </a:cxn>
                <a:cxn ang="0">
                  <a:pos x="T4" y="T5"/>
                </a:cxn>
                <a:cxn ang="0">
                  <a:pos x="T6" y="T7"/>
                </a:cxn>
                <a:cxn ang="0">
                  <a:pos x="T8" y="T9"/>
                </a:cxn>
                <a:cxn ang="0">
                  <a:pos x="T10" y="T11"/>
                </a:cxn>
              </a:cxnLst>
              <a:rect l="0" t="0" r="r" b="b"/>
              <a:pathLst>
                <a:path w="1064" h="1001">
                  <a:moveTo>
                    <a:pt x="532" y="0"/>
                  </a:moveTo>
                  <a:lnTo>
                    <a:pt x="532" y="0"/>
                  </a:lnTo>
                  <a:cubicBezTo>
                    <a:pt x="219" y="0"/>
                    <a:pt x="0" y="219"/>
                    <a:pt x="0" y="531"/>
                  </a:cubicBezTo>
                  <a:cubicBezTo>
                    <a:pt x="0" y="812"/>
                    <a:pt x="219" y="1000"/>
                    <a:pt x="532" y="1000"/>
                  </a:cubicBezTo>
                  <a:cubicBezTo>
                    <a:pt x="782" y="1000"/>
                    <a:pt x="1063" y="812"/>
                    <a:pt x="1063" y="531"/>
                  </a:cubicBezTo>
                  <a:cubicBezTo>
                    <a:pt x="1063" y="219"/>
                    <a:pt x="782" y="0"/>
                    <a:pt x="532" y="0"/>
                  </a:cubicBezTo>
                </a:path>
              </a:pathLst>
            </a:custGeom>
            <a:grpFill/>
            <a:ln>
              <a:noFill/>
            </a:ln>
            <a:effectLst/>
          </p:spPr>
          <p:txBody>
            <a:bodyPr wrap="none" anchor="ctr"/>
            <a:lstStyle/>
            <a:p>
              <a:pPr>
                <a:defRPr/>
              </a:pPr>
              <a:endParaRPr lang="en-US" sz="2400" b="1">
                <a:solidFill>
                  <a:prstClr val="white">
                    <a:lumMod val="65000"/>
                  </a:prstClr>
                </a:solidFill>
                <a:latin typeface="Arial" panose="020B0604020202020204"/>
                <a:ea typeface="微软雅黑" panose="020B0503020204020204" pitchFamily="34" charset="-122"/>
              </a:endParaRPr>
            </a:p>
          </p:txBody>
        </p:sp>
      </p:grpSp>
      <p:grpSp>
        <p:nvGrpSpPr>
          <p:cNvPr id="34" name="Group 72"/>
          <p:cNvGrpSpPr>
            <a:grpSpLocks noChangeAspect="1"/>
          </p:cNvGrpSpPr>
          <p:nvPr/>
        </p:nvGrpSpPr>
        <p:grpSpPr>
          <a:xfrm>
            <a:off x="3700458" y="1735218"/>
            <a:ext cx="227721" cy="593846"/>
            <a:chOff x="2323306" y="2203133"/>
            <a:chExt cx="979488" cy="2554287"/>
          </a:xfrm>
          <a:solidFill>
            <a:schemeClr val="accent1"/>
          </a:solidFill>
        </p:grpSpPr>
        <p:sp>
          <p:nvSpPr>
            <p:cNvPr id="41" name="Freeform 3"/>
            <p:cNvSpPr>
              <a:spLocks noChangeArrowheads="1"/>
            </p:cNvSpPr>
            <p:nvPr/>
          </p:nvSpPr>
          <p:spPr bwMode="auto">
            <a:xfrm>
              <a:off x="2323306" y="2720658"/>
              <a:ext cx="979488" cy="2036762"/>
            </a:xfrm>
            <a:custGeom>
              <a:avLst/>
              <a:gdLst>
                <a:gd name="T0" fmla="*/ 2093 w 2719"/>
                <a:gd name="T1" fmla="*/ 0 h 5657"/>
                <a:gd name="T2" fmla="*/ 2093 w 2719"/>
                <a:gd name="T3" fmla="*/ 0 h 5657"/>
                <a:gd name="T4" fmla="*/ 625 w 2719"/>
                <a:gd name="T5" fmla="*/ 0 h 5657"/>
                <a:gd name="T6" fmla="*/ 0 w 2719"/>
                <a:gd name="T7" fmla="*/ 625 h 5657"/>
                <a:gd name="T8" fmla="*/ 0 w 2719"/>
                <a:gd name="T9" fmla="*/ 2499 h 5657"/>
                <a:gd name="T10" fmla="*/ 250 w 2719"/>
                <a:gd name="T11" fmla="*/ 2718 h 5657"/>
                <a:gd name="T12" fmla="*/ 468 w 2719"/>
                <a:gd name="T13" fmla="*/ 2499 h 5657"/>
                <a:gd name="T14" fmla="*/ 468 w 2719"/>
                <a:gd name="T15" fmla="*/ 1032 h 5657"/>
                <a:gd name="T16" fmla="*/ 531 w 2719"/>
                <a:gd name="T17" fmla="*/ 938 h 5657"/>
                <a:gd name="T18" fmla="*/ 625 w 2719"/>
                <a:gd name="T19" fmla="*/ 1032 h 5657"/>
                <a:gd name="T20" fmla="*/ 625 w 2719"/>
                <a:gd name="T21" fmla="*/ 2781 h 5657"/>
                <a:gd name="T22" fmla="*/ 625 w 2719"/>
                <a:gd name="T23" fmla="*/ 3093 h 5657"/>
                <a:gd name="T24" fmla="*/ 625 w 2719"/>
                <a:gd name="T25" fmla="*/ 5312 h 5657"/>
                <a:gd name="T26" fmla="*/ 937 w 2719"/>
                <a:gd name="T27" fmla="*/ 5656 h 5657"/>
                <a:gd name="T28" fmla="*/ 937 w 2719"/>
                <a:gd name="T29" fmla="*/ 5656 h 5657"/>
                <a:gd name="T30" fmla="*/ 1218 w 2719"/>
                <a:gd name="T31" fmla="*/ 5312 h 5657"/>
                <a:gd name="T32" fmla="*/ 1218 w 2719"/>
                <a:gd name="T33" fmla="*/ 3156 h 5657"/>
                <a:gd name="T34" fmla="*/ 1375 w 2719"/>
                <a:gd name="T35" fmla="*/ 3031 h 5657"/>
                <a:gd name="T36" fmla="*/ 1531 w 2719"/>
                <a:gd name="T37" fmla="*/ 3156 h 5657"/>
                <a:gd name="T38" fmla="*/ 1531 w 2719"/>
                <a:gd name="T39" fmla="*/ 5312 h 5657"/>
                <a:gd name="T40" fmla="*/ 1781 w 2719"/>
                <a:gd name="T41" fmla="*/ 5656 h 5657"/>
                <a:gd name="T42" fmla="*/ 1781 w 2719"/>
                <a:gd name="T43" fmla="*/ 5656 h 5657"/>
                <a:gd name="T44" fmla="*/ 2093 w 2719"/>
                <a:gd name="T45" fmla="*/ 5312 h 5657"/>
                <a:gd name="T46" fmla="*/ 2093 w 2719"/>
                <a:gd name="T47" fmla="*/ 3093 h 5657"/>
                <a:gd name="T48" fmla="*/ 2093 w 2719"/>
                <a:gd name="T49" fmla="*/ 2781 h 5657"/>
                <a:gd name="T50" fmla="*/ 2093 w 2719"/>
                <a:gd name="T51" fmla="*/ 1032 h 5657"/>
                <a:gd name="T52" fmla="*/ 2218 w 2719"/>
                <a:gd name="T53" fmla="*/ 938 h 5657"/>
                <a:gd name="T54" fmla="*/ 2250 w 2719"/>
                <a:gd name="T55" fmla="*/ 1032 h 5657"/>
                <a:gd name="T56" fmla="*/ 2250 w 2719"/>
                <a:gd name="T57" fmla="*/ 2499 h 5657"/>
                <a:gd name="T58" fmla="*/ 2468 w 2719"/>
                <a:gd name="T59" fmla="*/ 2718 h 5657"/>
                <a:gd name="T60" fmla="*/ 2718 w 2719"/>
                <a:gd name="T61" fmla="*/ 2499 h 5657"/>
                <a:gd name="T62" fmla="*/ 2718 w 2719"/>
                <a:gd name="T63" fmla="*/ 625 h 5657"/>
                <a:gd name="T64" fmla="*/ 2093 w 2719"/>
                <a:gd name="T65" fmla="*/ 0 h 5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719" h="5657">
                  <a:moveTo>
                    <a:pt x="2093" y="0"/>
                  </a:moveTo>
                  <a:lnTo>
                    <a:pt x="2093" y="0"/>
                  </a:lnTo>
                  <a:cubicBezTo>
                    <a:pt x="625" y="0"/>
                    <a:pt x="625" y="0"/>
                    <a:pt x="625" y="0"/>
                  </a:cubicBezTo>
                  <a:cubicBezTo>
                    <a:pt x="218" y="0"/>
                    <a:pt x="0" y="188"/>
                    <a:pt x="0" y="625"/>
                  </a:cubicBezTo>
                  <a:cubicBezTo>
                    <a:pt x="0" y="2499"/>
                    <a:pt x="0" y="2499"/>
                    <a:pt x="0" y="2499"/>
                  </a:cubicBezTo>
                  <a:cubicBezTo>
                    <a:pt x="0" y="2624"/>
                    <a:pt x="93" y="2718"/>
                    <a:pt x="250" y="2718"/>
                  </a:cubicBezTo>
                  <a:cubicBezTo>
                    <a:pt x="375" y="2718"/>
                    <a:pt x="468" y="2624"/>
                    <a:pt x="468" y="2499"/>
                  </a:cubicBezTo>
                  <a:cubicBezTo>
                    <a:pt x="468" y="2499"/>
                    <a:pt x="468" y="1188"/>
                    <a:pt x="468" y="1032"/>
                  </a:cubicBezTo>
                  <a:cubicBezTo>
                    <a:pt x="468" y="938"/>
                    <a:pt x="531" y="938"/>
                    <a:pt x="531" y="938"/>
                  </a:cubicBezTo>
                  <a:cubicBezTo>
                    <a:pt x="593" y="938"/>
                    <a:pt x="625" y="938"/>
                    <a:pt x="625" y="1032"/>
                  </a:cubicBezTo>
                  <a:cubicBezTo>
                    <a:pt x="625" y="1188"/>
                    <a:pt x="625" y="2249"/>
                    <a:pt x="625" y="2781"/>
                  </a:cubicBezTo>
                  <a:cubicBezTo>
                    <a:pt x="625" y="3093"/>
                    <a:pt x="625" y="3093"/>
                    <a:pt x="625" y="3093"/>
                  </a:cubicBezTo>
                  <a:cubicBezTo>
                    <a:pt x="625" y="5312"/>
                    <a:pt x="625" y="5312"/>
                    <a:pt x="625" y="5312"/>
                  </a:cubicBezTo>
                  <a:cubicBezTo>
                    <a:pt x="625" y="5468"/>
                    <a:pt x="781" y="5656"/>
                    <a:pt x="937" y="5656"/>
                  </a:cubicBezTo>
                  <a:lnTo>
                    <a:pt x="937" y="5656"/>
                  </a:lnTo>
                  <a:cubicBezTo>
                    <a:pt x="1093" y="5656"/>
                    <a:pt x="1218" y="5468"/>
                    <a:pt x="1218" y="5312"/>
                  </a:cubicBezTo>
                  <a:cubicBezTo>
                    <a:pt x="1218" y="5312"/>
                    <a:pt x="1218" y="3249"/>
                    <a:pt x="1218" y="3156"/>
                  </a:cubicBezTo>
                  <a:cubicBezTo>
                    <a:pt x="1218" y="3031"/>
                    <a:pt x="1250" y="3031"/>
                    <a:pt x="1375" y="3031"/>
                  </a:cubicBezTo>
                  <a:cubicBezTo>
                    <a:pt x="1406" y="3031"/>
                    <a:pt x="1531" y="3031"/>
                    <a:pt x="1531" y="3156"/>
                  </a:cubicBezTo>
                  <a:cubicBezTo>
                    <a:pt x="1531" y="3249"/>
                    <a:pt x="1531" y="5312"/>
                    <a:pt x="1531" y="5312"/>
                  </a:cubicBezTo>
                  <a:cubicBezTo>
                    <a:pt x="1531" y="5468"/>
                    <a:pt x="1562" y="5656"/>
                    <a:pt x="1781" y="5656"/>
                  </a:cubicBezTo>
                  <a:lnTo>
                    <a:pt x="1781" y="5656"/>
                  </a:lnTo>
                  <a:cubicBezTo>
                    <a:pt x="1937" y="5656"/>
                    <a:pt x="2093" y="5468"/>
                    <a:pt x="2093" y="5312"/>
                  </a:cubicBezTo>
                  <a:cubicBezTo>
                    <a:pt x="2093" y="3093"/>
                    <a:pt x="2093" y="3093"/>
                    <a:pt x="2093" y="3093"/>
                  </a:cubicBezTo>
                  <a:cubicBezTo>
                    <a:pt x="2093" y="2781"/>
                    <a:pt x="2093" y="2781"/>
                    <a:pt x="2093" y="2781"/>
                  </a:cubicBezTo>
                  <a:cubicBezTo>
                    <a:pt x="2093" y="2249"/>
                    <a:pt x="2093" y="1188"/>
                    <a:pt x="2093" y="1032"/>
                  </a:cubicBezTo>
                  <a:cubicBezTo>
                    <a:pt x="2093" y="938"/>
                    <a:pt x="2156" y="938"/>
                    <a:pt x="2218" y="938"/>
                  </a:cubicBezTo>
                  <a:cubicBezTo>
                    <a:pt x="2218" y="938"/>
                    <a:pt x="2250" y="938"/>
                    <a:pt x="2250" y="1032"/>
                  </a:cubicBezTo>
                  <a:cubicBezTo>
                    <a:pt x="2250" y="1188"/>
                    <a:pt x="2250" y="2499"/>
                    <a:pt x="2250" y="2499"/>
                  </a:cubicBezTo>
                  <a:cubicBezTo>
                    <a:pt x="2250" y="2624"/>
                    <a:pt x="2375" y="2718"/>
                    <a:pt x="2468" y="2718"/>
                  </a:cubicBezTo>
                  <a:cubicBezTo>
                    <a:pt x="2562" y="2718"/>
                    <a:pt x="2718" y="2624"/>
                    <a:pt x="2718" y="2499"/>
                  </a:cubicBezTo>
                  <a:cubicBezTo>
                    <a:pt x="2718" y="625"/>
                    <a:pt x="2718" y="625"/>
                    <a:pt x="2718" y="625"/>
                  </a:cubicBezTo>
                  <a:cubicBezTo>
                    <a:pt x="2718" y="188"/>
                    <a:pt x="2531" y="0"/>
                    <a:pt x="2093" y="0"/>
                  </a:cubicBezTo>
                </a:path>
              </a:pathLst>
            </a:custGeom>
            <a:grpFill/>
            <a:ln>
              <a:noFill/>
            </a:ln>
            <a:effectLst/>
          </p:spPr>
          <p:txBody>
            <a:bodyPr wrap="none" anchor="ctr"/>
            <a:lstStyle/>
            <a:p>
              <a:pPr>
                <a:defRPr/>
              </a:pPr>
              <a:endParaRPr lang="en-US" sz="2400" b="1">
                <a:solidFill>
                  <a:prstClr val="white">
                    <a:lumMod val="65000"/>
                  </a:prstClr>
                </a:solidFill>
                <a:latin typeface="Arial" panose="020B0604020202020204"/>
                <a:ea typeface="微软雅黑" panose="020B0503020204020204" pitchFamily="34" charset="-122"/>
              </a:endParaRPr>
            </a:p>
          </p:txBody>
        </p:sp>
        <p:sp>
          <p:nvSpPr>
            <p:cNvPr id="42" name="Freeform 4"/>
            <p:cNvSpPr>
              <a:spLocks noChangeArrowheads="1"/>
            </p:cNvSpPr>
            <p:nvPr/>
          </p:nvSpPr>
          <p:spPr bwMode="auto">
            <a:xfrm>
              <a:off x="2626519" y="2203133"/>
              <a:ext cx="382587" cy="360362"/>
            </a:xfrm>
            <a:custGeom>
              <a:avLst/>
              <a:gdLst>
                <a:gd name="T0" fmla="*/ 532 w 1064"/>
                <a:gd name="T1" fmla="*/ 0 h 1001"/>
                <a:gd name="T2" fmla="*/ 532 w 1064"/>
                <a:gd name="T3" fmla="*/ 0 h 1001"/>
                <a:gd name="T4" fmla="*/ 0 w 1064"/>
                <a:gd name="T5" fmla="*/ 531 h 1001"/>
                <a:gd name="T6" fmla="*/ 532 w 1064"/>
                <a:gd name="T7" fmla="*/ 1000 h 1001"/>
                <a:gd name="T8" fmla="*/ 1063 w 1064"/>
                <a:gd name="T9" fmla="*/ 531 h 1001"/>
                <a:gd name="T10" fmla="*/ 532 w 1064"/>
                <a:gd name="T11" fmla="*/ 0 h 1001"/>
              </a:gdLst>
              <a:ahLst/>
              <a:cxnLst>
                <a:cxn ang="0">
                  <a:pos x="T0" y="T1"/>
                </a:cxn>
                <a:cxn ang="0">
                  <a:pos x="T2" y="T3"/>
                </a:cxn>
                <a:cxn ang="0">
                  <a:pos x="T4" y="T5"/>
                </a:cxn>
                <a:cxn ang="0">
                  <a:pos x="T6" y="T7"/>
                </a:cxn>
                <a:cxn ang="0">
                  <a:pos x="T8" y="T9"/>
                </a:cxn>
                <a:cxn ang="0">
                  <a:pos x="T10" y="T11"/>
                </a:cxn>
              </a:cxnLst>
              <a:rect l="0" t="0" r="r" b="b"/>
              <a:pathLst>
                <a:path w="1064" h="1001">
                  <a:moveTo>
                    <a:pt x="532" y="0"/>
                  </a:moveTo>
                  <a:lnTo>
                    <a:pt x="532" y="0"/>
                  </a:lnTo>
                  <a:cubicBezTo>
                    <a:pt x="219" y="0"/>
                    <a:pt x="0" y="219"/>
                    <a:pt x="0" y="531"/>
                  </a:cubicBezTo>
                  <a:cubicBezTo>
                    <a:pt x="0" y="812"/>
                    <a:pt x="219" y="1000"/>
                    <a:pt x="532" y="1000"/>
                  </a:cubicBezTo>
                  <a:cubicBezTo>
                    <a:pt x="782" y="1000"/>
                    <a:pt x="1063" y="812"/>
                    <a:pt x="1063" y="531"/>
                  </a:cubicBezTo>
                  <a:cubicBezTo>
                    <a:pt x="1063" y="219"/>
                    <a:pt x="782" y="0"/>
                    <a:pt x="532" y="0"/>
                  </a:cubicBezTo>
                </a:path>
              </a:pathLst>
            </a:custGeom>
            <a:grpFill/>
            <a:ln>
              <a:noFill/>
            </a:ln>
            <a:effectLst/>
          </p:spPr>
          <p:txBody>
            <a:bodyPr wrap="none" anchor="ctr"/>
            <a:lstStyle/>
            <a:p>
              <a:pPr>
                <a:defRPr/>
              </a:pPr>
              <a:endParaRPr lang="en-US" sz="2400" b="1">
                <a:solidFill>
                  <a:prstClr val="white">
                    <a:lumMod val="65000"/>
                  </a:prstClr>
                </a:solidFill>
                <a:latin typeface="Arial" panose="020B0604020202020204"/>
                <a:ea typeface="微软雅黑" panose="020B0503020204020204" pitchFamily="34" charset="-122"/>
              </a:endParaRPr>
            </a:p>
          </p:txBody>
        </p:sp>
      </p:grpSp>
      <p:grpSp>
        <p:nvGrpSpPr>
          <p:cNvPr id="35" name="Group 73"/>
          <p:cNvGrpSpPr>
            <a:grpSpLocks noChangeAspect="1"/>
          </p:cNvGrpSpPr>
          <p:nvPr/>
        </p:nvGrpSpPr>
        <p:grpSpPr>
          <a:xfrm>
            <a:off x="4048343" y="1735218"/>
            <a:ext cx="227721" cy="593846"/>
            <a:chOff x="2323306" y="2203133"/>
            <a:chExt cx="979488" cy="2554287"/>
          </a:xfrm>
          <a:solidFill>
            <a:schemeClr val="accent1"/>
          </a:solidFill>
        </p:grpSpPr>
        <p:sp>
          <p:nvSpPr>
            <p:cNvPr id="39" name="Freeform 3"/>
            <p:cNvSpPr>
              <a:spLocks noChangeArrowheads="1"/>
            </p:cNvSpPr>
            <p:nvPr/>
          </p:nvSpPr>
          <p:spPr bwMode="auto">
            <a:xfrm>
              <a:off x="2323306" y="2720658"/>
              <a:ext cx="979488" cy="2036762"/>
            </a:xfrm>
            <a:custGeom>
              <a:avLst/>
              <a:gdLst>
                <a:gd name="T0" fmla="*/ 2093 w 2719"/>
                <a:gd name="T1" fmla="*/ 0 h 5657"/>
                <a:gd name="T2" fmla="*/ 2093 w 2719"/>
                <a:gd name="T3" fmla="*/ 0 h 5657"/>
                <a:gd name="T4" fmla="*/ 625 w 2719"/>
                <a:gd name="T5" fmla="*/ 0 h 5657"/>
                <a:gd name="T6" fmla="*/ 0 w 2719"/>
                <a:gd name="T7" fmla="*/ 625 h 5657"/>
                <a:gd name="T8" fmla="*/ 0 w 2719"/>
                <a:gd name="T9" fmla="*/ 2499 h 5657"/>
                <a:gd name="T10" fmla="*/ 250 w 2719"/>
                <a:gd name="T11" fmla="*/ 2718 h 5657"/>
                <a:gd name="T12" fmla="*/ 468 w 2719"/>
                <a:gd name="T13" fmla="*/ 2499 h 5657"/>
                <a:gd name="T14" fmla="*/ 468 w 2719"/>
                <a:gd name="T15" fmla="*/ 1032 h 5657"/>
                <a:gd name="T16" fmla="*/ 531 w 2719"/>
                <a:gd name="T17" fmla="*/ 938 h 5657"/>
                <a:gd name="T18" fmla="*/ 625 w 2719"/>
                <a:gd name="T19" fmla="*/ 1032 h 5657"/>
                <a:gd name="T20" fmla="*/ 625 w 2719"/>
                <a:gd name="T21" fmla="*/ 2781 h 5657"/>
                <a:gd name="T22" fmla="*/ 625 w 2719"/>
                <a:gd name="T23" fmla="*/ 3093 h 5657"/>
                <a:gd name="T24" fmla="*/ 625 w 2719"/>
                <a:gd name="T25" fmla="*/ 5312 h 5657"/>
                <a:gd name="T26" fmla="*/ 937 w 2719"/>
                <a:gd name="T27" fmla="*/ 5656 h 5657"/>
                <a:gd name="T28" fmla="*/ 937 w 2719"/>
                <a:gd name="T29" fmla="*/ 5656 h 5657"/>
                <a:gd name="T30" fmla="*/ 1218 w 2719"/>
                <a:gd name="T31" fmla="*/ 5312 h 5657"/>
                <a:gd name="T32" fmla="*/ 1218 w 2719"/>
                <a:gd name="T33" fmla="*/ 3156 h 5657"/>
                <a:gd name="T34" fmla="*/ 1375 w 2719"/>
                <a:gd name="T35" fmla="*/ 3031 h 5657"/>
                <a:gd name="T36" fmla="*/ 1531 w 2719"/>
                <a:gd name="T37" fmla="*/ 3156 h 5657"/>
                <a:gd name="T38" fmla="*/ 1531 w 2719"/>
                <a:gd name="T39" fmla="*/ 5312 h 5657"/>
                <a:gd name="T40" fmla="*/ 1781 w 2719"/>
                <a:gd name="T41" fmla="*/ 5656 h 5657"/>
                <a:gd name="T42" fmla="*/ 1781 w 2719"/>
                <a:gd name="T43" fmla="*/ 5656 h 5657"/>
                <a:gd name="T44" fmla="*/ 2093 w 2719"/>
                <a:gd name="T45" fmla="*/ 5312 h 5657"/>
                <a:gd name="T46" fmla="*/ 2093 w 2719"/>
                <a:gd name="T47" fmla="*/ 3093 h 5657"/>
                <a:gd name="T48" fmla="*/ 2093 w 2719"/>
                <a:gd name="T49" fmla="*/ 2781 h 5657"/>
                <a:gd name="T50" fmla="*/ 2093 w 2719"/>
                <a:gd name="T51" fmla="*/ 1032 h 5657"/>
                <a:gd name="T52" fmla="*/ 2218 w 2719"/>
                <a:gd name="T53" fmla="*/ 938 h 5657"/>
                <a:gd name="T54" fmla="*/ 2250 w 2719"/>
                <a:gd name="T55" fmla="*/ 1032 h 5657"/>
                <a:gd name="T56" fmla="*/ 2250 w 2719"/>
                <a:gd name="T57" fmla="*/ 2499 h 5657"/>
                <a:gd name="T58" fmla="*/ 2468 w 2719"/>
                <a:gd name="T59" fmla="*/ 2718 h 5657"/>
                <a:gd name="T60" fmla="*/ 2718 w 2719"/>
                <a:gd name="T61" fmla="*/ 2499 h 5657"/>
                <a:gd name="T62" fmla="*/ 2718 w 2719"/>
                <a:gd name="T63" fmla="*/ 625 h 5657"/>
                <a:gd name="T64" fmla="*/ 2093 w 2719"/>
                <a:gd name="T65" fmla="*/ 0 h 5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719" h="5657">
                  <a:moveTo>
                    <a:pt x="2093" y="0"/>
                  </a:moveTo>
                  <a:lnTo>
                    <a:pt x="2093" y="0"/>
                  </a:lnTo>
                  <a:cubicBezTo>
                    <a:pt x="625" y="0"/>
                    <a:pt x="625" y="0"/>
                    <a:pt x="625" y="0"/>
                  </a:cubicBezTo>
                  <a:cubicBezTo>
                    <a:pt x="218" y="0"/>
                    <a:pt x="0" y="188"/>
                    <a:pt x="0" y="625"/>
                  </a:cubicBezTo>
                  <a:cubicBezTo>
                    <a:pt x="0" y="2499"/>
                    <a:pt x="0" y="2499"/>
                    <a:pt x="0" y="2499"/>
                  </a:cubicBezTo>
                  <a:cubicBezTo>
                    <a:pt x="0" y="2624"/>
                    <a:pt x="93" y="2718"/>
                    <a:pt x="250" y="2718"/>
                  </a:cubicBezTo>
                  <a:cubicBezTo>
                    <a:pt x="375" y="2718"/>
                    <a:pt x="468" y="2624"/>
                    <a:pt x="468" y="2499"/>
                  </a:cubicBezTo>
                  <a:cubicBezTo>
                    <a:pt x="468" y="2499"/>
                    <a:pt x="468" y="1188"/>
                    <a:pt x="468" y="1032"/>
                  </a:cubicBezTo>
                  <a:cubicBezTo>
                    <a:pt x="468" y="938"/>
                    <a:pt x="531" y="938"/>
                    <a:pt x="531" y="938"/>
                  </a:cubicBezTo>
                  <a:cubicBezTo>
                    <a:pt x="593" y="938"/>
                    <a:pt x="625" y="938"/>
                    <a:pt x="625" y="1032"/>
                  </a:cubicBezTo>
                  <a:cubicBezTo>
                    <a:pt x="625" y="1188"/>
                    <a:pt x="625" y="2249"/>
                    <a:pt x="625" y="2781"/>
                  </a:cubicBezTo>
                  <a:cubicBezTo>
                    <a:pt x="625" y="3093"/>
                    <a:pt x="625" y="3093"/>
                    <a:pt x="625" y="3093"/>
                  </a:cubicBezTo>
                  <a:cubicBezTo>
                    <a:pt x="625" y="5312"/>
                    <a:pt x="625" y="5312"/>
                    <a:pt x="625" y="5312"/>
                  </a:cubicBezTo>
                  <a:cubicBezTo>
                    <a:pt x="625" y="5468"/>
                    <a:pt x="781" y="5656"/>
                    <a:pt x="937" y="5656"/>
                  </a:cubicBezTo>
                  <a:lnTo>
                    <a:pt x="937" y="5656"/>
                  </a:lnTo>
                  <a:cubicBezTo>
                    <a:pt x="1093" y="5656"/>
                    <a:pt x="1218" y="5468"/>
                    <a:pt x="1218" y="5312"/>
                  </a:cubicBezTo>
                  <a:cubicBezTo>
                    <a:pt x="1218" y="5312"/>
                    <a:pt x="1218" y="3249"/>
                    <a:pt x="1218" y="3156"/>
                  </a:cubicBezTo>
                  <a:cubicBezTo>
                    <a:pt x="1218" y="3031"/>
                    <a:pt x="1250" y="3031"/>
                    <a:pt x="1375" y="3031"/>
                  </a:cubicBezTo>
                  <a:cubicBezTo>
                    <a:pt x="1406" y="3031"/>
                    <a:pt x="1531" y="3031"/>
                    <a:pt x="1531" y="3156"/>
                  </a:cubicBezTo>
                  <a:cubicBezTo>
                    <a:pt x="1531" y="3249"/>
                    <a:pt x="1531" y="5312"/>
                    <a:pt x="1531" y="5312"/>
                  </a:cubicBezTo>
                  <a:cubicBezTo>
                    <a:pt x="1531" y="5468"/>
                    <a:pt x="1562" y="5656"/>
                    <a:pt x="1781" y="5656"/>
                  </a:cubicBezTo>
                  <a:lnTo>
                    <a:pt x="1781" y="5656"/>
                  </a:lnTo>
                  <a:cubicBezTo>
                    <a:pt x="1937" y="5656"/>
                    <a:pt x="2093" y="5468"/>
                    <a:pt x="2093" y="5312"/>
                  </a:cubicBezTo>
                  <a:cubicBezTo>
                    <a:pt x="2093" y="3093"/>
                    <a:pt x="2093" y="3093"/>
                    <a:pt x="2093" y="3093"/>
                  </a:cubicBezTo>
                  <a:cubicBezTo>
                    <a:pt x="2093" y="2781"/>
                    <a:pt x="2093" y="2781"/>
                    <a:pt x="2093" y="2781"/>
                  </a:cubicBezTo>
                  <a:cubicBezTo>
                    <a:pt x="2093" y="2249"/>
                    <a:pt x="2093" y="1188"/>
                    <a:pt x="2093" y="1032"/>
                  </a:cubicBezTo>
                  <a:cubicBezTo>
                    <a:pt x="2093" y="938"/>
                    <a:pt x="2156" y="938"/>
                    <a:pt x="2218" y="938"/>
                  </a:cubicBezTo>
                  <a:cubicBezTo>
                    <a:pt x="2218" y="938"/>
                    <a:pt x="2250" y="938"/>
                    <a:pt x="2250" y="1032"/>
                  </a:cubicBezTo>
                  <a:cubicBezTo>
                    <a:pt x="2250" y="1188"/>
                    <a:pt x="2250" y="2499"/>
                    <a:pt x="2250" y="2499"/>
                  </a:cubicBezTo>
                  <a:cubicBezTo>
                    <a:pt x="2250" y="2624"/>
                    <a:pt x="2375" y="2718"/>
                    <a:pt x="2468" y="2718"/>
                  </a:cubicBezTo>
                  <a:cubicBezTo>
                    <a:pt x="2562" y="2718"/>
                    <a:pt x="2718" y="2624"/>
                    <a:pt x="2718" y="2499"/>
                  </a:cubicBezTo>
                  <a:cubicBezTo>
                    <a:pt x="2718" y="625"/>
                    <a:pt x="2718" y="625"/>
                    <a:pt x="2718" y="625"/>
                  </a:cubicBezTo>
                  <a:cubicBezTo>
                    <a:pt x="2718" y="188"/>
                    <a:pt x="2531" y="0"/>
                    <a:pt x="2093" y="0"/>
                  </a:cubicBezTo>
                </a:path>
              </a:pathLst>
            </a:custGeom>
            <a:grpFill/>
            <a:ln>
              <a:noFill/>
            </a:ln>
            <a:effectLst/>
          </p:spPr>
          <p:txBody>
            <a:bodyPr wrap="none" anchor="ctr"/>
            <a:lstStyle/>
            <a:p>
              <a:pPr>
                <a:defRPr/>
              </a:pPr>
              <a:endParaRPr lang="en-US" sz="2400" b="1">
                <a:solidFill>
                  <a:prstClr val="white">
                    <a:lumMod val="65000"/>
                  </a:prstClr>
                </a:solidFill>
                <a:latin typeface="Arial" panose="020B0604020202020204"/>
                <a:ea typeface="微软雅黑" panose="020B0503020204020204" pitchFamily="34" charset="-122"/>
              </a:endParaRPr>
            </a:p>
          </p:txBody>
        </p:sp>
        <p:sp>
          <p:nvSpPr>
            <p:cNvPr id="40" name="Freeform 4"/>
            <p:cNvSpPr>
              <a:spLocks noChangeArrowheads="1"/>
            </p:cNvSpPr>
            <p:nvPr/>
          </p:nvSpPr>
          <p:spPr bwMode="auto">
            <a:xfrm>
              <a:off x="2626519" y="2203133"/>
              <a:ext cx="382587" cy="360362"/>
            </a:xfrm>
            <a:custGeom>
              <a:avLst/>
              <a:gdLst>
                <a:gd name="T0" fmla="*/ 532 w 1064"/>
                <a:gd name="T1" fmla="*/ 0 h 1001"/>
                <a:gd name="T2" fmla="*/ 532 w 1064"/>
                <a:gd name="T3" fmla="*/ 0 h 1001"/>
                <a:gd name="T4" fmla="*/ 0 w 1064"/>
                <a:gd name="T5" fmla="*/ 531 h 1001"/>
                <a:gd name="T6" fmla="*/ 532 w 1064"/>
                <a:gd name="T7" fmla="*/ 1000 h 1001"/>
                <a:gd name="T8" fmla="*/ 1063 w 1064"/>
                <a:gd name="T9" fmla="*/ 531 h 1001"/>
                <a:gd name="T10" fmla="*/ 532 w 1064"/>
                <a:gd name="T11" fmla="*/ 0 h 1001"/>
              </a:gdLst>
              <a:ahLst/>
              <a:cxnLst>
                <a:cxn ang="0">
                  <a:pos x="T0" y="T1"/>
                </a:cxn>
                <a:cxn ang="0">
                  <a:pos x="T2" y="T3"/>
                </a:cxn>
                <a:cxn ang="0">
                  <a:pos x="T4" y="T5"/>
                </a:cxn>
                <a:cxn ang="0">
                  <a:pos x="T6" y="T7"/>
                </a:cxn>
                <a:cxn ang="0">
                  <a:pos x="T8" y="T9"/>
                </a:cxn>
                <a:cxn ang="0">
                  <a:pos x="T10" y="T11"/>
                </a:cxn>
              </a:cxnLst>
              <a:rect l="0" t="0" r="r" b="b"/>
              <a:pathLst>
                <a:path w="1064" h="1001">
                  <a:moveTo>
                    <a:pt x="532" y="0"/>
                  </a:moveTo>
                  <a:lnTo>
                    <a:pt x="532" y="0"/>
                  </a:lnTo>
                  <a:cubicBezTo>
                    <a:pt x="219" y="0"/>
                    <a:pt x="0" y="219"/>
                    <a:pt x="0" y="531"/>
                  </a:cubicBezTo>
                  <a:cubicBezTo>
                    <a:pt x="0" y="812"/>
                    <a:pt x="219" y="1000"/>
                    <a:pt x="532" y="1000"/>
                  </a:cubicBezTo>
                  <a:cubicBezTo>
                    <a:pt x="782" y="1000"/>
                    <a:pt x="1063" y="812"/>
                    <a:pt x="1063" y="531"/>
                  </a:cubicBezTo>
                  <a:cubicBezTo>
                    <a:pt x="1063" y="219"/>
                    <a:pt x="782" y="0"/>
                    <a:pt x="532" y="0"/>
                  </a:cubicBezTo>
                </a:path>
              </a:pathLst>
            </a:custGeom>
            <a:grpFill/>
            <a:ln>
              <a:noFill/>
            </a:ln>
            <a:effectLst/>
          </p:spPr>
          <p:txBody>
            <a:bodyPr wrap="none" anchor="ctr"/>
            <a:lstStyle/>
            <a:p>
              <a:pPr>
                <a:defRPr/>
              </a:pPr>
              <a:endParaRPr lang="en-US" sz="2400" b="1">
                <a:solidFill>
                  <a:prstClr val="white">
                    <a:lumMod val="65000"/>
                  </a:prstClr>
                </a:solidFill>
                <a:latin typeface="Arial" panose="020B0604020202020204"/>
                <a:ea typeface="微软雅黑" panose="020B0503020204020204" pitchFamily="34" charset="-122"/>
              </a:endParaRPr>
            </a:p>
          </p:txBody>
        </p:sp>
      </p:grpSp>
      <p:grpSp>
        <p:nvGrpSpPr>
          <p:cNvPr id="36" name="Group 74"/>
          <p:cNvGrpSpPr>
            <a:grpSpLocks noChangeAspect="1"/>
          </p:cNvGrpSpPr>
          <p:nvPr/>
        </p:nvGrpSpPr>
        <p:grpSpPr>
          <a:xfrm>
            <a:off x="4744112" y="1735218"/>
            <a:ext cx="227721" cy="593846"/>
            <a:chOff x="2323306" y="2203133"/>
            <a:chExt cx="979488" cy="2554287"/>
          </a:xfrm>
          <a:solidFill>
            <a:schemeClr val="tx1">
              <a:lumMod val="65000"/>
              <a:lumOff val="35000"/>
            </a:schemeClr>
          </a:solidFill>
        </p:grpSpPr>
        <p:sp>
          <p:nvSpPr>
            <p:cNvPr id="37" name="Freeform 3"/>
            <p:cNvSpPr>
              <a:spLocks noChangeArrowheads="1"/>
            </p:cNvSpPr>
            <p:nvPr/>
          </p:nvSpPr>
          <p:spPr bwMode="auto">
            <a:xfrm>
              <a:off x="2323306" y="2720658"/>
              <a:ext cx="979488" cy="2036762"/>
            </a:xfrm>
            <a:custGeom>
              <a:avLst/>
              <a:gdLst>
                <a:gd name="T0" fmla="*/ 2093 w 2719"/>
                <a:gd name="T1" fmla="*/ 0 h 5657"/>
                <a:gd name="T2" fmla="*/ 2093 w 2719"/>
                <a:gd name="T3" fmla="*/ 0 h 5657"/>
                <a:gd name="T4" fmla="*/ 625 w 2719"/>
                <a:gd name="T5" fmla="*/ 0 h 5657"/>
                <a:gd name="T6" fmla="*/ 0 w 2719"/>
                <a:gd name="T7" fmla="*/ 625 h 5657"/>
                <a:gd name="T8" fmla="*/ 0 w 2719"/>
                <a:gd name="T9" fmla="*/ 2499 h 5657"/>
                <a:gd name="T10" fmla="*/ 250 w 2719"/>
                <a:gd name="T11" fmla="*/ 2718 h 5657"/>
                <a:gd name="T12" fmla="*/ 468 w 2719"/>
                <a:gd name="T13" fmla="*/ 2499 h 5657"/>
                <a:gd name="T14" fmla="*/ 468 w 2719"/>
                <a:gd name="T15" fmla="*/ 1032 h 5657"/>
                <a:gd name="T16" fmla="*/ 531 w 2719"/>
                <a:gd name="T17" fmla="*/ 938 h 5657"/>
                <a:gd name="T18" fmla="*/ 625 w 2719"/>
                <a:gd name="T19" fmla="*/ 1032 h 5657"/>
                <a:gd name="T20" fmla="*/ 625 w 2719"/>
                <a:gd name="T21" fmla="*/ 2781 h 5657"/>
                <a:gd name="T22" fmla="*/ 625 w 2719"/>
                <a:gd name="T23" fmla="*/ 3093 h 5657"/>
                <a:gd name="T24" fmla="*/ 625 w 2719"/>
                <a:gd name="T25" fmla="*/ 5312 h 5657"/>
                <a:gd name="T26" fmla="*/ 937 w 2719"/>
                <a:gd name="T27" fmla="*/ 5656 h 5657"/>
                <a:gd name="T28" fmla="*/ 937 w 2719"/>
                <a:gd name="T29" fmla="*/ 5656 h 5657"/>
                <a:gd name="T30" fmla="*/ 1218 w 2719"/>
                <a:gd name="T31" fmla="*/ 5312 h 5657"/>
                <a:gd name="T32" fmla="*/ 1218 w 2719"/>
                <a:gd name="T33" fmla="*/ 3156 h 5657"/>
                <a:gd name="T34" fmla="*/ 1375 w 2719"/>
                <a:gd name="T35" fmla="*/ 3031 h 5657"/>
                <a:gd name="T36" fmla="*/ 1531 w 2719"/>
                <a:gd name="T37" fmla="*/ 3156 h 5657"/>
                <a:gd name="T38" fmla="*/ 1531 w 2719"/>
                <a:gd name="T39" fmla="*/ 5312 h 5657"/>
                <a:gd name="T40" fmla="*/ 1781 w 2719"/>
                <a:gd name="T41" fmla="*/ 5656 h 5657"/>
                <a:gd name="T42" fmla="*/ 1781 w 2719"/>
                <a:gd name="T43" fmla="*/ 5656 h 5657"/>
                <a:gd name="T44" fmla="*/ 2093 w 2719"/>
                <a:gd name="T45" fmla="*/ 5312 h 5657"/>
                <a:gd name="T46" fmla="*/ 2093 w 2719"/>
                <a:gd name="T47" fmla="*/ 3093 h 5657"/>
                <a:gd name="T48" fmla="*/ 2093 w 2719"/>
                <a:gd name="T49" fmla="*/ 2781 h 5657"/>
                <a:gd name="T50" fmla="*/ 2093 w 2719"/>
                <a:gd name="T51" fmla="*/ 1032 h 5657"/>
                <a:gd name="T52" fmla="*/ 2218 w 2719"/>
                <a:gd name="T53" fmla="*/ 938 h 5657"/>
                <a:gd name="T54" fmla="*/ 2250 w 2719"/>
                <a:gd name="T55" fmla="*/ 1032 h 5657"/>
                <a:gd name="T56" fmla="*/ 2250 w 2719"/>
                <a:gd name="T57" fmla="*/ 2499 h 5657"/>
                <a:gd name="T58" fmla="*/ 2468 w 2719"/>
                <a:gd name="T59" fmla="*/ 2718 h 5657"/>
                <a:gd name="T60" fmla="*/ 2718 w 2719"/>
                <a:gd name="T61" fmla="*/ 2499 h 5657"/>
                <a:gd name="T62" fmla="*/ 2718 w 2719"/>
                <a:gd name="T63" fmla="*/ 625 h 5657"/>
                <a:gd name="T64" fmla="*/ 2093 w 2719"/>
                <a:gd name="T65" fmla="*/ 0 h 5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719" h="5657">
                  <a:moveTo>
                    <a:pt x="2093" y="0"/>
                  </a:moveTo>
                  <a:lnTo>
                    <a:pt x="2093" y="0"/>
                  </a:lnTo>
                  <a:cubicBezTo>
                    <a:pt x="625" y="0"/>
                    <a:pt x="625" y="0"/>
                    <a:pt x="625" y="0"/>
                  </a:cubicBezTo>
                  <a:cubicBezTo>
                    <a:pt x="218" y="0"/>
                    <a:pt x="0" y="188"/>
                    <a:pt x="0" y="625"/>
                  </a:cubicBezTo>
                  <a:cubicBezTo>
                    <a:pt x="0" y="2499"/>
                    <a:pt x="0" y="2499"/>
                    <a:pt x="0" y="2499"/>
                  </a:cubicBezTo>
                  <a:cubicBezTo>
                    <a:pt x="0" y="2624"/>
                    <a:pt x="93" y="2718"/>
                    <a:pt x="250" y="2718"/>
                  </a:cubicBezTo>
                  <a:cubicBezTo>
                    <a:pt x="375" y="2718"/>
                    <a:pt x="468" y="2624"/>
                    <a:pt x="468" y="2499"/>
                  </a:cubicBezTo>
                  <a:cubicBezTo>
                    <a:pt x="468" y="2499"/>
                    <a:pt x="468" y="1188"/>
                    <a:pt x="468" y="1032"/>
                  </a:cubicBezTo>
                  <a:cubicBezTo>
                    <a:pt x="468" y="938"/>
                    <a:pt x="531" y="938"/>
                    <a:pt x="531" y="938"/>
                  </a:cubicBezTo>
                  <a:cubicBezTo>
                    <a:pt x="593" y="938"/>
                    <a:pt x="625" y="938"/>
                    <a:pt x="625" y="1032"/>
                  </a:cubicBezTo>
                  <a:cubicBezTo>
                    <a:pt x="625" y="1188"/>
                    <a:pt x="625" y="2249"/>
                    <a:pt x="625" y="2781"/>
                  </a:cubicBezTo>
                  <a:cubicBezTo>
                    <a:pt x="625" y="3093"/>
                    <a:pt x="625" y="3093"/>
                    <a:pt x="625" y="3093"/>
                  </a:cubicBezTo>
                  <a:cubicBezTo>
                    <a:pt x="625" y="5312"/>
                    <a:pt x="625" y="5312"/>
                    <a:pt x="625" y="5312"/>
                  </a:cubicBezTo>
                  <a:cubicBezTo>
                    <a:pt x="625" y="5468"/>
                    <a:pt x="781" y="5656"/>
                    <a:pt x="937" y="5656"/>
                  </a:cubicBezTo>
                  <a:lnTo>
                    <a:pt x="937" y="5656"/>
                  </a:lnTo>
                  <a:cubicBezTo>
                    <a:pt x="1093" y="5656"/>
                    <a:pt x="1218" y="5468"/>
                    <a:pt x="1218" y="5312"/>
                  </a:cubicBezTo>
                  <a:cubicBezTo>
                    <a:pt x="1218" y="5312"/>
                    <a:pt x="1218" y="3249"/>
                    <a:pt x="1218" y="3156"/>
                  </a:cubicBezTo>
                  <a:cubicBezTo>
                    <a:pt x="1218" y="3031"/>
                    <a:pt x="1250" y="3031"/>
                    <a:pt x="1375" y="3031"/>
                  </a:cubicBezTo>
                  <a:cubicBezTo>
                    <a:pt x="1406" y="3031"/>
                    <a:pt x="1531" y="3031"/>
                    <a:pt x="1531" y="3156"/>
                  </a:cubicBezTo>
                  <a:cubicBezTo>
                    <a:pt x="1531" y="3249"/>
                    <a:pt x="1531" y="5312"/>
                    <a:pt x="1531" y="5312"/>
                  </a:cubicBezTo>
                  <a:cubicBezTo>
                    <a:pt x="1531" y="5468"/>
                    <a:pt x="1562" y="5656"/>
                    <a:pt x="1781" y="5656"/>
                  </a:cubicBezTo>
                  <a:lnTo>
                    <a:pt x="1781" y="5656"/>
                  </a:lnTo>
                  <a:cubicBezTo>
                    <a:pt x="1937" y="5656"/>
                    <a:pt x="2093" y="5468"/>
                    <a:pt x="2093" y="5312"/>
                  </a:cubicBezTo>
                  <a:cubicBezTo>
                    <a:pt x="2093" y="3093"/>
                    <a:pt x="2093" y="3093"/>
                    <a:pt x="2093" y="3093"/>
                  </a:cubicBezTo>
                  <a:cubicBezTo>
                    <a:pt x="2093" y="2781"/>
                    <a:pt x="2093" y="2781"/>
                    <a:pt x="2093" y="2781"/>
                  </a:cubicBezTo>
                  <a:cubicBezTo>
                    <a:pt x="2093" y="2249"/>
                    <a:pt x="2093" y="1188"/>
                    <a:pt x="2093" y="1032"/>
                  </a:cubicBezTo>
                  <a:cubicBezTo>
                    <a:pt x="2093" y="938"/>
                    <a:pt x="2156" y="938"/>
                    <a:pt x="2218" y="938"/>
                  </a:cubicBezTo>
                  <a:cubicBezTo>
                    <a:pt x="2218" y="938"/>
                    <a:pt x="2250" y="938"/>
                    <a:pt x="2250" y="1032"/>
                  </a:cubicBezTo>
                  <a:cubicBezTo>
                    <a:pt x="2250" y="1188"/>
                    <a:pt x="2250" y="2499"/>
                    <a:pt x="2250" y="2499"/>
                  </a:cubicBezTo>
                  <a:cubicBezTo>
                    <a:pt x="2250" y="2624"/>
                    <a:pt x="2375" y="2718"/>
                    <a:pt x="2468" y="2718"/>
                  </a:cubicBezTo>
                  <a:cubicBezTo>
                    <a:pt x="2562" y="2718"/>
                    <a:pt x="2718" y="2624"/>
                    <a:pt x="2718" y="2499"/>
                  </a:cubicBezTo>
                  <a:cubicBezTo>
                    <a:pt x="2718" y="625"/>
                    <a:pt x="2718" y="625"/>
                    <a:pt x="2718" y="625"/>
                  </a:cubicBezTo>
                  <a:cubicBezTo>
                    <a:pt x="2718" y="188"/>
                    <a:pt x="2531" y="0"/>
                    <a:pt x="2093" y="0"/>
                  </a:cubicBezTo>
                </a:path>
              </a:pathLst>
            </a:custGeom>
            <a:grpFill/>
            <a:ln>
              <a:noFill/>
            </a:ln>
            <a:effectLst/>
          </p:spPr>
          <p:txBody>
            <a:bodyPr wrap="none" anchor="ctr"/>
            <a:lstStyle/>
            <a:p>
              <a:pPr>
                <a:defRPr/>
              </a:pPr>
              <a:endParaRPr lang="en-US" sz="2400" b="1">
                <a:solidFill>
                  <a:prstClr val="black">
                    <a:lumMod val="50000"/>
                    <a:lumOff val="50000"/>
                  </a:prstClr>
                </a:solidFill>
                <a:latin typeface="Arial" panose="020B0604020202020204"/>
                <a:ea typeface="微软雅黑" panose="020B0503020204020204" pitchFamily="34" charset="-122"/>
              </a:endParaRPr>
            </a:p>
          </p:txBody>
        </p:sp>
        <p:sp>
          <p:nvSpPr>
            <p:cNvPr id="38" name="Freeform 4"/>
            <p:cNvSpPr>
              <a:spLocks noChangeArrowheads="1"/>
            </p:cNvSpPr>
            <p:nvPr/>
          </p:nvSpPr>
          <p:spPr bwMode="auto">
            <a:xfrm>
              <a:off x="2626519" y="2203133"/>
              <a:ext cx="382587" cy="360362"/>
            </a:xfrm>
            <a:custGeom>
              <a:avLst/>
              <a:gdLst>
                <a:gd name="T0" fmla="*/ 532 w 1064"/>
                <a:gd name="T1" fmla="*/ 0 h 1001"/>
                <a:gd name="T2" fmla="*/ 532 w 1064"/>
                <a:gd name="T3" fmla="*/ 0 h 1001"/>
                <a:gd name="T4" fmla="*/ 0 w 1064"/>
                <a:gd name="T5" fmla="*/ 531 h 1001"/>
                <a:gd name="T6" fmla="*/ 532 w 1064"/>
                <a:gd name="T7" fmla="*/ 1000 h 1001"/>
                <a:gd name="T8" fmla="*/ 1063 w 1064"/>
                <a:gd name="T9" fmla="*/ 531 h 1001"/>
                <a:gd name="T10" fmla="*/ 532 w 1064"/>
                <a:gd name="T11" fmla="*/ 0 h 1001"/>
              </a:gdLst>
              <a:ahLst/>
              <a:cxnLst>
                <a:cxn ang="0">
                  <a:pos x="T0" y="T1"/>
                </a:cxn>
                <a:cxn ang="0">
                  <a:pos x="T2" y="T3"/>
                </a:cxn>
                <a:cxn ang="0">
                  <a:pos x="T4" y="T5"/>
                </a:cxn>
                <a:cxn ang="0">
                  <a:pos x="T6" y="T7"/>
                </a:cxn>
                <a:cxn ang="0">
                  <a:pos x="T8" y="T9"/>
                </a:cxn>
                <a:cxn ang="0">
                  <a:pos x="T10" y="T11"/>
                </a:cxn>
              </a:cxnLst>
              <a:rect l="0" t="0" r="r" b="b"/>
              <a:pathLst>
                <a:path w="1064" h="1001">
                  <a:moveTo>
                    <a:pt x="532" y="0"/>
                  </a:moveTo>
                  <a:lnTo>
                    <a:pt x="532" y="0"/>
                  </a:lnTo>
                  <a:cubicBezTo>
                    <a:pt x="219" y="0"/>
                    <a:pt x="0" y="219"/>
                    <a:pt x="0" y="531"/>
                  </a:cubicBezTo>
                  <a:cubicBezTo>
                    <a:pt x="0" y="812"/>
                    <a:pt x="219" y="1000"/>
                    <a:pt x="532" y="1000"/>
                  </a:cubicBezTo>
                  <a:cubicBezTo>
                    <a:pt x="782" y="1000"/>
                    <a:pt x="1063" y="812"/>
                    <a:pt x="1063" y="531"/>
                  </a:cubicBezTo>
                  <a:cubicBezTo>
                    <a:pt x="1063" y="219"/>
                    <a:pt x="782" y="0"/>
                    <a:pt x="532" y="0"/>
                  </a:cubicBezTo>
                </a:path>
              </a:pathLst>
            </a:custGeom>
            <a:grpFill/>
            <a:ln>
              <a:noFill/>
            </a:ln>
            <a:effectLst/>
          </p:spPr>
          <p:txBody>
            <a:bodyPr wrap="none" anchor="ctr"/>
            <a:lstStyle/>
            <a:p>
              <a:pPr>
                <a:defRPr/>
              </a:pPr>
              <a:endParaRPr lang="en-US" sz="2400" b="1">
                <a:solidFill>
                  <a:prstClr val="black">
                    <a:lumMod val="50000"/>
                    <a:lumOff val="50000"/>
                  </a:prstClr>
                </a:solidFill>
                <a:latin typeface="Arial" panose="020B0604020202020204"/>
                <a:ea typeface="微软雅黑" panose="020B0503020204020204" pitchFamily="34" charset="-122"/>
              </a:endParaRPr>
            </a:p>
          </p:txBody>
        </p:sp>
      </p:grpSp>
      <p:grpSp>
        <p:nvGrpSpPr>
          <p:cNvPr id="46" name="Group 169"/>
          <p:cNvGrpSpPr>
            <a:grpSpLocks noChangeAspect="1"/>
          </p:cNvGrpSpPr>
          <p:nvPr/>
        </p:nvGrpSpPr>
        <p:grpSpPr>
          <a:xfrm>
            <a:off x="3326643" y="3335835"/>
            <a:ext cx="267861" cy="610333"/>
            <a:chOff x="3672681" y="1899920"/>
            <a:chExt cx="1293813" cy="2947988"/>
          </a:xfrm>
          <a:solidFill>
            <a:schemeClr val="accent2"/>
          </a:solidFill>
        </p:grpSpPr>
        <p:sp>
          <p:nvSpPr>
            <p:cNvPr id="59" name="Freeform 1"/>
            <p:cNvSpPr>
              <a:spLocks noChangeArrowheads="1"/>
            </p:cNvSpPr>
            <p:nvPr/>
          </p:nvSpPr>
          <p:spPr bwMode="auto">
            <a:xfrm>
              <a:off x="3672681" y="2428558"/>
              <a:ext cx="1293813" cy="2419350"/>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p:spPr>
          <p:txBody>
            <a:bodyPr wrap="none" anchor="ctr"/>
            <a:lstStyle/>
            <a:p>
              <a:pPr>
                <a:defRPr/>
              </a:pPr>
              <a:endParaRPr lang="en-US" sz="2400" b="1">
                <a:solidFill>
                  <a:prstClr val="white">
                    <a:lumMod val="65000"/>
                  </a:prstClr>
                </a:solidFill>
                <a:latin typeface="Arial" panose="020B0604020202020204"/>
                <a:ea typeface="微软雅黑" panose="020B0503020204020204" pitchFamily="34" charset="-122"/>
              </a:endParaRPr>
            </a:p>
          </p:txBody>
        </p:sp>
        <p:sp>
          <p:nvSpPr>
            <p:cNvPr id="60" name="Freeform 2"/>
            <p:cNvSpPr>
              <a:spLocks noChangeArrowheads="1"/>
            </p:cNvSpPr>
            <p:nvPr/>
          </p:nvSpPr>
          <p:spPr bwMode="auto">
            <a:xfrm>
              <a:off x="4077494" y="1899920"/>
              <a:ext cx="495300" cy="495300"/>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p:spPr>
          <p:txBody>
            <a:bodyPr wrap="none" anchor="ctr"/>
            <a:lstStyle/>
            <a:p>
              <a:pPr>
                <a:defRPr/>
              </a:pPr>
              <a:endParaRPr lang="en-US" sz="2400" b="1">
                <a:solidFill>
                  <a:prstClr val="white">
                    <a:lumMod val="65000"/>
                  </a:prstClr>
                </a:solidFill>
                <a:latin typeface="Arial" panose="020B0604020202020204"/>
                <a:ea typeface="微软雅黑" panose="020B0503020204020204" pitchFamily="34" charset="-122"/>
              </a:endParaRPr>
            </a:p>
          </p:txBody>
        </p:sp>
      </p:grpSp>
      <p:grpSp>
        <p:nvGrpSpPr>
          <p:cNvPr id="47" name="Group 170"/>
          <p:cNvGrpSpPr>
            <a:grpSpLocks noChangeAspect="1"/>
          </p:cNvGrpSpPr>
          <p:nvPr/>
        </p:nvGrpSpPr>
        <p:grpSpPr>
          <a:xfrm>
            <a:off x="3674669" y="3333073"/>
            <a:ext cx="267861" cy="610333"/>
            <a:chOff x="3672681" y="1899920"/>
            <a:chExt cx="1293813" cy="2947988"/>
          </a:xfrm>
          <a:solidFill>
            <a:schemeClr val="accent2"/>
          </a:solidFill>
        </p:grpSpPr>
        <p:sp>
          <p:nvSpPr>
            <p:cNvPr id="57" name="Freeform 1"/>
            <p:cNvSpPr>
              <a:spLocks noChangeArrowheads="1"/>
            </p:cNvSpPr>
            <p:nvPr/>
          </p:nvSpPr>
          <p:spPr bwMode="auto">
            <a:xfrm>
              <a:off x="3672681" y="2428558"/>
              <a:ext cx="1293813" cy="2419350"/>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p:spPr>
          <p:txBody>
            <a:bodyPr wrap="none" anchor="ctr"/>
            <a:lstStyle/>
            <a:p>
              <a:pPr>
                <a:defRPr/>
              </a:pPr>
              <a:endParaRPr lang="en-US" sz="2400" b="1">
                <a:solidFill>
                  <a:prstClr val="white">
                    <a:lumMod val="65000"/>
                  </a:prstClr>
                </a:solidFill>
                <a:latin typeface="Arial" panose="020B0604020202020204"/>
                <a:ea typeface="微软雅黑" panose="020B0503020204020204" pitchFamily="34" charset="-122"/>
              </a:endParaRPr>
            </a:p>
          </p:txBody>
        </p:sp>
        <p:sp>
          <p:nvSpPr>
            <p:cNvPr id="58" name="Freeform 2"/>
            <p:cNvSpPr>
              <a:spLocks noChangeArrowheads="1"/>
            </p:cNvSpPr>
            <p:nvPr/>
          </p:nvSpPr>
          <p:spPr bwMode="auto">
            <a:xfrm>
              <a:off x="4077494" y="1899920"/>
              <a:ext cx="495300" cy="495300"/>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p:spPr>
          <p:txBody>
            <a:bodyPr wrap="none" anchor="ctr"/>
            <a:lstStyle/>
            <a:p>
              <a:pPr>
                <a:defRPr/>
              </a:pPr>
              <a:endParaRPr lang="en-US" sz="2400" b="1">
                <a:solidFill>
                  <a:prstClr val="white">
                    <a:lumMod val="65000"/>
                  </a:prstClr>
                </a:solidFill>
                <a:latin typeface="Arial" panose="020B0604020202020204"/>
                <a:ea typeface="微软雅黑" panose="020B0503020204020204" pitchFamily="34" charset="-122"/>
              </a:endParaRPr>
            </a:p>
          </p:txBody>
        </p:sp>
      </p:grpSp>
      <p:grpSp>
        <p:nvGrpSpPr>
          <p:cNvPr id="48" name="Group 171"/>
          <p:cNvGrpSpPr>
            <a:grpSpLocks noChangeAspect="1"/>
          </p:cNvGrpSpPr>
          <p:nvPr/>
        </p:nvGrpSpPr>
        <p:grpSpPr>
          <a:xfrm>
            <a:off x="4022694" y="3333073"/>
            <a:ext cx="267861" cy="610333"/>
            <a:chOff x="3672681" y="1899920"/>
            <a:chExt cx="1293813" cy="2947988"/>
          </a:xfrm>
          <a:solidFill>
            <a:schemeClr val="accent2"/>
          </a:solidFill>
        </p:grpSpPr>
        <p:sp>
          <p:nvSpPr>
            <p:cNvPr id="55" name="Freeform 1"/>
            <p:cNvSpPr>
              <a:spLocks noChangeArrowheads="1"/>
            </p:cNvSpPr>
            <p:nvPr/>
          </p:nvSpPr>
          <p:spPr bwMode="auto">
            <a:xfrm>
              <a:off x="3672681" y="2428558"/>
              <a:ext cx="1293813" cy="2419350"/>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p:spPr>
          <p:txBody>
            <a:bodyPr wrap="none" anchor="ctr"/>
            <a:lstStyle/>
            <a:p>
              <a:pPr>
                <a:defRPr/>
              </a:pPr>
              <a:endParaRPr lang="en-US" sz="2400" b="1">
                <a:solidFill>
                  <a:prstClr val="white">
                    <a:lumMod val="65000"/>
                  </a:prstClr>
                </a:solidFill>
                <a:latin typeface="Arial" panose="020B0604020202020204"/>
                <a:ea typeface="微软雅黑" panose="020B0503020204020204" pitchFamily="34" charset="-122"/>
              </a:endParaRPr>
            </a:p>
          </p:txBody>
        </p:sp>
        <p:sp>
          <p:nvSpPr>
            <p:cNvPr id="56" name="Freeform 2"/>
            <p:cNvSpPr>
              <a:spLocks noChangeArrowheads="1"/>
            </p:cNvSpPr>
            <p:nvPr/>
          </p:nvSpPr>
          <p:spPr bwMode="auto">
            <a:xfrm>
              <a:off x="4077494" y="1899920"/>
              <a:ext cx="495300" cy="495300"/>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p:spPr>
          <p:txBody>
            <a:bodyPr wrap="none" anchor="ctr"/>
            <a:lstStyle/>
            <a:p>
              <a:pPr>
                <a:defRPr/>
              </a:pPr>
              <a:endParaRPr lang="en-US" sz="2400" b="1">
                <a:solidFill>
                  <a:prstClr val="white">
                    <a:lumMod val="65000"/>
                  </a:prstClr>
                </a:solidFill>
                <a:latin typeface="Arial" panose="020B0604020202020204"/>
                <a:ea typeface="微软雅黑" panose="020B0503020204020204" pitchFamily="34" charset="-122"/>
              </a:endParaRPr>
            </a:p>
          </p:txBody>
        </p:sp>
      </p:grpSp>
      <p:grpSp>
        <p:nvGrpSpPr>
          <p:cNvPr id="49" name="Group 172"/>
          <p:cNvGrpSpPr>
            <a:grpSpLocks noChangeAspect="1"/>
          </p:cNvGrpSpPr>
          <p:nvPr/>
        </p:nvGrpSpPr>
        <p:grpSpPr>
          <a:xfrm>
            <a:off x="4370719" y="3333073"/>
            <a:ext cx="267861" cy="610333"/>
            <a:chOff x="3672681" y="1899920"/>
            <a:chExt cx="1293813" cy="2947988"/>
          </a:xfrm>
          <a:solidFill>
            <a:schemeClr val="tx1">
              <a:lumMod val="65000"/>
              <a:lumOff val="35000"/>
            </a:schemeClr>
          </a:solidFill>
        </p:grpSpPr>
        <p:sp>
          <p:nvSpPr>
            <p:cNvPr id="53" name="Freeform 1"/>
            <p:cNvSpPr>
              <a:spLocks noChangeArrowheads="1"/>
            </p:cNvSpPr>
            <p:nvPr/>
          </p:nvSpPr>
          <p:spPr bwMode="auto">
            <a:xfrm>
              <a:off x="3672681" y="2428558"/>
              <a:ext cx="1293813" cy="2419350"/>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p:spPr>
          <p:txBody>
            <a:bodyPr wrap="none" anchor="ctr"/>
            <a:lstStyle/>
            <a:p>
              <a:pPr>
                <a:defRPr/>
              </a:pPr>
              <a:endParaRPr lang="en-US" sz="2400" b="1">
                <a:solidFill>
                  <a:prstClr val="white">
                    <a:lumMod val="65000"/>
                  </a:prstClr>
                </a:solidFill>
                <a:latin typeface="Arial" panose="020B0604020202020204"/>
                <a:ea typeface="微软雅黑" panose="020B0503020204020204" pitchFamily="34" charset="-122"/>
              </a:endParaRPr>
            </a:p>
          </p:txBody>
        </p:sp>
        <p:sp>
          <p:nvSpPr>
            <p:cNvPr id="54" name="Freeform 2"/>
            <p:cNvSpPr>
              <a:spLocks noChangeArrowheads="1"/>
            </p:cNvSpPr>
            <p:nvPr/>
          </p:nvSpPr>
          <p:spPr bwMode="auto">
            <a:xfrm>
              <a:off x="4077494" y="1899920"/>
              <a:ext cx="495300" cy="495300"/>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p:spPr>
          <p:txBody>
            <a:bodyPr wrap="none" anchor="ctr"/>
            <a:lstStyle/>
            <a:p>
              <a:pPr>
                <a:defRPr/>
              </a:pPr>
              <a:endParaRPr lang="en-US" sz="2400" b="1">
                <a:solidFill>
                  <a:prstClr val="white">
                    <a:lumMod val="65000"/>
                  </a:prstClr>
                </a:solidFill>
                <a:latin typeface="Arial" panose="020B0604020202020204"/>
                <a:ea typeface="微软雅黑" panose="020B0503020204020204" pitchFamily="34" charset="-122"/>
              </a:endParaRPr>
            </a:p>
          </p:txBody>
        </p:sp>
      </p:grpSp>
      <p:grpSp>
        <p:nvGrpSpPr>
          <p:cNvPr id="50" name="Group 173"/>
          <p:cNvGrpSpPr>
            <a:grpSpLocks noChangeAspect="1"/>
          </p:cNvGrpSpPr>
          <p:nvPr/>
        </p:nvGrpSpPr>
        <p:grpSpPr>
          <a:xfrm>
            <a:off x="4718744" y="3337140"/>
            <a:ext cx="267861" cy="610333"/>
            <a:chOff x="3672681" y="1899920"/>
            <a:chExt cx="1293813" cy="2947988"/>
          </a:xfrm>
          <a:solidFill>
            <a:schemeClr val="tx1">
              <a:lumMod val="65000"/>
              <a:lumOff val="35000"/>
            </a:schemeClr>
          </a:solidFill>
        </p:grpSpPr>
        <p:sp>
          <p:nvSpPr>
            <p:cNvPr id="51" name="Freeform 1"/>
            <p:cNvSpPr>
              <a:spLocks noChangeArrowheads="1"/>
            </p:cNvSpPr>
            <p:nvPr/>
          </p:nvSpPr>
          <p:spPr bwMode="auto">
            <a:xfrm>
              <a:off x="3672681" y="2428558"/>
              <a:ext cx="1293813" cy="2419350"/>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p:spPr>
          <p:txBody>
            <a:bodyPr wrap="none" anchor="ctr"/>
            <a:lstStyle/>
            <a:p>
              <a:pPr>
                <a:defRPr/>
              </a:pPr>
              <a:endParaRPr lang="en-US" sz="2400" b="1">
                <a:solidFill>
                  <a:prstClr val="black">
                    <a:lumMod val="50000"/>
                    <a:lumOff val="50000"/>
                  </a:prstClr>
                </a:solidFill>
                <a:latin typeface="Arial" panose="020B0604020202020204"/>
                <a:ea typeface="微软雅黑" panose="020B0503020204020204" pitchFamily="34" charset="-122"/>
              </a:endParaRPr>
            </a:p>
          </p:txBody>
        </p:sp>
        <p:sp>
          <p:nvSpPr>
            <p:cNvPr id="52" name="Freeform 2"/>
            <p:cNvSpPr>
              <a:spLocks noChangeArrowheads="1"/>
            </p:cNvSpPr>
            <p:nvPr/>
          </p:nvSpPr>
          <p:spPr bwMode="auto">
            <a:xfrm>
              <a:off x="4077494" y="1899920"/>
              <a:ext cx="495300" cy="495300"/>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p:spPr>
          <p:txBody>
            <a:bodyPr wrap="none" anchor="ctr"/>
            <a:lstStyle/>
            <a:p>
              <a:pPr>
                <a:defRPr/>
              </a:pPr>
              <a:endParaRPr lang="en-US" sz="2400" b="1">
                <a:solidFill>
                  <a:prstClr val="black">
                    <a:lumMod val="50000"/>
                    <a:lumOff val="50000"/>
                  </a:prstClr>
                </a:solidFill>
                <a:latin typeface="Arial" panose="020B0604020202020204"/>
                <a:ea typeface="微软雅黑" panose="020B0503020204020204" pitchFamily="34" charset="-122"/>
              </a:endParaRPr>
            </a:p>
          </p:txBody>
        </p:sp>
      </p:grpSp>
      <p:grpSp>
        <p:nvGrpSpPr>
          <p:cNvPr id="61" name="Group 74"/>
          <p:cNvGrpSpPr>
            <a:grpSpLocks noChangeAspect="1"/>
          </p:cNvGrpSpPr>
          <p:nvPr/>
        </p:nvGrpSpPr>
        <p:grpSpPr>
          <a:xfrm>
            <a:off x="4396229" y="1735218"/>
            <a:ext cx="227721" cy="593846"/>
            <a:chOff x="2323306" y="2203133"/>
            <a:chExt cx="979488" cy="2554287"/>
          </a:xfrm>
          <a:solidFill>
            <a:schemeClr val="accent1"/>
          </a:solidFill>
        </p:grpSpPr>
        <p:sp>
          <p:nvSpPr>
            <p:cNvPr id="62" name="Freeform 3"/>
            <p:cNvSpPr>
              <a:spLocks noChangeArrowheads="1"/>
            </p:cNvSpPr>
            <p:nvPr/>
          </p:nvSpPr>
          <p:spPr bwMode="auto">
            <a:xfrm>
              <a:off x="2323306" y="2720658"/>
              <a:ext cx="979488" cy="2036762"/>
            </a:xfrm>
            <a:custGeom>
              <a:avLst/>
              <a:gdLst>
                <a:gd name="T0" fmla="*/ 2093 w 2719"/>
                <a:gd name="T1" fmla="*/ 0 h 5657"/>
                <a:gd name="T2" fmla="*/ 2093 w 2719"/>
                <a:gd name="T3" fmla="*/ 0 h 5657"/>
                <a:gd name="T4" fmla="*/ 625 w 2719"/>
                <a:gd name="T5" fmla="*/ 0 h 5657"/>
                <a:gd name="T6" fmla="*/ 0 w 2719"/>
                <a:gd name="T7" fmla="*/ 625 h 5657"/>
                <a:gd name="T8" fmla="*/ 0 w 2719"/>
                <a:gd name="T9" fmla="*/ 2499 h 5657"/>
                <a:gd name="T10" fmla="*/ 250 w 2719"/>
                <a:gd name="T11" fmla="*/ 2718 h 5657"/>
                <a:gd name="T12" fmla="*/ 468 w 2719"/>
                <a:gd name="T13" fmla="*/ 2499 h 5657"/>
                <a:gd name="T14" fmla="*/ 468 w 2719"/>
                <a:gd name="T15" fmla="*/ 1032 h 5657"/>
                <a:gd name="T16" fmla="*/ 531 w 2719"/>
                <a:gd name="T17" fmla="*/ 938 h 5657"/>
                <a:gd name="T18" fmla="*/ 625 w 2719"/>
                <a:gd name="T19" fmla="*/ 1032 h 5657"/>
                <a:gd name="T20" fmla="*/ 625 w 2719"/>
                <a:gd name="T21" fmla="*/ 2781 h 5657"/>
                <a:gd name="T22" fmla="*/ 625 w 2719"/>
                <a:gd name="T23" fmla="*/ 3093 h 5657"/>
                <a:gd name="T24" fmla="*/ 625 w 2719"/>
                <a:gd name="T25" fmla="*/ 5312 h 5657"/>
                <a:gd name="T26" fmla="*/ 937 w 2719"/>
                <a:gd name="T27" fmla="*/ 5656 h 5657"/>
                <a:gd name="T28" fmla="*/ 937 w 2719"/>
                <a:gd name="T29" fmla="*/ 5656 h 5657"/>
                <a:gd name="T30" fmla="*/ 1218 w 2719"/>
                <a:gd name="T31" fmla="*/ 5312 h 5657"/>
                <a:gd name="T32" fmla="*/ 1218 w 2719"/>
                <a:gd name="T33" fmla="*/ 3156 h 5657"/>
                <a:gd name="T34" fmla="*/ 1375 w 2719"/>
                <a:gd name="T35" fmla="*/ 3031 h 5657"/>
                <a:gd name="T36" fmla="*/ 1531 w 2719"/>
                <a:gd name="T37" fmla="*/ 3156 h 5657"/>
                <a:gd name="T38" fmla="*/ 1531 w 2719"/>
                <a:gd name="T39" fmla="*/ 5312 h 5657"/>
                <a:gd name="T40" fmla="*/ 1781 w 2719"/>
                <a:gd name="T41" fmla="*/ 5656 h 5657"/>
                <a:gd name="T42" fmla="*/ 1781 w 2719"/>
                <a:gd name="T43" fmla="*/ 5656 h 5657"/>
                <a:gd name="T44" fmla="*/ 2093 w 2719"/>
                <a:gd name="T45" fmla="*/ 5312 h 5657"/>
                <a:gd name="T46" fmla="*/ 2093 w 2719"/>
                <a:gd name="T47" fmla="*/ 3093 h 5657"/>
                <a:gd name="T48" fmla="*/ 2093 w 2719"/>
                <a:gd name="T49" fmla="*/ 2781 h 5657"/>
                <a:gd name="T50" fmla="*/ 2093 w 2719"/>
                <a:gd name="T51" fmla="*/ 1032 h 5657"/>
                <a:gd name="T52" fmla="*/ 2218 w 2719"/>
                <a:gd name="T53" fmla="*/ 938 h 5657"/>
                <a:gd name="T54" fmla="*/ 2250 w 2719"/>
                <a:gd name="T55" fmla="*/ 1032 h 5657"/>
                <a:gd name="T56" fmla="*/ 2250 w 2719"/>
                <a:gd name="T57" fmla="*/ 2499 h 5657"/>
                <a:gd name="T58" fmla="*/ 2468 w 2719"/>
                <a:gd name="T59" fmla="*/ 2718 h 5657"/>
                <a:gd name="T60" fmla="*/ 2718 w 2719"/>
                <a:gd name="T61" fmla="*/ 2499 h 5657"/>
                <a:gd name="T62" fmla="*/ 2718 w 2719"/>
                <a:gd name="T63" fmla="*/ 625 h 5657"/>
                <a:gd name="T64" fmla="*/ 2093 w 2719"/>
                <a:gd name="T65" fmla="*/ 0 h 5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719" h="5657">
                  <a:moveTo>
                    <a:pt x="2093" y="0"/>
                  </a:moveTo>
                  <a:lnTo>
                    <a:pt x="2093" y="0"/>
                  </a:lnTo>
                  <a:cubicBezTo>
                    <a:pt x="625" y="0"/>
                    <a:pt x="625" y="0"/>
                    <a:pt x="625" y="0"/>
                  </a:cubicBezTo>
                  <a:cubicBezTo>
                    <a:pt x="218" y="0"/>
                    <a:pt x="0" y="188"/>
                    <a:pt x="0" y="625"/>
                  </a:cubicBezTo>
                  <a:cubicBezTo>
                    <a:pt x="0" y="2499"/>
                    <a:pt x="0" y="2499"/>
                    <a:pt x="0" y="2499"/>
                  </a:cubicBezTo>
                  <a:cubicBezTo>
                    <a:pt x="0" y="2624"/>
                    <a:pt x="93" y="2718"/>
                    <a:pt x="250" y="2718"/>
                  </a:cubicBezTo>
                  <a:cubicBezTo>
                    <a:pt x="375" y="2718"/>
                    <a:pt x="468" y="2624"/>
                    <a:pt x="468" y="2499"/>
                  </a:cubicBezTo>
                  <a:cubicBezTo>
                    <a:pt x="468" y="2499"/>
                    <a:pt x="468" y="1188"/>
                    <a:pt x="468" y="1032"/>
                  </a:cubicBezTo>
                  <a:cubicBezTo>
                    <a:pt x="468" y="938"/>
                    <a:pt x="531" y="938"/>
                    <a:pt x="531" y="938"/>
                  </a:cubicBezTo>
                  <a:cubicBezTo>
                    <a:pt x="593" y="938"/>
                    <a:pt x="625" y="938"/>
                    <a:pt x="625" y="1032"/>
                  </a:cubicBezTo>
                  <a:cubicBezTo>
                    <a:pt x="625" y="1188"/>
                    <a:pt x="625" y="2249"/>
                    <a:pt x="625" y="2781"/>
                  </a:cubicBezTo>
                  <a:cubicBezTo>
                    <a:pt x="625" y="3093"/>
                    <a:pt x="625" y="3093"/>
                    <a:pt x="625" y="3093"/>
                  </a:cubicBezTo>
                  <a:cubicBezTo>
                    <a:pt x="625" y="5312"/>
                    <a:pt x="625" y="5312"/>
                    <a:pt x="625" y="5312"/>
                  </a:cubicBezTo>
                  <a:cubicBezTo>
                    <a:pt x="625" y="5468"/>
                    <a:pt x="781" y="5656"/>
                    <a:pt x="937" y="5656"/>
                  </a:cubicBezTo>
                  <a:lnTo>
                    <a:pt x="937" y="5656"/>
                  </a:lnTo>
                  <a:cubicBezTo>
                    <a:pt x="1093" y="5656"/>
                    <a:pt x="1218" y="5468"/>
                    <a:pt x="1218" y="5312"/>
                  </a:cubicBezTo>
                  <a:cubicBezTo>
                    <a:pt x="1218" y="5312"/>
                    <a:pt x="1218" y="3249"/>
                    <a:pt x="1218" y="3156"/>
                  </a:cubicBezTo>
                  <a:cubicBezTo>
                    <a:pt x="1218" y="3031"/>
                    <a:pt x="1250" y="3031"/>
                    <a:pt x="1375" y="3031"/>
                  </a:cubicBezTo>
                  <a:cubicBezTo>
                    <a:pt x="1406" y="3031"/>
                    <a:pt x="1531" y="3031"/>
                    <a:pt x="1531" y="3156"/>
                  </a:cubicBezTo>
                  <a:cubicBezTo>
                    <a:pt x="1531" y="3249"/>
                    <a:pt x="1531" y="5312"/>
                    <a:pt x="1531" y="5312"/>
                  </a:cubicBezTo>
                  <a:cubicBezTo>
                    <a:pt x="1531" y="5468"/>
                    <a:pt x="1562" y="5656"/>
                    <a:pt x="1781" y="5656"/>
                  </a:cubicBezTo>
                  <a:lnTo>
                    <a:pt x="1781" y="5656"/>
                  </a:lnTo>
                  <a:cubicBezTo>
                    <a:pt x="1937" y="5656"/>
                    <a:pt x="2093" y="5468"/>
                    <a:pt x="2093" y="5312"/>
                  </a:cubicBezTo>
                  <a:cubicBezTo>
                    <a:pt x="2093" y="3093"/>
                    <a:pt x="2093" y="3093"/>
                    <a:pt x="2093" y="3093"/>
                  </a:cubicBezTo>
                  <a:cubicBezTo>
                    <a:pt x="2093" y="2781"/>
                    <a:pt x="2093" y="2781"/>
                    <a:pt x="2093" y="2781"/>
                  </a:cubicBezTo>
                  <a:cubicBezTo>
                    <a:pt x="2093" y="2249"/>
                    <a:pt x="2093" y="1188"/>
                    <a:pt x="2093" y="1032"/>
                  </a:cubicBezTo>
                  <a:cubicBezTo>
                    <a:pt x="2093" y="938"/>
                    <a:pt x="2156" y="938"/>
                    <a:pt x="2218" y="938"/>
                  </a:cubicBezTo>
                  <a:cubicBezTo>
                    <a:pt x="2218" y="938"/>
                    <a:pt x="2250" y="938"/>
                    <a:pt x="2250" y="1032"/>
                  </a:cubicBezTo>
                  <a:cubicBezTo>
                    <a:pt x="2250" y="1188"/>
                    <a:pt x="2250" y="2499"/>
                    <a:pt x="2250" y="2499"/>
                  </a:cubicBezTo>
                  <a:cubicBezTo>
                    <a:pt x="2250" y="2624"/>
                    <a:pt x="2375" y="2718"/>
                    <a:pt x="2468" y="2718"/>
                  </a:cubicBezTo>
                  <a:cubicBezTo>
                    <a:pt x="2562" y="2718"/>
                    <a:pt x="2718" y="2624"/>
                    <a:pt x="2718" y="2499"/>
                  </a:cubicBezTo>
                  <a:cubicBezTo>
                    <a:pt x="2718" y="625"/>
                    <a:pt x="2718" y="625"/>
                    <a:pt x="2718" y="625"/>
                  </a:cubicBezTo>
                  <a:cubicBezTo>
                    <a:pt x="2718" y="188"/>
                    <a:pt x="2531" y="0"/>
                    <a:pt x="2093" y="0"/>
                  </a:cubicBezTo>
                </a:path>
              </a:pathLst>
            </a:custGeom>
            <a:grpFill/>
            <a:ln>
              <a:noFill/>
            </a:ln>
            <a:effectLst/>
          </p:spPr>
          <p:txBody>
            <a:bodyPr wrap="none" anchor="ctr"/>
            <a:lstStyle/>
            <a:p>
              <a:pPr>
                <a:defRPr/>
              </a:pPr>
              <a:endParaRPr lang="en-US" sz="2400" b="1">
                <a:solidFill>
                  <a:prstClr val="white">
                    <a:lumMod val="65000"/>
                  </a:prstClr>
                </a:solidFill>
                <a:latin typeface="Arial" panose="020B0604020202020204"/>
                <a:ea typeface="微软雅黑" panose="020B0503020204020204" pitchFamily="34" charset="-122"/>
              </a:endParaRPr>
            </a:p>
          </p:txBody>
        </p:sp>
        <p:sp>
          <p:nvSpPr>
            <p:cNvPr id="63" name="Freeform 4"/>
            <p:cNvSpPr>
              <a:spLocks noChangeArrowheads="1"/>
            </p:cNvSpPr>
            <p:nvPr/>
          </p:nvSpPr>
          <p:spPr bwMode="auto">
            <a:xfrm>
              <a:off x="2626519" y="2203133"/>
              <a:ext cx="382587" cy="360362"/>
            </a:xfrm>
            <a:custGeom>
              <a:avLst/>
              <a:gdLst>
                <a:gd name="T0" fmla="*/ 532 w 1064"/>
                <a:gd name="T1" fmla="*/ 0 h 1001"/>
                <a:gd name="T2" fmla="*/ 532 w 1064"/>
                <a:gd name="T3" fmla="*/ 0 h 1001"/>
                <a:gd name="T4" fmla="*/ 0 w 1064"/>
                <a:gd name="T5" fmla="*/ 531 h 1001"/>
                <a:gd name="T6" fmla="*/ 532 w 1064"/>
                <a:gd name="T7" fmla="*/ 1000 h 1001"/>
                <a:gd name="T8" fmla="*/ 1063 w 1064"/>
                <a:gd name="T9" fmla="*/ 531 h 1001"/>
                <a:gd name="T10" fmla="*/ 532 w 1064"/>
                <a:gd name="T11" fmla="*/ 0 h 1001"/>
              </a:gdLst>
              <a:ahLst/>
              <a:cxnLst>
                <a:cxn ang="0">
                  <a:pos x="T0" y="T1"/>
                </a:cxn>
                <a:cxn ang="0">
                  <a:pos x="T2" y="T3"/>
                </a:cxn>
                <a:cxn ang="0">
                  <a:pos x="T4" y="T5"/>
                </a:cxn>
                <a:cxn ang="0">
                  <a:pos x="T6" y="T7"/>
                </a:cxn>
                <a:cxn ang="0">
                  <a:pos x="T8" y="T9"/>
                </a:cxn>
                <a:cxn ang="0">
                  <a:pos x="T10" y="T11"/>
                </a:cxn>
              </a:cxnLst>
              <a:rect l="0" t="0" r="r" b="b"/>
              <a:pathLst>
                <a:path w="1064" h="1001">
                  <a:moveTo>
                    <a:pt x="532" y="0"/>
                  </a:moveTo>
                  <a:lnTo>
                    <a:pt x="532" y="0"/>
                  </a:lnTo>
                  <a:cubicBezTo>
                    <a:pt x="219" y="0"/>
                    <a:pt x="0" y="219"/>
                    <a:pt x="0" y="531"/>
                  </a:cubicBezTo>
                  <a:cubicBezTo>
                    <a:pt x="0" y="812"/>
                    <a:pt x="219" y="1000"/>
                    <a:pt x="532" y="1000"/>
                  </a:cubicBezTo>
                  <a:cubicBezTo>
                    <a:pt x="782" y="1000"/>
                    <a:pt x="1063" y="812"/>
                    <a:pt x="1063" y="531"/>
                  </a:cubicBezTo>
                  <a:cubicBezTo>
                    <a:pt x="1063" y="219"/>
                    <a:pt x="782" y="0"/>
                    <a:pt x="532" y="0"/>
                  </a:cubicBezTo>
                </a:path>
              </a:pathLst>
            </a:custGeom>
            <a:grpFill/>
            <a:ln>
              <a:noFill/>
            </a:ln>
            <a:effectLst/>
          </p:spPr>
          <p:txBody>
            <a:bodyPr wrap="none" anchor="ctr"/>
            <a:lstStyle/>
            <a:p>
              <a:pPr>
                <a:defRPr/>
              </a:pPr>
              <a:endParaRPr lang="en-US" sz="2400" b="1">
                <a:solidFill>
                  <a:prstClr val="white">
                    <a:lumMod val="65000"/>
                  </a:prstClr>
                </a:solidFill>
                <a:latin typeface="Arial" panose="020B0604020202020204"/>
                <a:ea typeface="微软雅黑" panose="020B0503020204020204" pitchFamily="34" charset="-122"/>
              </a:endParaRPr>
            </a:p>
          </p:txBody>
        </p:sp>
      </p:grpSp>
      <p:grpSp>
        <p:nvGrpSpPr>
          <p:cNvPr id="70" name="组合 69"/>
          <p:cNvGrpSpPr/>
          <p:nvPr/>
        </p:nvGrpSpPr>
        <p:grpSpPr>
          <a:xfrm>
            <a:off x="808448" y="1419923"/>
            <a:ext cx="1219626" cy="1219626"/>
            <a:chOff x="755576" y="1419622"/>
            <a:chExt cx="1219944" cy="1219944"/>
          </a:xfrm>
        </p:grpSpPr>
        <p:sp>
          <p:nvSpPr>
            <p:cNvPr id="7" name="Oval 25"/>
            <p:cNvSpPr/>
            <p:nvPr/>
          </p:nvSpPr>
          <p:spPr>
            <a:xfrm>
              <a:off x="755576" y="1419622"/>
              <a:ext cx="1219944" cy="1219944"/>
            </a:xfrm>
            <a:prstGeom prst="ellipse">
              <a:avLst/>
            </a:prstGeom>
            <a:solidFill>
              <a:schemeClr val="accent1"/>
            </a:solidFill>
            <a:ln w="25400" cap="flat" cmpd="sng" algn="ctr">
              <a:noFill/>
              <a:prstDash val="solid"/>
            </a:ln>
            <a:effectLst>
              <a:outerShdw blurRad="50800" dist="38100" dir="2700000" algn="tl" rotWithShape="0">
                <a:prstClr val="black">
                  <a:alpha val="40000"/>
                </a:prstClr>
              </a:outerShdw>
            </a:effectLst>
          </p:spPr>
          <p:txBody>
            <a:bodyPr anchor="ctr"/>
            <a:lstStyle/>
            <a:p>
              <a:pPr algn="ctr">
                <a:defRPr/>
              </a:pPr>
              <a:endParaRPr lang="en-US" sz="2400" kern="0">
                <a:solidFill>
                  <a:sysClr val="window" lastClr="FFFFFF"/>
                </a:solidFill>
                <a:latin typeface="Arial" panose="020B0604020202020204"/>
                <a:ea typeface="微软雅黑" panose="020B0503020204020204" pitchFamily="34" charset="-122"/>
              </a:endParaRPr>
            </a:p>
          </p:txBody>
        </p:sp>
        <p:grpSp>
          <p:nvGrpSpPr>
            <p:cNvPr id="67" name="Group 71"/>
            <p:cNvGrpSpPr>
              <a:grpSpLocks noChangeAspect="1"/>
            </p:cNvGrpSpPr>
            <p:nvPr/>
          </p:nvGrpSpPr>
          <p:grpSpPr>
            <a:xfrm>
              <a:off x="1205157" y="1600664"/>
              <a:ext cx="328962" cy="857860"/>
              <a:chOff x="2323306" y="2203133"/>
              <a:chExt cx="979488" cy="2554287"/>
            </a:xfrm>
            <a:solidFill>
              <a:schemeClr val="bg1"/>
            </a:solidFill>
          </p:grpSpPr>
          <p:sp>
            <p:nvSpPr>
              <p:cNvPr id="68" name="Freeform 3"/>
              <p:cNvSpPr>
                <a:spLocks noChangeArrowheads="1"/>
              </p:cNvSpPr>
              <p:nvPr/>
            </p:nvSpPr>
            <p:spPr bwMode="auto">
              <a:xfrm>
                <a:off x="2323306" y="2720658"/>
                <a:ext cx="979488" cy="2036762"/>
              </a:xfrm>
              <a:custGeom>
                <a:avLst/>
                <a:gdLst>
                  <a:gd name="T0" fmla="*/ 2093 w 2719"/>
                  <a:gd name="T1" fmla="*/ 0 h 5657"/>
                  <a:gd name="T2" fmla="*/ 2093 w 2719"/>
                  <a:gd name="T3" fmla="*/ 0 h 5657"/>
                  <a:gd name="T4" fmla="*/ 625 w 2719"/>
                  <a:gd name="T5" fmla="*/ 0 h 5657"/>
                  <a:gd name="T6" fmla="*/ 0 w 2719"/>
                  <a:gd name="T7" fmla="*/ 625 h 5657"/>
                  <a:gd name="T8" fmla="*/ 0 w 2719"/>
                  <a:gd name="T9" fmla="*/ 2499 h 5657"/>
                  <a:gd name="T10" fmla="*/ 250 w 2719"/>
                  <a:gd name="T11" fmla="*/ 2718 h 5657"/>
                  <a:gd name="T12" fmla="*/ 468 w 2719"/>
                  <a:gd name="T13" fmla="*/ 2499 h 5657"/>
                  <a:gd name="T14" fmla="*/ 468 w 2719"/>
                  <a:gd name="T15" fmla="*/ 1032 h 5657"/>
                  <a:gd name="T16" fmla="*/ 531 w 2719"/>
                  <a:gd name="T17" fmla="*/ 938 h 5657"/>
                  <a:gd name="T18" fmla="*/ 625 w 2719"/>
                  <a:gd name="T19" fmla="*/ 1032 h 5657"/>
                  <a:gd name="T20" fmla="*/ 625 w 2719"/>
                  <a:gd name="T21" fmla="*/ 2781 h 5657"/>
                  <a:gd name="T22" fmla="*/ 625 w 2719"/>
                  <a:gd name="T23" fmla="*/ 3093 h 5657"/>
                  <a:gd name="T24" fmla="*/ 625 w 2719"/>
                  <a:gd name="T25" fmla="*/ 5312 h 5657"/>
                  <a:gd name="T26" fmla="*/ 937 w 2719"/>
                  <a:gd name="T27" fmla="*/ 5656 h 5657"/>
                  <a:gd name="T28" fmla="*/ 937 w 2719"/>
                  <a:gd name="T29" fmla="*/ 5656 h 5657"/>
                  <a:gd name="T30" fmla="*/ 1218 w 2719"/>
                  <a:gd name="T31" fmla="*/ 5312 h 5657"/>
                  <a:gd name="T32" fmla="*/ 1218 w 2719"/>
                  <a:gd name="T33" fmla="*/ 3156 h 5657"/>
                  <a:gd name="T34" fmla="*/ 1375 w 2719"/>
                  <a:gd name="T35" fmla="*/ 3031 h 5657"/>
                  <a:gd name="T36" fmla="*/ 1531 w 2719"/>
                  <a:gd name="T37" fmla="*/ 3156 h 5657"/>
                  <a:gd name="T38" fmla="*/ 1531 w 2719"/>
                  <a:gd name="T39" fmla="*/ 5312 h 5657"/>
                  <a:gd name="T40" fmla="*/ 1781 w 2719"/>
                  <a:gd name="T41" fmla="*/ 5656 h 5657"/>
                  <a:gd name="T42" fmla="*/ 1781 w 2719"/>
                  <a:gd name="T43" fmla="*/ 5656 h 5657"/>
                  <a:gd name="T44" fmla="*/ 2093 w 2719"/>
                  <a:gd name="T45" fmla="*/ 5312 h 5657"/>
                  <a:gd name="T46" fmla="*/ 2093 w 2719"/>
                  <a:gd name="T47" fmla="*/ 3093 h 5657"/>
                  <a:gd name="T48" fmla="*/ 2093 w 2719"/>
                  <a:gd name="T49" fmla="*/ 2781 h 5657"/>
                  <a:gd name="T50" fmla="*/ 2093 w 2719"/>
                  <a:gd name="T51" fmla="*/ 1032 h 5657"/>
                  <a:gd name="T52" fmla="*/ 2218 w 2719"/>
                  <a:gd name="T53" fmla="*/ 938 h 5657"/>
                  <a:gd name="T54" fmla="*/ 2250 w 2719"/>
                  <a:gd name="T55" fmla="*/ 1032 h 5657"/>
                  <a:gd name="T56" fmla="*/ 2250 w 2719"/>
                  <a:gd name="T57" fmla="*/ 2499 h 5657"/>
                  <a:gd name="T58" fmla="*/ 2468 w 2719"/>
                  <a:gd name="T59" fmla="*/ 2718 h 5657"/>
                  <a:gd name="T60" fmla="*/ 2718 w 2719"/>
                  <a:gd name="T61" fmla="*/ 2499 h 5657"/>
                  <a:gd name="T62" fmla="*/ 2718 w 2719"/>
                  <a:gd name="T63" fmla="*/ 625 h 5657"/>
                  <a:gd name="T64" fmla="*/ 2093 w 2719"/>
                  <a:gd name="T65" fmla="*/ 0 h 5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719" h="5657">
                    <a:moveTo>
                      <a:pt x="2093" y="0"/>
                    </a:moveTo>
                    <a:lnTo>
                      <a:pt x="2093" y="0"/>
                    </a:lnTo>
                    <a:cubicBezTo>
                      <a:pt x="625" y="0"/>
                      <a:pt x="625" y="0"/>
                      <a:pt x="625" y="0"/>
                    </a:cubicBezTo>
                    <a:cubicBezTo>
                      <a:pt x="218" y="0"/>
                      <a:pt x="0" y="188"/>
                      <a:pt x="0" y="625"/>
                    </a:cubicBezTo>
                    <a:cubicBezTo>
                      <a:pt x="0" y="2499"/>
                      <a:pt x="0" y="2499"/>
                      <a:pt x="0" y="2499"/>
                    </a:cubicBezTo>
                    <a:cubicBezTo>
                      <a:pt x="0" y="2624"/>
                      <a:pt x="93" y="2718"/>
                      <a:pt x="250" y="2718"/>
                    </a:cubicBezTo>
                    <a:cubicBezTo>
                      <a:pt x="375" y="2718"/>
                      <a:pt x="468" y="2624"/>
                      <a:pt x="468" y="2499"/>
                    </a:cubicBezTo>
                    <a:cubicBezTo>
                      <a:pt x="468" y="2499"/>
                      <a:pt x="468" y="1188"/>
                      <a:pt x="468" y="1032"/>
                    </a:cubicBezTo>
                    <a:cubicBezTo>
                      <a:pt x="468" y="938"/>
                      <a:pt x="531" y="938"/>
                      <a:pt x="531" y="938"/>
                    </a:cubicBezTo>
                    <a:cubicBezTo>
                      <a:pt x="593" y="938"/>
                      <a:pt x="625" y="938"/>
                      <a:pt x="625" y="1032"/>
                    </a:cubicBezTo>
                    <a:cubicBezTo>
                      <a:pt x="625" y="1188"/>
                      <a:pt x="625" y="2249"/>
                      <a:pt x="625" y="2781"/>
                    </a:cubicBezTo>
                    <a:cubicBezTo>
                      <a:pt x="625" y="3093"/>
                      <a:pt x="625" y="3093"/>
                      <a:pt x="625" y="3093"/>
                    </a:cubicBezTo>
                    <a:cubicBezTo>
                      <a:pt x="625" y="5312"/>
                      <a:pt x="625" y="5312"/>
                      <a:pt x="625" y="5312"/>
                    </a:cubicBezTo>
                    <a:cubicBezTo>
                      <a:pt x="625" y="5468"/>
                      <a:pt x="781" y="5656"/>
                      <a:pt x="937" y="5656"/>
                    </a:cubicBezTo>
                    <a:lnTo>
                      <a:pt x="937" y="5656"/>
                    </a:lnTo>
                    <a:cubicBezTo>
                      <a:pt x="1093" y="5656"/>
                      <a:pt x="1218" y="5468"/>
                      <a:pt x="1218" y="5312"/>
                    </a:cubicBezTo>
                    <a:cubicBezTo>
                      <a:pt x="1218" y="5312"/>
                      <a:pt x="1218" y="3249"/>
                      <a:pt x="1218" y="3156"/>
                    </a:cubicBezTo>
                    <a:cubicBezTo>
                      <a:pt x="1218" y="3031"/>
                      <a:pt x="1250" y="3031"/>
                      <a:pt x="1375" y="3031"/>
                    </a:cubicBezTo>
                    <a:cubicBezTo>
                      <a:pt x="1406" y="3031"/>
                      <a:pt x="1531" y="3031"/>
                      <a:pt x="1531" y="3156"/>
                    </a:cubicBezTo>
                    <a:cubicBezTo>
                      <a:pt x="1531" y="3249"/>
                      <a:pt x="1531" y="5312"/>
                      <a:pt x="1531" y="5312"/>
                    </a:cubicBezTo>
                    <a:cubicBezTo>
                      <a:pt x="1531" y="5468"/>
                      <a:pt x="1562" y="5656"/>
                      <a:pt x="1781" y="5656"/>
                    </a:cubicBezTo>
                    <a:lnTo>
                      <a:pt x="1781" y="5656"/>
                    </a:lnTo>
                    <a:cubicBezTo>
                      <a:pt x="1937" y="5656"/>
                      <a:pt x="2093" y="5468"/>
                      <a:pt x="2093" y="5312"/>
                    </a:cubicBezTo>
                    <a:cubicBezTo>
                      <a:pt x="2093" y="3093"/>
                      <a:pt x="2093" y="3093"/>
                      <a:pt x="2093" y="3093"/>
                    </a:cubicBezTo>
                    <a:cubicBezTo>
                      <a:pt x="2093" y="2781"/>
                      <a:pt x="2093" y="2781"/>
                      <a:pt x="2093" y="2781"/>
                    </a:cubicBezTo>
                    <a:cubicBezTo>
                      <a:pt x="2093" y="2249"/>
                      <a:pt x="2093" y="1188"/>
                      <a:pt x="2093" y="1032"/>
                    </a:cubicBezTo>
                    <a:cubicBezTo>
                      <a:pt x="2093" y="938"/>
                      <a:pt x="2156" y="938"/>
                      <a:pt x="2218" y="938"/>
                    </a:cubicBezTo>
                    <a:cubicBezTo>
                      <a:pt x="2218" y="938"/>
                      <a:pt x="2250" y="938"/>
                      <a:pt x="2250" y="1032"/>
                    </a:cubicBezTo>
                    <a:cubicBezTo>
                      <a:pt x="2250" y="1188"/>
                      <a:pt x="2250" y="2499"/>
                      <a:pt x="2250" y="2499"/>
                    </a:cubicBezTo>
                    <a:cubicBezTo>
                      <a:pt x="2250" y="2624"/>
                      <a:pt x="2375" y="2718"/>
                      <a:pt x="2468" y="2718"/>
                    </a:cubicBezTo>
                    <a:cubicBezTo>
                      <a:pt x="2562" y="2718"/>
                      <a:pt x="2718" y="2624"/>
                      <a:pt x="2718" y="2499"/>
                    </a:cubicBezTo>
                    <a:cubicBezTo>
                      <a:pt x="2718" y="625"/>
                      <a:pt x="2718" y="625"/>
                      <a:pt x="2718" y="625"/>
                    </a:cubicBezTo>
                    <a:cubicBezTo>
                      <a:pt x="2718" y="188"/>
                      <a:pt x="2531" y="0"/>
                      <a:pt x="2093" y="0"/>
                    </a:cubicBezTo>
                  </a:path>
                </a:pathLst>
              </a:custGeom>
              <a:grpFill/>
              <a:ln>
                <a:noFill/>
              </a:ln>
              <a:effectLst/>
            </p:spPr>
            <p:txBody>
              <a:bodyPr wrap="none" anchor="ctr"/>
              <a:lstStyle/>
              <a:p>
                <a:pPr>
                  <a:defRPr/>
                </a:pPr>
                <a:endParaRPr lang="en-US" sz="2400" b="1">
                  <a:solidFill>
                    <a:prstClr val="white">
                      <a:lumMod val="65000"/>
                    </a:prstClr>
                  </a:solidFill>
                  <a:latin typeface="Arial" panose="020B0604020202020204"/>
                  <a:ea typeface="微软雅黑" panose="020B0503020204020204" pitchFamily="34" charset="-122"/>
                </a:endParaRPr>
              </a:p>
            </p:txBody>
          </p:sp>
          <p:sp>
            <p:nvSpPr>
              <p:cNvPr id="69" name="Freeform 4"/>
              <p:cNvSpPr>
                <a:spLocks noChangeArrowheads="1"/>
              </p:cNvSpPr>
              <p:nvPr/>
            </p:nvSpPr>
            <p:spPr bwMode="auto">
              <a:xfrm>
                <a:off x="2626519" y="2203133"/>
                <a:ext cx="382587" cy="360362"/>
              </a:xfrm>
              <a:custGeom>
                <a:avLst/>
                <a:gdLst>
                  <a:gd name="T0" fmla="*/ 532 w 1064"/>
                  <a:gd name="T1" fmla="*/ 0 h 1001"/>
                  <a:gd name="T2" fmla="*/ 532 w 1064"/>
                  <a:gd name="T3" fmla="*/ 0 h 1001"/>
                  <a:gd name="T4" fmla="*/ 0 w 1064"/>
                  <a:gd name="T5" fmla="*/ 531 h 1001"/>
                  <a:gd name="T6" fmla="*/ 532 w 1064"/>
                  <a:gd name="T7" fmla="*/ 1000 h 1001"/>
                  <a:gd name="T8" fmla="*/ 1063 w 1064"/>
                  <a:gd name="T9" fmla="*/ 531 h 1001"/>
                  <a:gd name="T10" fmla="*/ 532 w 1064"/>
                  <a:gd name="T11" fmla="*/ 0 h 1001"/>
                </a:gdLst>
                <a:ahLst/>
                <a:cxnLst>
                  <a:cxn ang="0">
                    <a:pos x="T0" y="T1"/>
                  </a:cxn>
                  <a:cxn ang="0">
                    <a:pos x="T2" y="T3"/>
                  </a:cxn>
                  <a:cxn ang="0">
                    <a:pos x="T4" y="T5"/>
                  </a:cxn>
                  <a:cxn ang="0">
                    <a:pos x="T6" y="T7"/>
                  </a:cxn>
                  <a:cxn ang="0">
                    <a:pos x="T8" y="T9"/>
                  </a:cxn>
                  <a:cxn ang="0">
                    <a:pos x="T10" y="T11"/>
                  </a:cxn>
                </a:cxnLst>
                <a:rect l="0" t="0" r="r" b="b"/>
                <a:pathLst>
                  <a:path w="1064" h="1001">
                    <a:moveTo>
                      <a:pt x="532" y="0"/>
                    </a:moveTo>
                    <a:lnTo>
                      <a:pt x="532" y="0"/>
                    </a:lnTo>
                    <a:cubicBezTo>
                      <a:pt x="219" y="0"/>
                      <a:pt x="0" y="219"/>
                      <a:pt x="0" y="531"/>
                    </a:cubicBezTo>
                    <a:cubicBezTo>
                      <a:pt x="0" y="812"/>
                      <a:pt x="219" y="1000"/>
                      <a:pt x="532" y="1000"/>
                    </a:cubicBezTo>
                    <a:cubicBezTo>
                      <a:pt x="782" y="1000"/>
                      <a:pt x="1063" y="812"/>
                      <a:pt x="1063" y="531"/>
                    </a:cubicBezTo>
                    <a:cubicBezTo>
                      <a:pt x="1063" y="219"/>
                      <a:pt x="782" y="0"/>
                      <a:pt x="532" y="0"/>
                    </a:cubicBezTo>
                  </a:path>
                </a:pathLst>
              </a:custGeom>
              <a:grpFill/>
              <a:ln>
                <a:noFill/>
              </a:ln>
              <a:effectLst/>
            </p:spPr>
            <p:txBody>
              <a:bodyPr wrap="none" anchor="ctr"/>
              <a:lstStyle/>
              <a:p>
                <a:pPr>
                  <a:defRPr/>
                </a:pPr>
                <a:endParaRPr lang="en-US" sz="2400" b="1">
                  <a:solidFill>
                    <a:prstClr val="white">
                      <a:lumMod val="65000"/>
                    </a:prstClr>
                  </a:solidFill>
                  <a:latin typeface="Arial" panose="020B0604020202020204"/>
                  <a:ea typeface="微软雅黑" panose="020B0503020204020204" pitchFamily="34" charset="-122"/>
                </a:endParaRPr>
              </a:p>
            </p:txBody>
          </p:sp>
        </p:grpSp>
      </p:grpSp>
      <p:grpSp>
        <p:nvGrpSpPr>
          <p:cNvPr id="77" name="组合 76"/>
          <p:cNvGrpSpPr/>
          <p:nvPr/>
        </p:nvGrpSpPr>
        <p:grpSpPr>
          <a:xfrm>
            <a:off x="808522" y="2999469"/>
            <a:ext cx="1218883" cy="1218883"/>
            <a:chOff x="755650" y="4219575"/>
            <a:chExt cx="1219200" cy="1219200"/>
          </a:xfrm>
        </p:grpSpPr>
        <p:sp>
          <p:nvSpPr>
            <p:cNvPr id="72" name="Oval 25"/>
            <p:cNvSpPr/>
            <p:nvPr/>
          </p:nvSpPr>
          <p:spPr bwMode="auto">
            <a:xfrm>
              <a:off x="755650" y="4219575"/>
              <a:ext cx="1219200" cy="1219200"/>
            </a:xfrm>
            <a:prstGeom prst="ellipse">
              <a:avLst/>
            </a:prstGeom>
            <a:solidFill>
              <a:schemeClr val="accent2"/>
            </a:solidFill>
            <a:ln w="25400" cap="flat" cmpd="sng" algn="ctr">
              <a:noFill/>
              <a:prstDash val="solid"/>
            </a:ln>
            <a:effectLst>
              <a:outerShdw blurRad="50800" dist="38100" dir="2700000" algn="tl" rotWithShape="0">
                <a:prstClr val="black">
                  <a:alpha val="40000"/>
                </a:prstClr>
              </a:outerShdw>
            </a:effectLst>
          </p:spPr>
          <p:txBody>
            <a:bodyPr anchor="ctr"/>
            <a:lstStyle/>
            <a:p>
              <a:pPr algn="ctr">
                <a:defRPr/>
              </a:pPr>
              <a:endParaRPr lang="en-US" sz="2400" kern="0">
                <a:solidFill>
                  <a:sysClr val="window" lastClr="FFFFFF"/>
                </a:solidFill>
                <a:latin typeface="Arial" panose="020B0604020202020204"/>
                <a:ea typeface="微软雅黑" panose="020B0503020204020204" pitchFamily="34" charset="-122"/>
              </a:endParaRPr>
            </a:p>
          </p:txBody>
        </p:sp>
        <p:grpSp>
          <p:nvGrpSpPr>
            <p:cNvPr id="74" name="Group 169"/>
            <p:cNvGrpSpPr>
              <a:grpSpLocks noChangeAspect="1"/>
            </p:cNvGrpSpPr>
            <p:nvPr/>
          </p:nvGrpSpPr>
          <p:grpSpPr>
            <a:xfrm>
              <a:off x="1163370" y="4369183"/>
              <a:ext cx="403760" cy="919984"/>
              <a:chOff x="3672681" y="1899920"/>
              <a:chExt cx="1293813" cy="2947988"/>
            </a:xfrm>
            <a:solidFill>
              <a:schemeClr val="bg1"/>
            </a:solidFill>
          </p:grpSpPr>
          <p:sp>
            <p:nvSpPr>
              <p:cNvPr id="75" name="Freeform 1"/>
              <p:cNvSpPr>
                <a:spLocks noChangeArrowheads="1"/>
              </p:cNvSpPr>
              <p:nvPr/>
            </p:nvSpPr>
            <p:spPr bwMode="auto">
              <a:xfrm>
                <a:off x="3672681" y="2428558"/>
                <a:ext cx="1293813" cy="2419350"/>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p:spPr>
            <p:txBody>
              <a:bodyPr wrap="none" anchor="ctr"/>
              <a:lstStyle/>
              <a:p>
                <a:pPr>
                  <a:defRPr/>
                </a:pPr>
                <a:endParaRPr lang="en-US" sz="2400" b="1">
                  <a:solidFill>
                    <a:prstClr val="white">
                      <a:lumMod val="65000"/>
                    </a:prstClr>
                  </a:solidFill>
                  <a:latin typeface="Arial" panose="020B0604020202020204"/>
                  <a:ea typeface="微软雅黑" panose="020B0503020204020204" pitchFamily="34" charset="-122"/>
                </a:endParaRPr>
              </a:p>
            </p:txBody>
          </p:sp>
          <p:sp>
            <p:nvSpPr>
              <p:cNvPr id="76" name="Freeform 2"/>
              <p:cNvSpPr>
                <a:spLocks noChangeArrowheads="1"/>
              </p:cNvSpPr>
              <p:nvPr/>
            </p:nvSpPr>
            <p:spPr bwMode="auto">
              <a:xfrm>
                <a:off x="4077494" y="1899920"/>
                <a:ext cx="495300" cy="495300"/>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p:spPr>
            <p:txBody>
              <a:bodyPr wrap="none" anchor="ctr"/>
              <a:lstStyle/>
              <a:p>
                <a:pPr>
                  <a:defRPr/>
                </a:pPr>
                <a:endParaRPr lang="en-US" sz="2400" b="1">
                  <a:solidFill>
                    <a:prstClr val="white">
                      <a:lumMod val="65000"/>
                    </a:prstClr>
                  </a:solidFill>
                  <a:latin typeface="Arial" panose="020B0604020202020204"/>
                  <a:ea typeface="微软雅黑" panose="020B0503020204020204" pitchFamily="34" charset="-122"/>
                </a:endParaRPr>
              </a:p>
            </p:txBody>
          </p:sp>
        </p:grpSp>
      </p:grpSp>
      <p:sp>
        <p:nvSpPr>
          <p:cNvPr id="133" name="TextBox 132"/>
          <p:cNvSpPr txBox="1"/>
          <p:nvPr/>
        </p:nvSpPr>
        <p:spPr>
          <a:xfrm>
            <a:off x="5129502" y="1805981"/>
            <a:ext cx="923651" cy="523092"/>
          </a:xfrm>
          <a:prstGeom prst="rect">
            <a:avLst/>
          </a:prstGeom>
          <a:noFill/>
        </p:spPr>
        <p:txBody>
          <a:bodyPr wrap="none" rtlCol="0">
            <a:spAutoFit/>
          </a:bodyPr>
          <a:lstStyle/>
          <a:p>
            <a:r>
              <a:rPr lang="en-US" altLang="zh-CN" sz="2800" dirty="0">
                <a:solidFill>
                  <a:prstClr val="black">
                    <a:lumMod val="50000"/>
                    <a:lumOff val="50000"/>
                  </a:prstClr>
                </a:solidFill>
                <a:latin typeface="微软雅黑" panose="020B0503020204020204" pitchFamily="34" charset="-122"/>
                <a:ea typeface="微软雅黑" panose="020B0503020204020204" pitchFamily="34" charset="-122"/>
              </a:rPr>
              <a:t>80%</a:t>
            </a:r>
            <a:endParaRPr lang="zh-CN" altLang="en-US" sz="2800" dirty="0">
              <a:solidFill>
                <a:prstClr val="black">
                  <a:lumMod val="50000"/>
                  <a:lumOff val="50000"/>
                </a:prstClr>
              </a:solidFill>
              <a:latin typeface="微软雅黑" panose="020B0503020204020204" pitchFamily="34" charset="-122"/>
              <a:ea typeface="微软雅黑" panose="020B0503020204020204" pitchFamily="34" charset="-122"/>
            </a:endParaRPr>
          </a:p>
        </p:txBody>
      </p:sp>
      <p:sp>
        <p:nvSpPr>
          <p:cNvPr id="134" name="TextBox 133"/>
          <p:cNvSpPr txBox="1"/>
          <p:nvPr/>
        </p:nvSpPr>
        <p:spPr>
          <a:xfrm>
            <a:off x="5129502" y="3416463"/>
            <a:ext cx="923651" cy="523092"/>
          </a:xfrm>
          <a:prstGeom prst="rect">
            <a:avLst/>
          </a:prstGeom>
          <a:noFill/>
        </p:spPr>
        <p:txBody>
          <a:bodyPr wrap="none" rtlCol="0">
            <a:spAutoFit/>
          </a:bodyPr>
          <a:lstStyle/>
          <a:p>
            <a:r>
              <a:rPr lang="en-US" altLang="zh-CN" sz="2800" dirty="0">
                <a:solidFill>
                  <a:prstClr val="black">
                    <a:lumMod val="50000"/>
                    <a:lumOff val="50000"/>
                  </a:prstClr>
                </a:solidFill>
                <a:latin typeface="微软雅黑" panose="020B0503020204020204" pitchFamily="34" charset="-122"/>
                <a:ea typeface="微软雅黑" panose="020B0503020204020204" pitchFamily="34" charset="-122"/>
              </a:rPr>
              <a:t>70%</a:t>
            </a:r>
            <a:endParaRPr lang="zh-CN" altLang="en-US" sz="2800" dirty="0">
              <a:solidFill>
                <a:prstClr val="black">
                  <a:lumMod val="50000"/>
                  <a:lumOff val="50000"/>
                </a:prstClr>
              </a:solidFill>
              <a:latin typeface="微软雅黑" panose="020B0503020204020204" pitchFamily="34" charset="-122"/>
              <a:ea typeface="微软雅黑" panose="020B0503020204020204" pitchFamily="34" charset="-122"/>
            </a:endParaRPr>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fade">
                                      <p:cBhvr>
                                        <p:cTn id="7" dur="100"/>
                                        <p:tgtEl>
                                          <p:spTgt spid="70"/>
                                        </p:tgtEl>
                                      </p:cBhvr>
                                    </p:animEffect>
                                  </p:childTnLst>
                                </p:cTn>
                              </p:par>
                            </p:childTnLst>
                          </p:cTn>
                        </p:par>
                        <p:par>
                          <p:cTn id="8" fill="hold">
                            <p:stCondLst>
                              <p:cond delay="500"/>
                            </p:stCondLst>
                            <p:childTnLst>
                              <p:par>
                                <p:cTn id="9" presetID="6" presetClass="emph" presetSubtype="0" fill="hold" nodeType="afterEffect">
                                  <p:stCondLst>
                                    <p:cond delay="0"/>
                                  </p:stCondLst>
                                  <p:childTnLst>
                                    <p:animScale>
                                      <p:cBhvr>
                                        <p:cTn id="10" dur="100" fill="hold"/>
                                        <p:tgtEl>
                                          <p:spTgt spid="70"/>
                                        </p:tgtEl>
                                      </p:cBhvr>
                                      <p:by x="105000" y="105000"/>
                                    </p:animScale>
                                  </p:childTnLst>
                                </p:cTn>
                              </p:par>
                            </p:childTnLst>
                          </p:cTn>
                        </p:par>
                        <p:par>
                          <p:cTn id="11" fill="hold">
                            <p:stCondLst>
                              <p:cond delay="1000"/>
                            </p:stCondLst>
                            <p:childTnLst>
                              <p:par>
                                <p:cTn id="12" presetID="6" presetClass="emph" presetSubtype="0" fill="hold" nodeType="afterEffect">
                                  <p:stCondLst>
                                    <p:cond delay="0"/>
                                  </p:stCondLst>
                                  <p:childTnLst>
                                    <p:animScale>
                                      <p:cBhvr>
                                        <p:cTn id="13" dur="100" fill="hold"/>
                                        <p:tgtEl>
                                          <p:spTgt spid="70"/>
                                        </p:tgtEl>
                                      </p:cBhvr>
                                      <p:by x="95000" y="95000"/>
                                    </p:animScale>
                                  </p:childTnLst>
                                </p:cTn>
                              </p:par>
                            </p:childTnLst>
                          </p:cTn>
                        </p:par>
                        <p:par>
                          <p:cTn id="14" fill="hold">
                            <p:stCondLst>
                              <p:cond delay="1500"/>
                            </p:stCondLst>
                            <p:childTnLst>
                              <p:par>
                                <p:cTn id="15" presetID="6" presetClass="emph" presetSubtype="0" fill="hold" nodeType="afterEffect">
                                  <p:stCondLst>
                                    <p:cond delay="0"/>
                                  </p:stCondLst>
                                  <p:childTnLst>
                                    <p:animScale>
                                      <p:cBhvr>
                                        <p:cTn id="16" dur="100" fill="hold"/>
                                        <p:tgtEl>
                                          <p:spTgt spid="70"/>
                                        </p:tgtEl>
                                      </p:cBhvr>
                                      <p:by x="105000" y="105000"/>
                                    </p:animScale>
                                  </p:childTnLst>
                                </p:cTn>
                              </p:par>
                            </p:childTnLst>
                          </p:cTn>
                        </p:par>
                        <p:par>
                          <p:cTn id="17" fill="hold">
                            <p:stCondLst>
                              <p:cond delay="2000"/>
                            </p:stCondLst>
                            <p:childTnLst>
                              <p:par>
                                <p:cTn id="18" presetID="6" presetClass="emph" presetSubtype="0" fill="hold" nodeType="afterEffect">
                                  <p:stCondLst>
                                    <p:cond delay="0"/>
                                  </p:stCondLst>
                                  <p:childTnLst>
                                    <p:animScale>
                                      <p:cBhvr>
                                        <p:cTn id="19" dur="100" fill="hold"/>
                                        <p:tgtEl>
                                          <p:spTgt spid="70"/>
                                        </p:tgtEl>
                                      </p:cBhvr>
                                      <p:by x="95000" y="95000"/>
                                    </p:animScale>
                                  </p:childTnLst>
                                </p:cTn>
                              </p:par>
                            </p:childTnLst>
                          </p:cTn>
                        </p:par>
                        <p:par>
                          <p:cTn id="20" fill="hold">
                            <p:stCondLst>
                              <p:cond delay="2500"/>
                            </p:stCondLst>
                            <p:childTnLst>
                              <p:par>
                                <p:cTn id="21" presetID="22" presetClass="entr" presetSubtype="8" fill="hold"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left)">
                                      <p:cBhvr>
                                        <p:cTn id="23" dur="200"/>
                                        <p:tgtEl>
                                          <p:spTgt spid="3"/>
                                        </p:tgtEl>
                                      </p:cBhvr>
                                    </p:animEffect>
                                  </p:childTnLst>
                                </p:cTn>
                              </p:par>
                            </p:childTnLst>
                          </p:cTn>
                        </p:par>
                        <p:par>
                          <p:cTn id="24" fill="hold">
                            <p:stCondLst>
                              <p:cond delay="3000"/>
                            </p:stCondLst>
                            <p:childTnLst>
                              <p:par>
                                <p:cTn id="25" presetID="2" presetClass="entr" presetSubtype="8" fill="hold" grpId="0" nodeType="after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additive="base">
                                        <p:cTn id="27" dur="300" fill="hold"/>
                                        <p:tgtEl>
                                          <p:spTgt spid="2"/>
                                        </p:tgtEl>
                                        <p:attrNameLst>
                                          <p:attrName>ppt_x</p:attrName>
                                        </p:attrNameLst>
                                      </p:cBhvr>
                                      <p:tavLst>
                                        <p:tav tm="0">
                                          <p:val>
                                            <p:strVal val="0-#ppt_w/2"/>
                                          </p:val>
                                        </p:tav>
                                        <p:tav tm="100000">
                                          <p:val>
                                            <p:strVal val="#ppt_x"/>
                                          </p:val>
                                        </p:tav>
                                      </p:tavLst>
                                    </p:anim>
                                    <p:anim calcmode="lin" valueType="num">
                                      <p:cBhvr additive="base">
                                        <p:cTn id="28" dur="300" fill="hold"/>
                                        <p:tgtEl>
                                          <p:spTgt spid="2"/>
                                        </p:tgtEl>
                                        <p:attrNameLst>
                                          <p:attrName>ppt_y</p:attrName>
                                        </p:attrNameLst>
                                      </p:cBhvr>
                                      <p:tavLst>
                                        <p:tav tm="0">
                                          <p:val>
                                            <p:strVal val="#ppt_y"/>
                                          </p:val>
                                        </p:tav>
                                        <p:tav tm="100000">
                                          <p:val>
                                            <p:strVal val="#ppt_y"/>
                                          </p:val>
                                        </p:tav>
                                      </p:tavLst>
                                    </p:anim>
                                  </p:childTnLst>
                                </p:cTn>
                              </p:par>
                            </p:childTnLst>
                          </p:cTn>
                        </p:par>
                        <p:par>
                          <p:cTn id="29" fill="hold">
                            <p:stCondLst>
                              <p:cond delay="3500"/>
                            </p:stCondLst>
                            <p:childTnLst>
                              <p:par>
                                <p:cTn id="30" presetID="10" presetClass="entr" presetSubtype="0" fill="hold" nodeType="after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fade">
                                      <p:cBhvr>
                                        <p:cTn id="32" dur="300"/>
                                        <p:tgtEl>
                                          <p:spTgt spid="33"/>
                                        </p:tgtEl>
                                      </p:cBhvr>
                                    </p:animEffect>
                                  </p:childTnLst>
                                </p:cTn>
                              </p:par>
                            </p:childTnLst>
                          </p:cTn>
                        </p:par>
                        <p:par>
                          <p:cTn id="33" fill="hold">
                            <p:stCondLst>
                              <p:cond delay="4000"/>
                            </p:stCondLst>
                            <p:childTnLst>
                              <p:par>
                                <p:cTn id="34" presetID="10" presetClass="entr" presetSubtype="0" fill="hold" nodeType="afterEffect">
                                  <p:stCondLst>
                                    <p:cond delay="0"/>
                                  </p:stCondLst>
                                  <p:childTnLst>
                                    <p:set>
                                      <p:cBhvr>
                                        <p:cTn id="35" dur="1" fill="hold">
                                          <p:stCondLst>
                                            <p:cond delay="0"/>
                                          </p:stCondLst>
                                        </p:cTn>
                                        <p:tgtEl>
                                          <p:spTgt spid="34"/>
                                        </p:tgtEl>
                                        <p:attrNameLst>
                                          <p:attrName>style.visibility</p:attrName>
                                        </p:attrNameLst>
                                      </p:cBhvr>
                                      <p:to>
                                        <p:strVal val="visible"/>
                                      </p:to>
                                    </p:set>
                                    <p:animEffect transition="in" filter="fade">
                                      <p:cBhvr>
                                        <p:cTn id="36" dur="300"/>
                                        <p:tgtEl>
                                          <p:spTgt spid="34"/>
                                        </p:tgtEl>
                                      </p:cBhvr>
                                    </p:animEffect>
                                  </p:childTnLst>
                                </p:cTn>
                              </p:par>
                            </p:childTnLst>
                          </p:cTn>
                        </p:par>
                        <p:par>
                          <p:cTn id="37" fill="hold">
                            <p:stCondLst>
                              <p:cond delay="4500"/>
                            </p:stCondLst>
                            <p:childTnLst>
                              <p:par>
                                <p:cTn id="38" presetID="10" presetClass="entr" presetSubtype="0" fill="hold" nodeType="afterEffect">
                                  <p:stCondLst>
                                    <p:cond delay="0"/>
                                  </p:stCondLst>
                                  <p:childTnLst>
                                    <p:set>
                                      <p:cBhvr>
                                        <p:cTn id="39" dur="1" fill="hold">
                                          <p:stCondLst>
                                            <p:cond delay="0"/>
                                          </p:stCondLst>
                                        </p:cTn>
                                        <p:tgtEl>
                                          <p:spTgt spid="35"/>
                                        </p:tgtEl>
                                        <p:attrNameLst>
                                          <p:attrName>style.visibility</p:attrName>
                                        </p:attrNameLst>
                                      </p:cBhvr>
                                      <p:to>
                                        <p:strVal val="visible"/>
                                      </p:to>
                                    </p:set>
                                    <p:animEffect transition="in" filter="fade">
                                      <p:cBhvr>
                                        <p:cTn id="40" dur="300"/>
                                        <p:tgtEl>
                                          <p:spTgt spid="35"/>
                                        </p:tgtEl>
                                      </p:cBhvr>
                                    </p:animEffect>
                                  </p:childTnLst>
                                </p:cTn>
                              </p:par>
                            </p:childTnLst>
                          </p:cTn>
                        </p:par>
                        <p:par>
                          <p:cTn id="41" fill="hold">
                            <p:stCondLst>
                              <p:cond delay="5000"/>
                            </p:stCondLst>
                            <p:childTnLst>
                              <p:par>
                                <p:cTn id="42" presetID="10" presetClass="entr" presetSubtype="0" fill="hold" nodeType="afterEffect">
                                  <p:stCondLst>
                                    <p:cond delay="0"/>
                                  </p:stCondLst>
                                  <p:childTnLst>
                                    <p:set>
                                      <p:cBhvr>
                                        <p:cTn id="43" dur="1" fill="hold">
                                          <p:stCondLst>
                                            <p:cond delay="0"/>
                                          </p:stCondLst>
                                        </p:cTn>
                                        <p:tgtEl>
                                          <p:spTgt spid="61"/>
                                        </p:tgtEl>
                                        <p:attrNameLst>
                                          <p:attrName>style.visibility</p:attrName>
                                        </p:attrNameLst>
                                      </p:cBhvr>
                                      <p:to>
                                        <p:strVal val="visible"/>
                                      </p:to>
                                    </p:set>
                                    <p:animEffect transition="in" filter="fade">
                                      <p:cBhvr>
                                        <p:cTn id="44" dur="300"/>
                                        <p:tgtEl>
                                          <p:spTgt spid="61"/>
                                        </p:tgtEl>
                                      </p:cBhvr>
                                    </p:animEffect>
                                  </p:childTnLst>
                                </p:cTn>
                              </p:par>
                            </p:childTnLst>
                          </p:cTn>
                        </p:par>
                        <p:par>
                          <p:cTn id="45" fill="hold">
                            <p:stCondLst>
                              <p:cond delay="5500"/>
                            </p:stCondLst>
                            <p:childTnLst>
                              <p:par>
                                <p:cTn id="46" presetID="10" presetClass="entr" presetSubtype="0" fill="hold" nodeType="afterEffect">
                                  <p:stCondLst>
                                    <p:cond delay="0"/>
                                  </p:stCondLst>
                                  <p:childTnLst>
                                    <p:set>
                                      <p:cBhvr>
                                        <p:cTn id="47" dur="1" fill="hold">
                                          <p:stCondLst>
                                            <p:cond delay="0"/>
                                          </p:stCondLst>
                                        </p:cTn>
                                        <p:tgtEl>
                                          <p:spTgt spid="36"/>
                                        </p:tgtEl>
                                        <p:attrNameLst>
                                          <p:attrName>style.visibility</p:attrName>
                                        </p:attrNameLst>
                                      </p:cBhvr>
                                      <p:to>
                                        <p:strVal val="visible"/>
                                      </p:to>
                                    </p:set>
                                    <p:animEffect transition="in" filter="fade">
                                      <p:cBhvr>
                                        <p:cTn id="48" dur="300"/>
                                        <p:tgtEl>
                                          <p:spTgt spid="36"/>
                                        </p:tgtEl>
                                      </p:cBhvr>
                                    </p:animEffect>
                                  </p:childTnLst>
                                </p:cTn>
                              </p:par>
                            </p:childTnLst>
                          </p:cTn>
                        </p:par>
                        <p:par>
                          <p:cTn id="49" fill="hold">
                            <p:stCondLst>
                              <p:cond delay="6000"/>
                            </p:stCondLst>
                            <p:childTnLst>
                              <p:par>
                                <p:cTn id="50" presetID="10" presetClass="entr" presetSubtype="0" fill="hold" grpId="0" nodeType="afterEffect">
                                  <p:stCondLst>
                                    <p:cond delay="0"/>
                                  </p:stCondLst>
                                  <p:childTnLst>
                                    <p:set>
                                      <p:cBhvr>
                                        <p:cTn id="51" dur="1" fill="hold">
                                          <p:stCondLst>
                                            <p:cond delay="0"/>
                                          </p:stCondLst>
                                        </p:cTn>
                                        <p:tgtEl>
                                          <p:spTgt spid="133"/>
                                        </p:tgtEl>
                                        <p:attrNameLst>
                                          <p:attrName>style.visibility</p:attrName>
                                        </p:attrNameLst>
                                      </p:cBhvr>
                                      <p:to>
                                        <p:strVal val="visible"/>
                                      </p:to>
                                    </p:set>
                                    <p:animEffect transition="in" filter="fade">
                                      <p:cBhvr>
                                        <p:cTn id="52" dur="300"/>
                                        <p:tgtEl>
                                          <p:spTgt spid="133"/>
                                        </p:tgtEl>
                                      </p:cBhvr>
                                    </p:animEffect>
                                  </p:childTnLst>
                                </p:cTn>
                              </p:par>
                            </p:childTnLst>
                          </p:cTn>
                        </p:par>
                        <p:par>
                          <p:cTn id="53" fill="hold">
                            <p:stCondLst>
                              <p:cond delay="6500"/>
                            </p:stCondLst>
                            <p:childTnLst>
                              <p:par>
                                <p:cTn id="54" presetID="22" presetClass="entr" presetSubtype="1" fill="hold" nodeType="after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wipe(up)">
                                      <p:cBhvr>
                                        <p:cTn id="56" dur="300"/>
                                        <p:tgtEl>
                                          <p:spTgt spid="15"/>
                                        </p:tgtEl>
                                      </p:cBhvr>
                                    </p:animEffect>
                                  </p:childTnLst>
                                </p:cTn>
                              </p:par>
                            </p:childTnLst>
                          </p:cTn>
                        </p:par>
                        <p:par>
                          <p:cTn id="57" fill="hold">
                            <p:stCondLst>
                              <p:cond delay="7000"/>
                            </p:stCondLst>
                            <p:childTnLst>
                              <p:par>
                                <p:cTn id="58" presetID="42" presetClass="entr" presetSubtype="0" fill="hold" grpId="0" nodeType="afterEffect">
                                  <p:stCondLst>
                                    <p:cond delay="0"/>
                                  </p:stCondLst>
                                  <p:childTnLst>
                                    <p:set>
                                      <p:cBhvr>
                                        <p:cTn id="59" dur="1" fill="hold">
                                          <p:stCondLst>
                                            <p:cond delay="0"/>
                                          </p:stCondLst>
                                        </p:cTn>
                                        <p:tgtEl>
                                          <p:spTgt spid="16"/>
                                        </p:tgtEl>
                                        <p:attrNameLst>
                                          <p:attrName>style.visibility</p:attrName>
                                        </p:attrNameLst>
                                      </p:cBhvr>
                                      <p:to>
                                        <p:strVal val="visible"/>
                                      </p:to>
                                    </p:set>
                                    <p:animEffect transition="in" filter="fade">
                                      <p:cBhvr>
                                        <p:cTn id="60" dur="300"/>
                                        <p:tgtEl>
                                          <p:spTgt spid="16"/>
                                        </p:tgtEl>
                                      </p:cBhvr>
                                    </p:animEffect>
                                    <p:anim calcmode="lin" valueType="num">
                                      <p:cBhvr>
                                        <p:cTn id="61" dur="300" fill="hold"/>
                                        <p:tgtEl>
                                          <p:spTgt spid="16"/>
                                        </p:tgtEl>
                                        <p:attrNameLst>
                                          <p:attrName>ppt_x</p:attrName>
                                        </p:attrNameLst>
                                      </p:cBhvr>
                                      <p:tavLst>
                                        <p:tav tm="0">
                                          <p:val>
                                            <p:strVal val="#ppt_x"/>
                                          </p:val>
                                        </p:tav>
                                        <p:tav tm="100000">
                                          <p:val>
                                            <p:strVal val="#ppt_x"/>
                                          </p:val>
                                        </p:tav>
                                      </p:tavLst>
                                    </p:anim>
                                    <p:anim calcmode="lin" valueType="num">
                                      <p:cBhvr>
                                        <p:cTn id="62" dur="300" fill="hold"/>
                                        <p:tgtEl>
                                          <p:spTgt spid="16"/>
                                        </p:tgtEl>
                                        <p:attrNameLst>
                                          <p:attrName>ppt_y</p:attrName>
                                        </p:attrNameLst>
                                      </p:cBhvr>
                                      <p:tavLst>
                                        <p:tav tm="0">
                                          <p:val>
                                            <p:strVal val="#ppt_y+.1"/>
                                          </p:val>
                                        </p:tav>
                                        <p:tav tm="100000">
                                          <p:val>
                                            <p:strVal val="#ppt_y"/>
                                          </p:val>
                                        </p:tav>
                                      </p:tavLst>
                                    </p:anim>
                                  </p:childTnLst>
                                </p:cTn>
                              </p:par>
                            </p:childTnLst>
                          </p:cTn>
                        </p:par>
                        <p:par>
                          <p:cTn id="63" fill="hold">
                            <p:stCondLst>
                              <p:cond delay="7500"/>
                            </p:stCondLst>
                            <p:childTnLst>
                              <p:par>
                                <p:cTn id="64" presetID="10" presetClass="entr" presetSubtype="0" fill="hold" nodeType="afterEffect">
                                  <p:stCondLst>
                                    <p:cond delay="0"/>
                                  </p:stCondLst>
                                  <p:childTnLst>
                                    <p:set>
                                      <p:cBhvr>
                                        <p:cTn id="65" dur="1" fill="hold">
                                          <p:stCondLst>
                                            <p:cond delay="0"/>
                                          </p:stCondLst>
                                        </p:cTn>
                                        <p:tgtEl>
                                          <p:spTgt spid="77"/>
                                        </p:tgtEl>
                                        <p:attrNameLst>
                                          <p:attrName>style.visibility</p:attrName>
                                        </p:attrNameLst>
                                      </p:cBhvr>
                                      <p:to>
                                        <p:strVal val="visible"/>
                                      </p:to>
                                    </p:set>
                                    <p:animEffect transition="in" filter="fade">
                                      <p:cBhvr>
                                        <p:cTn id="66" dur="100"/>
                                        <p:tgtEl>
                                          <p:spTgt spid="77"/>
                                        </p:tgtEl>
                                      </p:cBhvr>
                                    </p:animEffect>
                                  </p:childTnLst>
                                </p:cTn>
                              </p:par>
                            </p:childTnLst>
                          </p:cTn>
                        </p:par>
                        <p:par>
                          <p:cTn id="67" fill="hold">
                            <p:stCondLst>
                              <p:cond delay="8000"/>
                            </p:stCondLst>
                            <p:childTnLst>
                              <p:par>
                                <p:cTn id="68" presetID="6" presetClass="emph" presetSubtype="0" fill="hold" nodeType="afterEffect">
                                  <p:stCondLst>
                                    <p:cond delay="0"/>
                                  </p:stCondLst>
                                  <p:childTnLst>
                                    <p:animScale>
                                      <p:cBhvr>
                                        <p:cTn id="69" dur="100" fill="hold"/>
                                        <p:tgtEl>
                                          <p:spTgt spid="77"/>
                                        </p:tgtEl>
                                      </p:cBhvr>
                                      <p:by x="105000" y="105000"/>
                                    </p:animScale>
                                  </p:childTnLst>
                                </p:cTn>
                              </p:par>
                            </p:childTnLst>
                          </p:cTn>
                        </p:par>
                        <p:par>
                          <p:cTn id="70" fill="hold">
                            <p:stCondLst>
                              <p:cond delay="8500"/>
                            </p:stCondLst>
                            <p:childTnLst>
                              <p:par>
                                <p:cTn id="71" presetID="6" presetClass="emph" presetSubtype="0" fill="hold" nodeType="afterEffect">
                                  <p:stCondLst>
                                    <p:cond delay="0"/>
                                  </p:stCondLst>
                                  <p:childTnLst>
                                    <p:animScale>
                                      <p:cBhvr>
                                        <p:cTn id="72" dur="100" fill="hold"/>
                                        <p:tgtEl>
                                          <p:spTgt spid="77"/>
                                        </p:tgtEl>
                                      </p:cBhvr>
                                      <p:by x="95000" y="95000"/>
                                    </p:animScale>
                                  </p:childTnLst>
                                </p:cTn>
                              </p:par>
                            </p:childTnLst>
                          </p:cTn>
                        </p:par>
                        <p:par>
                          <p:cTn id="73" fill="hold">
                            <p:stCondLst>
                              <p:cond delay="9000"/>
                            </p:stCondLst>
                            <p:childTnLst>
                              <p:par>
                                <p:cTn id="74" presetID="6" presetClass="emph" presetSubtype="0" fill="hold" nodeType="afterEffect">
                                  <p:stCondLst>
                                    <p:cond delay="0"/>
                                  </p:stCondLst>
                                  <p:childTnLst>
                                    <p:animScale>
                                      <p:cBhvr>
                                        <p:cTn id="75" dur="100" fill="hold"/>
                                        <p:tgtEl>
                                          <p:spTgt spid="77"/>
                                        </p:tgtEl>
                                      </p:cBhvr>
                                      <p:by x="105000" y="105000"/>
                                    </p:animScale>
                                  </p:childTnLst>
                                </p:cTn>
                              </p:par>
                            </p:childTnLst>
                          </p:cTn>
                        </p:par>
                        <p:par>
                          <p:cTn id="76" fill="hold">
                            <p:stCondLst>
                              <p:cond delay="9500"/>
                            </p:stCondLst>
                            <p:childTnLst>
                              <p:par>
                                <p:cTn id="77" presetID="6" presetClass="emph" presetSubtype="0" fill="hold" nodeType="afterEffect">
                                  <p:stCondLst>
                                    <p:cond delay="0"/>
                                  </p:stCondLst>
                                  <p:childTnLst>
                                    <p:animScale>
                                      <p:cBhvr>
                                        <p:cTn id="78" dur="100" fill="hold"/>
                                        <p:tgtEl>
                                          <p:spTgt spid="77"/>
                                        </p:tgtEl>
                                      </p:cBhvr>
                                      <p:by x="95000" y="95000"/>
                                    </p:animScale>
                                  </p:childTnLst>
                                </p:cTn>
                              </p:par>
                            </p:childTnLst>
                          </p:cTn>
                        </p:par>
                        <p:par>
                          <p:cTn id="79" fill="hold">
                            <p:stCondLst>
                              <p:cond delay="10000"/>
                            </p:stCondLst>
                            <p:childTnLst>
                              <p:par>
                                <p:cTn id="80" presetID="22" presetClass="entr" presetSubtype="8" fill="hold" nodeType="afterEffect">
                                  <p:stCondLst>
                                    <p:cond delay="0"/>
                                  </p:stCondLst>
                                  <p:childTnLst>
                                    <p:set>
                                      <p:cBhvr>
                                        <p:cTn id="81" dur="1" fill="hold">
                                          <p:stCondLst>
                                            <p:cond delay="0"/>
                                          </p:stCondLst>
                                        </p:cTn>
                                        <p:tgtEl>
                                          <p:spTgt spid="21"/>
                                        </p:tgtEl>
                                        <p:attrNameLst>
                                          <p:attrName>style.visibility</p:attrName>
                                        </p:attrNameLst>
                                      </p:cBhvr>
                                      <p:to>
                                        <p:strVal val="visible"/>
                                      </p:to>
                                    </p:set>
                                    <p:animEffect transition="in" filter="wipe(left)">
                                      <p:cBhvr>
                                        <p:cTn id="82" dur="200"/>
                                        <p:tgtEl>
                                          <p:spTgt spid="21"/>
                                        </p:tgtEl>
                                      </p:cBhvr>
                                    </p:animEffect>
                                  </p:childTnLst>
                                </p:cTn>
                              </p:par>
                            </p:childTnLst>
                          </p:cTn>
                        </p:par>
                        <p:par>
                          <p:cTn id="83" fill="hold">
                            <p:stCondLst>
                              <p:cond delay="10500"/>
                            </p:stCondLst>
                            <p:childTnLst>
                              <p:par>
                                <p:cTn id="84" presetID="2" presetClass="entr" presetSubtype="8" fill="hold" grpId="0" nodeType="afterEffect">
                                  <p:stCondLst>
                                    <p:cond delay="0"/>
                                  </p:stCondLst>
                                  <p:childTnLst>
                                    <p:set>
                                      <p:cBhvr>
                                        <p:cTn id="85" dur="1" fill="hold">
                                          <p:stCondLst>
                                            <p:cond delay="0"/>
                                          </p:stCondLst>
                                        </p:cTn>
                                        <p:tgtEl>
                                          <p:spTgt spid="17"/>
                                        </p:tgtEl>
                                        <p:attrNameLst>
                                          <p:attrName>style.visibility</p:attrName>
                                        </p:attrNameLst>
                                      </p:cBhvr>
                                      <p:to>
                                        <p:strVal val="visible"/>
                                      </p:to>
                                    </p:set>
                                    <p:anim calcmode="lin" valueType="num">
                                      <p:cBhvr additive="base">
                                        <p:cTn id="86" dur="300" fill="hold"/>
                                        <p:tgtEl>
                                          <p:spTgt spid="17"/>
                                        </p:tgtEl>
                                        <p:attrNameLst>
                                          <p:attrName>ppt_x</p:attrName>
                                        </p:attrNameLst>
                                      </p:cBhvr>
                                      <p:tavLst>
                                        <p:tav tm="0">
                                          <p:val>
                                            <p:strVal val="0-#ppt_w/2"/>
                                          </p:val>
                                        </p:tav>
                                        <p:tav tm="100000">
                                          <p:val>
                                            <p:strVal val="#ppt_x"/>
                                          </p:val>
                                        </p:tav>
                                      </p:tavLst>
                                    </p:anim>
                                    <p:anim calcmode="lin" valueType="num">
                                      <p:cBhvr additive="base">
                                        <p:cTn id="87" dur="300" fill="hold"/>
                                        <p:tgtEl>
                                          <p:spTgt spid="17"/>
                                        </p:tgtEl>
                                        <p:attrNameLst>
                                          <p:attrName>ppt_y</p:attrName>
                                        </p:attrNameLst>
                                      </p:cBhvr>
                                      <p:tavLst>
                                        <p:tav tm="0">
                                          <p:val>
                                            <p:strVal val="#ppt_y"/>
                                          </p:val>
                                        </p:tav>
                                        <p:tav tm="100000">
                                          <p:val>
                                            <p:strVal val="#ppt_y"/>
                                          </p:val>
                                        </p:tav>
                                      </p:tavLst>
                                    </p:anim>
                                  </p:childTnLst>
                                </p:cTn>
                              </p:par>
                            </p:childTnLst>
                          </p:cTn>
                        </p:par>
                        <p:par>
                          <p:cTn id="88" fill="hold">
                            <p:stCondLst>
                              <p:cond delay="11000"/>
                            </p:stCondLst>
                            <p:childTnLst>
                              <p:par>
                                <p:cTn id="89" presetID="10" presetClass="entr" presetSubtype="0" fill="hold" nodeType="afterEffect">
                                  <p:stCondLst>
                                    <p:cond delay="0"/>
                                  </p:stCondLst>
                                  <p:childTnLst>
                                    <p:set>
                                      <p:cBhvr>
                                        <p:cTn id="90" dur="1" fill="hold">
                                          <p:stCondLst>
                                            <p:cond delay="0"/>
                                          </p:stCondLst>
                                        </p:cTn>
                                        <p:tgtEl>
                                          <p:spTgt spid="46"/>
                                        </p:tgtEl>
                                        <p:attrNameLst>
                                          <p:attrName>style.visibility</p:attrName>
                                        </p:attrNameLst>
                                      </p:cBhvr>
                                      <p:to>
                                        <p:strVal val="visible"/>
                                      </p:to>
                                    </p:set>
                                    <p:animEffect transition="in" filter="fade">
                                      <p:cBhvr>
                                        <p:cTn id="91" dur="300"/>
                                        <p:tgtEl>
                                          <p:spTgt spid="46"/>
                                        </p:tgtEl>
                                      </p:cBhvr>
                                    </p:animEffect>
                                  </p:childTnLst>
                                </p:cTn>
                              </p:par>
                            </p:childTnLst>
                          </p:cTn>
                        </p:par>
                        <p:par>
                          <p:cTn id="92" fill="hold">
                            <p:stCondLst>
                              <p:cond delay="11500"/>
                            </p:stCondLst>
                            <p:childTnLst>
                              <p:par>
                                <p:cTn id="93" presetID="10" presetClass="entr" presetSubtype="0" fill="hold" nodeType="afterEffect">
                                  <p:stCondLst>
                                    <p:cond delay="0"/>
                                  </p:stCondLst>
                                  <p:childTnLst>
                                    <p:set>
                                      <p:cBhvr>
                                        <p:cTn id="94" dur="1" fill="hold">
                                          <p:stCondLst>
                                            <p:cond delay="0"/>
                                          </p:stCondLst>
                                        </p:cTn>
                                        <p:tgtEl>
                                          <p:spTgt spid="47"/>
                                        </p:tgtEl>
                                        <p:attrNameLst>
                                          <p:attrName>style.visibility</p:attrName>
                                        </p:attrNameLst>
                                      </p:cBhvr>
                                      <p:to>
                                        <p:strVal val="visible"/>
                                      </p:to>
                                    </p:set>
                                    <p:animEffect transition="in" filter="fade">
                                      <p:cBhvr>
                                        <p:cTn id="95" dur="300"/>
                                        <p:tgtEl>
                                          <p:spTgt spid="47"/>
                                        </p:tgtEl>
                                      </p:cBhvr>
                                    </p:animEffect>
                                  </p:childTnLst>
                                </p:cTn>
                              </p:par>
                            </p:childTnLst>
                          </p:cTn>
                        </p:par>
                        <p:par>
                          <p:cTn id="96" fill="hold">
                            <p:stCondLst>
                              <p:cond delay="12000"/>
                            </p:stCondLst>
                            <p:childTnLst>
                              <p:par>
                                <p:cTn id="97" presetID="10" presetClass="entr" presetSubtype="0" fill="hold" nodeType="afterEffect">
                                  <p:stCondLst>
                                    <p:cond delay="0"/>
                                  </p:stCondLst>
                                  <p:childTnLst>
                                    <p:set>
                                      <p:cBhvr>
                                        <p:cTn id="98" dur="1" fill="hold">
                                          <p:stCondLst>
                                            <p:cond delay="0"/>
                                          </p:stCondLst>
                                        </p:cTn>
                                        <p:tgtEl>
                                          <p:spTgt spid="48"/>
                                        </p:tgtEl>
                                        <p:attrNameLst>
                                          <p:attrName>style.visibility</p:attrName>
                                        </p:attrNameLst>
                                      </p:cBhvr>
                                      <p:to>
                                        <p:strVal val="visible"/>
                                      </p:to>
                                    </p:set>
                                    <p:animEffect transition="in" filter="fade">
                                      <p:cBhvr>
                                        <p:cTn id="99" dur="300"/>
                                        <p:tgtEl>
                                          <p:spTgt spid="48"/>
                                        </p:tgtEl>
                                      </p:cBhvr>
                                    </p:animEffect>
                                  </p:childTnLst>
                                </p:cTn>
                              </p:par>
                            </p:childTnLst>
                          </p:cTn>
                        </p:par>
                        <p:par>
                          <p:cTn id="100" fill="hold">
                            <p:stCondLst>
                              <p:cond delay="12500"/>
                            </p:stCondLst>
                            <p:childTnLst>
                              <p:par>
                                <p:cTn id="101" presetID="10" presetClass="entr" presetSubtype="0" fill="hold" nodeType="afterEffect">
                                  <p:stCondLst>
                                    <p:cond delay="0"/>
                                  </p:stCondLst>
                                  <p:childTnLst>
                                    <p:set>
                                      <p:cBhvr>
                                        <p:cTn id="102" dur="1" fill="hold">
                                          <p:stCondLst>
                                            <p:cond delay="0"/>
                                          </p:stCondLst>
                                        </p:cTn>
                                        <p:tgtEl>
                                          <p:spTgt spid="49"/>
                                        </p:tgtEl>
                                        <p:attrNameLst>
                                          <p:attrName>style.visibility</p:attrName>
                                        </p:attrNameLst>
                                      </p:cBhvr>
                                      <p:to>
                                        <p:strVal val="visible"/>
                                      </p:to>
                                    </p:set>
                                    <p:animEffect transition="in" filter="fade">
                                      <p:cBhvr>
                                        <p:cTn id="103" dur="300"/>
                                        <p:tgtEl>
                                          <p:spTgt spid="49"/>
                                        </p:tgtEl>
                                      </p:cBhvr>
                                    </p:animEffect>
                                  </p:childTnLst>
                                </p:cTn>
                              </p:par>
                            </p:childTnLst>
                          </p:cTn>
                        </p:par>
                        <p:par>
                          <p:cTn id="104" fill="hold">
                            <p:stCondLst>
                              <p:cond delay="13000"/>
                            </p:stCondLst>
                            <p:childTnLst>
                              <p:par>
                                <p:cTn id="105" presetID="10" presetClass="entr" presetSubtype="0" fill="hold" nodeType="afterEffect">
                                  <p:stCondLst>
                                    <p:cond delay="0"/>
                                  </p:stCondLst>
                                  <p:childTnLst>
                                    <p:set>
                                      <p:cBhvr>
                                        <p:cTn id="106" dur="1" fill="hold">
                                          <p:stCondLst>
                                            <p:cond delay="0"/>
                                          </p:stCondLst>
                                        </p:cTn>
                                        <p:tgtEl>
                                          <p:spTgt spid="50"/>
                                        </p:tgtEl>
                                        <p:attrNameLst>
                                          <p:attrName>style.visibility</p:attrName>
                                        </p:attrNameLst>
                                      </p:cBhvr>
                                      <p:to>
                                        <p:strVal val="visible"/>
                                      </p:to>
                                    </p:set>
                                    <p:animEffect transition="in" filter="fade">
                                      <p:cBhvr>
                                        <p:cTn id="107" dur="300"/>
                                        <p:tgtEl>
                                          <p:spTgt spid="50"/>
                                        </p:tgtEl>
                                      </p:cBhvr>
                                    </p:animEffect>
                                  </p:childTnLst>
                                </p:cTn>
                              </p:par>
                            </p:childTnLst>
                          </p:cTn>
                        </p:par>
                        <p:par>
                          <p:cTn id="108" fill="hold">
                            <p:stCondLst>
                              <p:cond delay="13500"/>
                            </p:stCondLst>
                            <p:childTnLst>
                              <p:par>
                                <p:cTn id="109" presetID="10" presetClass="entr" presetSubtype="0" fill="hold" grpId="0" nodeType="afterEffect">
                                  <p:stCondLst>
                                    <p:cond delay="0"/>
                                  </p:stCondLst>
                                  <p:childTnLst>
                                    <p:set>
                                      <p:cBhvr>
                                        <p:cTn id="110" dur="1" fill="hold">
                                          <p:stCondLst>
                                            <p:cond delay="0"/>
                                          </p:stCondLst>
                                        </p:cTn>
                                        <p:tgtEl>
                                          <p:spTgt spid="134"/>
                                        </p:tgtEl>
                                        <p:attrNameLst>
                                          <p:attrName>style.visibility</p:attrName>
                                        </p:attrNameLst>
                                      </p:cBhvr>
                                      <p:to>
                                        <p:strVal val="visible"/>
                                      </p:to>
                                    </p:set>
                                    <p:animEffect transition="in" filter="fade">
                                      <p:cBhvr>
                                        <p:cTn id="111" dur="300"/>
                                        <p:tgtEl>
                                          <p:spTgt spid="134"/>
                                        </p:tgtEl>
                                      </p:cBhvr>
                                    </p:animEffect>
                                  </p:childTnLst>
                                </p:cTn>
                              </p:par>
                            </p:childTnLst>
                          </p:cTn>
                        </p:par>
                        <p:par>
                          <p:cTn id="112" fill="hold">
                            <p:stCondLst>
                              <p:cond delay="14000"/>
                            </p:stCondLst>
                            <p:childTnLst>
                              <p:par>
                                <p:cTn id="113" presetID="22" presetClass="entr" presetSubtype="1" fill="hold" nodeType="afterEffect">
                                  <p:stCondLst>
                                    <p:cond delay="0"/>
                                  </p:stCondLst>
                                  <p:childTnLst>
                                    <p:set>
                                      <p:cBhvr>
                                        <p:cTn id="114" dur="1" fill="hold">
                                          <p:stCondLst>
                                            <p:cond delay="0"/>
                                          </p:stCondLst>
                                        </p:cTn>
                                        <p:tgtEl>
                                          <p:spTgt spid="19"/>
                                        </p:tgtEl>
                                        <p:attrNameLst>
                                          <p:attrName>style.visibility</p:attrName>
                                        </p:attrNameLst>
                                      </p:cBhvr>
                                      <p:to>
                                        <p:strVal val="visible"/>
                                      </p:to>
                                    </p:set>
                                    <p:animEffect transition="in" filter="wipe(up)">
                                      <p:cBhvr>
                                        <p:cTn id="115" dur="300"/>
                                        <p:tgtEl>
                                          <p:spTgt spid="19"/>
                                        </p:tgtEl>
                                      </p:cBhvr>
                                    </p:animEffect>
                                  </p:childTnLst>
                                </p:cTn>
                              </p:par>
                            </p:childTnLst>
                          </p:cTn>
                        </p:par>
                        <p:par>
                          <p:cTn id="116" fill="hold">
                            <p:stCondLst>
                              <p:cond delay="14500"/>
                            </p:stCondLst>
                            <p:childTnLst>
                              <p:par>
                                <p:cTn id="117" presetID="42" presetClass="entr" presetSubtype="0" fill="hold" grpId="0" nodeType="afterEffect">
                                  <p:stCondLst>
                                    <p:cond delay="0"/>
                                  </p:stCondLst>
                                  <p:childTnLst>
                                    <p:set>
                                      <p:cBhvr>
                                        <p:cTn id="118" dur="1" fill="hold">
                                          <p:stCondLst>
                                            <p:cond delay="0"/>
                                          </p:stCondLst>
                                        </p:cTn>
                                        <p:tgtEl>
                                          <p:spTgt spid="20"/>
                                        </p:tgtEl>
                                        <p:attrNameLst>
                                          <p:attrName>style.visibility</p:attrName>
                                        </p:attrNameLst>
                                      </p:cBhvr>
                                      <p:to>
                                        <p:strVal val="visible"/>
                                      </p:to>
                                    </p:set>
                                    <p:animEffect transition="in" filter="fade">
                                      <p:cBhvr>
                                        <p:cTn id="119" dur="300"/>
                                        <p:tgtEl>
                                          <p:spTgt spid="20"/>
                                        </p:tgtEl>
                                      </p:cBhvr>
                                    </p:animEffect>
                                    <p:anim calcmode="lin" valueType="num">
                                      <p:cBhvr>
                                        <p:cTn id="120" dur="300" fill="hold"/>
                                        <p:tgtEl>
                                          <p:spTgt spid="20"/>
                                        </p:tgtEl>
                                        <p:attrNameLst>
                                          <p:attrName>ppt_x</p:attrName>
                                        </p:attrNameLst>
                                      </p:cBhvr>
                                      <p:tavLst>
                                        <p:tav tm="0">
                                          <p:val>
                                            <p:strVal val="#ppt_x"/>
                                          </p:val>
                                        </p:tav>
                                        <p:tav tm="100000">
                                          <p:val>
                                            <p:strVal val="#ppt_x"/>
                                          </p:val>
                                        </p:tav>
                                      </p:tavLst>
                                    </p:anim>
                                    <p:anim calcmode="lin" valueType="num">
                                      <p:cBhvr>
                                        <p:cTn id="121" dur="3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6" grpId="0"/>
      <p:bldP spid="17" grpId="0" animBg="1"/>
      <p:bldP spid="20" grpId="0"/>
      <p:bldP spid="133" grpId="0"/>
      <p:bldP spid="13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stretch>
            <a:fillRect/>
          </a:stretch>
        </p:blipFill>
        <p:spPr>
          <a:xfrm>
            <a:off x="2709" y="0"/>
            <a:ext cx="9141291" cy="5143499"/>
          </a:xfrm>
          <a:prstGeom prst="rect">
            <a:avLst/>
          </a:prstGeom>
        </p:spPr>
      </p:pic>
      <p:sp>
        <p:nvSpPr>
          <p:cNvPr id="25" name="文本框 28"/>
          <p:cNvSpPr txBox="1">
            <a:spLocks noChangeArrowheads="1"/>
          </p:cNvSpPr>
          <p:nvPr/>
        </p:nvSpPr>
        <p:spPr bwMode="auto">
          <a:xfrm>
            <a:off x="5181600" y="1159663"/>
            <a:ext cx="1509485" cy="186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defTabSz="914400">
              <a:lnSpc>
                <a:spcPct val="100000"/>
              </a:lnSpc>
              <a:spcBef>
                <a:spcPct val="0"/>
              </a:spcBef>
              <a:buFontTx/>
              <a:buNone/>
            </a:pPr>
            <a:r>
              <a:rPr lang="en-US" altLang="zh-CN" sz="11500" dirty="0">
                <a:solidFill>
                  <a:srgbClr val="459BB3"/>
                </a:solidFill>
                <a:latin typeface="Agency FB" panose="020B0503020202020204" pitchFamily="34" charset="0"/>
              </a:rPr>
              <a:t>03</a:t>
            </a:r>
            <a:endParaRPr lang="zh-CN" altLang="en-US" sz="11500" dirty="0">
              <a:solidFill>
                <a:srgbClr val="459BB3"/>
              </a:solidFill>
              <a:latin typeface="Agency FB" panose="020B0503020202020204" pitchFamily="34" charset="0"/>
            </a:endParaRPr>
          </a:p>
        </p:txBody>
      </p:sp>
      <p:grpSp>
        <p:nvGrpSpPr>
          <p:cNvPr id="28" name="组合 30"/>
          <p:cNvGrpSpPr/>
          <p:nvPr/>
        </p:nvGrpSpPr>
        <p:grpSpPr bwMode="auto">
          <a:xfrm>
            <a:off x="3281843" y="2862032"/>
            <a:ext cx="5064125" cy="1019555"/>
            <a:chOff x="3464698" y="4753005"/>
            <a:chExt cx="5064447" cy="1019930"/>
          </a:xfrm>
        </p:grpSpPr>
        <p:sp>
          <p:nvSpPr>
            <p:cNvPr id="29" name="文本框 11"/>
            <p:cNvSpPr txBox="1">
              <a:spLocks noChangeArrowheads="1"/>
            </p:cNvSpPr>
            <p:nvPr/>
          </p:nvSpPr>
          <p:spPr bwMode="auto">
            <a:xfrm>
              <a:off x="3650539" y="4753005"/>
              <a:ext cx="4878606" cy="52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defTabSz="914400">
                <a:lnSpc>
                  <a:spcPct val="100000"/>
                </a:lnSpc>
                <a:spcBef>
                  <a:spcPct val="0"/>
                </a:spcBef>
                <a:buFontTx/>
                <a:buNone/>
              </a:pPr>
              <a:r>
                <a:rPr lang="zh-CN" altLang="en-US" b="1" dirty="0">
                  <a:solidFill>
                    <a:srgbClr val="459BB3"/>
                  </a:solidFill>
                  <a:latin typeface="微软雅黑" panose="020B0503020204020204" pitchFamily="34" charset="-122"/>
                  <a:ea typeface="微软雅黑" panose="020B0503020204020204" pitchFamily="34" charset="-122"/>
                </a:rPr>
                <a:t>单击此处添加文字标题内容</a:t>
              </a:r>
            </a:p>
          </p:txBody>
        </p:sp>
        <p:sp>
          <p:nvSpPr>
            <p:cNvPr id="30" name="矩形 33"/>
            <p:cNvSpPr>
              <a:spLocks noChangeArrowheads="1"/>
            </p:cNvSpPr>
            <p:nvPr/>
          </p:nvSpPr>
          <p:spPr bwMode="auto">
            <a:xfrm>
              <a:off x="3464698" y="5403467"/>
              <a:ext cx="5064447" cy="369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a:lnSpc>
                  <a:spcPct val="100000"/>
                </a:lnSpc>
                <a:spcBef>
                  <a:spcPct val="20000"/>
                </a:spcBef>
                <a:buFontTx/>
                <a:buNone/>
              </a:pPr>
              <a:r>
                <a:rPr lang="en-US" altLang="zh-CN" sz="1200" dirty="0">
                  <a:solidFill>
                    <a:schemeClr val="bg1">
                      <a:lumMod val="50000"/>
                    </a:schemeClr>
                  </a:solidFill>
                  <a:latin typeface="微软雅黑" panose="020B0503020204020204" pitchFamily="34" charset="-122"/>
                  <a:ea typeface="微软雅黑" panose="020B0503020204020204" pitchFamily="34" charset="-122"/>
                  <a:sym typeface="Arial" panose="020B0604020202020204" pitchFamily="34" charset="0"/>
                </a:rPr>
                <a:t>Please read the instructions and work at the end of </a:t>
              </a:r>
              <a:r>
                <a:rPr lang="en-US" altLang="zh-CN" sz="1200" dirty="0" err="1">
                  <a:solidFill>
                    <a:schemeClr val="bg1">
                      <a:lumMod val="50000"/>
                    </a:schemeClr>
                  </a:solidFill>
                  <a:latin typeface="微软雅黑" panose="020B0503020204020204" pitchFamily="34" charset="-122"/>
                  <a:ea typeface="微软雅黑" panose="020B0503020204020204" pitchFamily="34" charset="-122"/>
                  <a:sym typeface="Arial" panose="020B0604020202020204" pitchFamily="34" charset="0"/>
                </a:rPr>
                <a:t>themanualtemplate</a:t>
              </a:r>
              <a:r>
                <a:rPr lang="en-US" altLang="zh-CN" sz="1200" dirty="0">
                  <a:solidFill>
                    <a:schemeClr val="bg1">
                      <a:lumMod val="50000"/>
                    </a:schemeClr>
                  </a:solidFill>
                  <a:latin typeface="微软雅黑" panose="020B0503020204020204" pitchFamily="34" charset="-122"/>
                  <a:ea typeface="微软雅黑" panose="020B0503020204020204" pitchFamily="34" charset="-122"/>
                  <a:sym typeface="Arial" panose="020B0604020202020204" pitchFamily="34" charset="0"/>
                </a:rPr>
                <a:t>. according to your need to draw the text box size</a:t>
              </a:r>
            </a:p>
          </p:txBody>
        </p:sp>
      </p:gr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anim calcmode="lin" valueType="num">
                                      <p:cBhvr>
                                        <p:cTn id="8" dur="1000" fill="hold"/>
                                        <p:tgtEl>
                                          <p:spTgt spid="25"/>
                                        </p:tgtEl>
                                        <p:attrNameLst>
                                          <p:attrName>ppt_x</p:attrName>
                                        </p:attrNameLst>
                                      </p:cBhvr>
                                      <p:tavLst>
                                        <p:tav tm="0">
                                          <p:val>
                                            <p:strVal val="#ppt_x"/>
                                          </p:val>
                                        </p:tav>
                                        <p:tav tm="100000">
                                          <p:val>
                                            <p:strVal val="#ppt_x"/>
                                          </p:val>
                                        </p:tav>
                                      </p:tavLst>
                                    </p:anim>
                                    <p:anim calcmode="lin" valueType="num">
                                      <p:cBhvr>
                                        <p:cTn id="9" dur="1000" fill="hold"/>
                                        <p:tgtEl>
                                          <p:spTgt spid="25"/>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1000"/>
                                        <p:tgtEl>
                                          <p:spTgt spid="28"/>
                                        </p:tgtEl>
                                      </p:cBhvr>
                                    </p:animEffect>
                                    <p:anim calcmode="lin" valueType="num">
                                      <p:cBhvr>
                                        <p:cTn id="13" dur="1000" fill="hold"/>
                                        <p:tgtEl>
                                          <p:spTgt spid="28"/>
                                        </p:tgtEl>
                                        <p:attrNameLst>
                                          <p:attrName>ppt_x</p:attrName>
                                        </p:attrNameLst>
                                      </p:cBhvr>
                                      <p:tavLst>
                                        <p:tav tm="0">
                                          <p:val>
                                            <p:strVal val="#ppt_x"/>
                                          </p:val>
                                        </p:tav>
                                        <p:tav tm="100000">
                                          <p:val>
                                            <p:strVal val="#ppt_x"/>
                                          </p:val>
                                        </p:tav>
                                      </p:tavLst>
                                    </p:anim>
                                    <p:anim calcmode="lin" valueType="num">
                                      <p:cBhvr>
                                        <p:cTn id="14"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1" name="组合 157"/>
          <p:cNvGrpSpPr/>
          <p:nvPr/>
        </p:nvGrpSpPr>
        <p:grpSpPr>
          <a:xfrm>
            <a:off x="4285137" y="2513210"/>
            <a:ext cx="345440" cy="296211"/>
            <a:chOff x="3546346" y="2339026"/>
            <a:chExt cx="897787" cy="769842"/>
          </a:xfrm>
          <a:solidFill>
            <a:schemeClr val="bg1">
              <a:lumMod val="50000"/>
            </a:schemeClr>
          </a:solidFill>
          <a:effectLst>
            <a:reflection blurRad="6350" stA="52000" endA="300" endPos="35000" dir="5400000" sy="-100000" algn="bl" rotWithShape="0"/>
          </a:effectLst>
        </p:grpSpPr>
        <p:sp>
          <p:nvSpPr>
            <p:cNvPr id="92" name="Rectangle 227"/>
            <p:cNvSpPr>
              <a:spLocks noChangeArrowheads="1"/>
            </p:cNvSpPr>
            <p:nvPr/>
          </p:nvSpPr>
          <p:spPr bwMode="auto">
            <a:xfrm>
              <a:off x="3561526" y="3077423"/>
              <a:ext cx="882607" cy="314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16" tIns="45708" rIns="91416" bIns="45708" numCol="1" anchor="t" anchorCtr="0" compatLnSpc="1"/>
            <a:lstStyle/>
            <a:p>
              <a:pPr>
                <a:defRPr/>
              </a:pPr>
              <a:endParaRPr lang="zh-CN" altLang="en-US" dirty="0">
                <a:solidFill>
                  <a:srgbClr val="FFFFFF"/>
                </a:solidFill>
                <a:latin typeface="Calibri" panose="020F0502020204030204"/>
                <a:ea typeface="宋体" panose="02010600030101010101" pitchFamily="2" charset="-122"/>
              </a:endParaRPr>
            </a:p>
          </p:txBody>
        </p:sp>
        <p:sp>
          <p:nvSpPr>
            <p:cNvPr id="93" name="Freeform 228"/>
            <p:cNvSpPr/>
            <p:nvPr/>
          </p:nvSpPr>
          <p:spPr bwMode="auto">
            <a:xfrm>
              <a:off x="3617909" y="2844302"/>
              <a:ext cx="125777" cy="210351"/>
            </a:xfrm>
            <a:custGeom>
              <a:avLst/>
              <a:gdLst>
                <a:gd name="T0" fmla="*/ 6 w 49"/>
                <a:gd name="T1" fmla="*/ 82 h 82"/>
                <a:gd name="T2" fmla="*/ 43 w 49"/>
                <a:gd name="T3" fmla="*/ 82 h 82"/>
                <a:gd name="T4" fmla="*/ 49 w 49"/>
                <a:gd name="T5" fmla="*/ 76 h 82"/>
                <a:gd name="T6" fmla="*/ 49 w 49"/>
                <a:gd name="T7" fmla="*/ 0 h 82"/>
                <a:gd name="T8" fmla="*/ 0 w 49"/>
                <a:gd name="T9" fmla="*/ 49 h 82"/>
                <a:gd name="T10" fmla="*/ 0 w 49"/>
                <a:gd name="T11" fmla="*/ 76 h 82"/>
                <a:gd name="T12" fmla="*/ 6 w 49"/>
                <a:gd name="T13" fmla="*/ 82 h 82"/>
              </a:gdLst>
              <a:ahLst/>
              <a:cxnLst>
                <a:cxn ang="0">
                  <a:pos x="T0" y="T1"/>
                </a:cxn>
                <a:cxn ang="0">
                  <a:pos x="T2" y="T3"/>
                </a:cxn>
                <a:cxn ang="0">
                  <a:pos x="T4" y="T5"/>
                </a:cxn>
                <a:cxn ang="0">
                  <a:pos x="T6" y="T7"/>
                </a:cxn>
                <a:cxn ang="0">
                  <a:pos x="T8" y="T9"/>
                </a:cxn>
                <a:cxn ang="0">
                  <a:pos x="T10" y="T11"/>
                </a:cxn>
                <a:cxn ang="0">
                  <a:pos x="T12" y="T13"/>
                </a:cxn>
              </a:cxnLst>
              <a:rect l="0" t="0" r="r" b="b"/>
              <a:pathLst>
                <a:path w="49" h="82">
                  <a:moveTo>
                    <a:pt x="6" y="82"/>
                  </a:moveTo>
                  <a:cubicBezTo>
                    <a:pt x="43" y="82"/>
                    <a:pt x="43" y="82"/>
                    <a:pt x="43" y="82"/>
                  </a:cubicBezTo>
                  <a:cubicBezTo>
                    <a:pt x="46" y="82"/>
                    <a:pt x="49" y="79"/>
                    <a:pt x="49" y="76"/>
                  </a:cubicBezTo>
                  <a:cubicBezTo>
                    <a:pt x="49" y="0"/>
                    <a:pt x="49" y="0"/>
                    <a:pt x="49" y="0"/>
                  </a:cubicBezTo>
                  <a:cubicBezTo>
                    <a:pt x="0" y="49"/>
                    <a:pt x="0" y="49"/>
                    <a:pt x="0" y="49"/>
                  </a:cubicBezTo>
                  <a:cubicBezTo>
                    <a:pt x="0" y="76"/>
                    <a:pt x="0" y="76"/>
                    <a:pt x="0" y="76"/>
                  </a:cubicBezTo>
                  <a:cubicBezTo>
                    <a:pt x="0" y="79"/>
                    <a:pt x="3" y="82"/>
                    <a:pt x="6" y="8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pPr>
                <a:defRPr/>
              </a:pPr>
              <a:endParaRPr lang="zh-CN" altLang="en-US" dirty="0">
                <a:solidFill>
                  <a:srgbClr val="FFFFFF"/>
                </a:solidFill>
                <a:latin typeface="Calibri" panose="020F0502020204030204"/>
                <a:ea typeface="宋体" panose="02010600030101010101" pitchFamily="2" charset="-122"/>
              </a:endParaRPr>
            </a:p>
          </p:txBody>
        </p:sp>
        <p:sp>
          <p:nvSpPr>
            <p:cNvPr id="94" name="Freeform 229"/>
            <p:cNvSpPr/>
            <p:nvPr/>
          </p:nvSpPr>
          <p:spPr bwMode="auto">
            <a:xfrm>
              <a:off x="3779467" y="2682744"/>
              <a:ext cx="122524" cy="371910"/>
            </a:xfrm>
            <a:custGeom>
              <a:avLst/>
              <a:gdLst>
                <a:gd name="T0" fmla="*/ 5 w 48"/>
                <a:gd name="T1" fmla="*/ 145 h 145"/>
                <a:gd name="T2" fmla="*/ 43 w 48"/>
                <a:gd name="T3" fmla="*/ 145 h 145"/>
                <a:gd name="T4" fmla="*/ 48 w 48"/>
                <a:gd name="T5" fmla="*/ 139 h 145"/>
                <a:gd name="T6" fmla="*/ 48 w 48"/>
                <a:gd name="T7" fmla="*/ 0 h 145"/>
                <a:gd name="T8" fmla="*/ 0 w 48"/>
                <a:gd name="T9" fmla="*/ 49 h 145"/>
                <a:gd name="T10" fmla="*/ 0 w 48"/>
                <a:gd name="T11" fmla="*/ 139 h 145"/>
                <a:gd name="T12" fmla="*/ 5 w 48"/>
                <a:gd name="T13" fmla="*/ 145 h 145"/>
              </a:gdLst>
              <a:ahLst/>
              <a:cxnLst>
                <a:cxn ang="0">
                  <a:pos x="T0" y="T1"/>
                </a:cxn>
                <a:cxn ang="0">
                  <a:pos x="T2" y="T3"/>
                </a:cxn>
                <a:cxn ang="0">
                  <a:pos x="T4" y="T5"/>
                </a:cxn>
                <a:cxn ang="0">
                  <a:pos x="T6" y="T7"/>
                </a:cxn>
                <a:cxn ang="0">
                  <a:pos x="T8" y="T9"/>
                </a:cxn>
                <a:cxn ang="0">
                  <a:pos x="T10" y="T11"/>
                </a:cxn>
                <a:cxn ang="0">
                  <a:pos x="T12" y="T13"/>
                </a:cxn>
              </a:cxnLst>
              <a:rect l="0" t="0" r="r" b="b"/>
              <a:pathLst>
                <a:path w="48" h="145">
                  <a:moveTo>
                    <a:pt x="5" y="145"/>
                  </a:moveTo>
                  <a:cubicBezTo>
                    <a:pt x="43" y="145"/>
                    <a:pt x="43" y="145"/>
                    <a:pt x="43" y="145"/>
                  </a:cubicBezTo>
                  <a:cubicBezTo>
                    <a:pt x="46" y="145"/>
                    <a:pt x="48" y="142"/>
                    <a:pt x="48" y="139"/>
                  </a:cubicBezTo>
                  <a:cubicBezTo>
                    <a:pt x="48" y="0"/>
                    <a:pt x="48" y="0"/>
                    <a:pt x="48" y="0"/>
                  </a:cubicBezTo>
                  <a:cubicBezTo>
                    <a:pt x="0" y="49"/>
                    <a:pt x="0" y="49"/>
                    <a:pt x="0" y="49"/>
                  </a:cubicBezTo>
                  <a:cubicBezTo>
                    <a:pt x="0" y="139"/>
                    <a:pt x="0" y="139"/>
                    <a:pt x="0" y="139"/>
                  </a:cubicBezTo>
                  <a:cubicBezTo>
                    <a:pt x="0" y="142"/>
                    <a:pt x="2" y="145"/>
                    <a:pt x="5" y="1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pPr>
                <a:defRPr/>
              </a:pPr>
              <a:endParaRPr lang="zh-CN" altLang="en-US" dirty="0">
                <a:solidFill>
                  <a:srgbClr val="FFFFFF"/>
                </a:solidFill>
                <a:latin typeface="Calibri" panose="020F0502020204030204"/>
                <a:ea typeface="宋体" panose="02010600030101010101" pitchFamily="2" charset="-122"/>
              </a:endParaRPr>
            </a:p>
          </p:txBody>
        </p:sp>
        <p:sp>
          <p:nvSpPr>
            <p:cNvPr id="95" name="Freeform 230"/>
            <p:cNvSpPr/>
            <p:nvPr/>
          </p:nvSpPr>
          <p:spPr bwMode="auto">
            <a:xfrm>
              <a:off x="3938857" y="2713104"/>
              <a:ext cx="124693" cy="341550"/>
            </a:xfrm>
            <a:custGeom>
              <a:avLst/>
              <a:gdLst>
                <a:gd name="T0" fmla="*/ 22 w 49"/>
                <a:gd name="T1" fmla="*/ 22 h 133"/>
                <a:gd name="T2" fmla="*/ 0 w 49"/>
                <a:gd name="T3" fmla="*/ 0 h 133"/>
                <a:gd name="T4" fmla="*/ 0 w 49"/>
                <a:gd name="T5" fmla="*/ 127 h 133"/>
                <a:gd name="T6" fmla="*/ 6 w 49"/>
                <a:gd name="T7" fmla="*/ 133 h 133"/>
                <a:gd name="T8" fmla="*/ 43 w 49"/>
                <a:gd name="T9" fmla="*/ 133 h 133"/>
                <a:gd name="T10" fmla="*/ 49 w 49"/>
                <a:gd name="T11" fmla="*/ 127 h 133"/>
                <a:gd name="T12" fmla="*/ 49 w 49"/>
                <a:gd name="T13" fmla="*/ 26 h 133"/>
                <a:gd name="T14" fmla="*/ 38 w 49"/>
                <a:gd name="T15" fmla="*/ 29 h 133"/>
                <a:gd name="T16" fmla="*/ 22 w 49"/>
                <a:gd name="T17" fmla="*/ 22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133">
                  <a:moveTo>
                    <a:pt x="22" y="22"/>
                  </a:moveTo>
                  <a:cubicBezTo>
                    <a:pt x="0" y="0"/>
                    <a:pt x="0" y="0"/>
                    <a:pt x="0" y="0"/>
                  </a:cubicBezTo>
                  <a:cubicBezTo>
                    <a:pt x="0" y="127"/>
                    <a:pt x="0" y="127"/>
                    <a:pt x="0" y="127"/>
                  </a:cubicBezTo>
                  <a:cubicBezTo>
                    <a:pt x="0" y="130"/>
                    <a:pt x="3" y="133"/>
                    <a:pt x="6" y="133"/>
                  </a:cubicBezTo>
                  <a:cubicBezTo>
                    <a:pt x="43" y="133"/>
                    <a:pt x="43" y="133"/>
                    <a:pt x="43" y="133"/>
                  </a:cubicBezTo>
                  <a:cubicBezTo>
                    <a:pt x="46" y="133"/>
                    <a:pt x="49" y="130"/>
                    <a:pt x="49" y="127"/>
                  </a:cubicBezTo>
                  <a:cubicBezTo>
                    <a:pt x="49" y="26"/>
                    <a:pt x="49" y="26"/>
                    <a:pt x="49" y="26"/>
                  </a:cubicBezTo>
                  <a:cubicBezTo>
                    <a:pt x="46" y="28"/>
                    <a:pt x="42" y="29"/>
                    <a:pt x="38" y="29"/>
                  </a:cubicBezTo>
                  <a:cubicBezTo>
                    <a:pt x="32" y="29"/>
                    <a:pt x="27" y="26"/>
                    <a:pt x="22" y="2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pPr>
                <a:defRPr/>
              </a:pPr>
              <a:endParaRPr lang="zh-CN" altLang="en-US" dirty="0">
                <a:solidFill>
                  <a:srgbClr val="FFFFFF"/>
                </a:solidFill>
                <a:latin typeface="Calibri" panose="020F0502020204030204"/>
                <a:ea typeface="宋体" panose="02010600030101010101" pitchFamily="2" charset="-122"/>
              </a:endParaRPr>
            </a:p>
          </p:txBody>
        </p:sp>
        <p:sp>
          <p:nvSpPr>
            <p:cNvPr id="96" name="Freeform 231"/>
            <p:cNvSpPr/>
            <p:nvPr/>
          </p:nvSpPr>
          <p:spPr bwMode="auto">
            <a:xfrm>
              <a:off x="4100415" y="2624193"/>
              <a:ext cx="122524" cy="430461"/>
            </a:xfrm>
            <a:custGeom>
              <a:avLst/>
              <a:gdLst>
                <a:gd name="T0" fmla="*/ 5 w 48"/>
                <a:gd name="T1" fmla="*/ 168 h 168"/>
                <a:gd name="T2" fmla="*/ 43 w 48"/>
                <a:gd name="T3" fmla="*/ 168 h 168"/>
                <a:gd name="T4" fmla="*/ 48 w 48"/>
                <a:gd name="T5" fmla="*/ 162 h 168"/>
                <a:gd name="T6" fmla="*/ 48 w 48"/>
                <a:gd name="T7" fmla="*/ 0 h 168"/>
                <a:gd name="T8" fmla="*/ 0 w 48"/>
                <a:gd name="T9" fmla="*/ 48 h 168"/>
                <a:gd name="T10" fmla="*/ 0 w 48"/>
                <a:gd name="T11" fmla="*/ 162 h 168"/>
                <a:gd name="T12" fmla="*/ 5 w 48"/>
                <a:gd name="T13" fmla="*/ 168 h 168"/>
              </a:gdLst>
              <a:ahLst/>
              <a:cxnLst>
                <a:cxn ang="0">
                  <a:pos x="T0" y="T1"/>
                </a:cxn>
                <a:cxn ang="0">
                  <a:pos x="T2" y="T3"/>
                </a:cxn>
                <a:cxn ang="0">
                  <a:pos x="T4" y="T5"/>
                </a:cxn>
                <a:cxn ang="0">
                  <a:pos x="T6" y="T7"/>
                </a:cxn>
                <a:cxn ang="0">
                  <a:pos x="T8" y="T9"/>
                </a:cxn>
                <a:cxn ang="0">
                  <a:pos x="T10" y="T11"/>
                </a:cxn>
                <a:cxn ang="0">
                  <a:pos x="T12" y="T13"/>
                </a:cxn>
              </a:cxnLst>
              <a:rect l="0" t="0" r="r" b="b"/>
              <a:pathLst>
                <a:path w="48" h="168">
                  <a:moveTo>
                    <a:pt x="5" y="168"/>
                  </a:moveTo>
                  <a:cubicBezTo>
                    <a:pt x="43" y="168"/>
                    <a:pt x="43" y="168"/>
                    <a:pt x="43" y="168"/>
                  </a:cubicBezTo>
                  <a:cubicBezTo>
                    <a:pt x="46" y="168"/>
                    <a:pt x="48" y="165"/>
                    <a:pt x="48" y="162"/>
                  </a:cubicBezTo>
                  <a:cubicBezTo>
                    <a:pt x="48" y="0"/>
                    <a:pt x="48" y="0"/>
                    <a:pt x="48" y="0"/>
                  </a:cubicBezTo>
                  <a:cubicBezTo>
                    <a:pt x="0" y="48"/>
                    <a:pt x="0" y="48"/>
                    <a:pt x="0" y="48"/>
                  </a:cubicBezTo>
                  <a:cubicBezTo>
                    <a:pt x="0" y="162"/>
                    <a:pt x="0" y="162"/>
                    <a:pt x="0" y="162"/>
                  </a:cubicBezTo>
                  <a:cubicBezTo>
                    <a:pt x="0" y="165"/>
                    <a:pt x="2" y="168"/>
                    <a:pt x="5" y="16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pPr>
                <a:defRPr/>
              </a:pPr>
              <a:endParaRPr lang="zh-CN" altLang="en-US" dirty="0">
                <a:solidFill>
                  <a:srgbClr val="FFFFFF"/>
                </a:solidFill>
                <a:latin typeface="Calibri" panose="020F0502020204030204"/>
                <a:ea typeface="宋体" panose="02010600030101010101" pitchFamily="2" charset="-122"/>
              </a:endParaRPr>
            </a:p>
          </p:txBody>
        </p:sp>
        <p:sp>
          <p:nvSpPr>
            <p:cNvPr id="97" name="Freeform 232"/>
            <p:cNvSpPr/>
            <p:nvPr/>
          </p:nvSpPr>
          <p:spPr bwMode="auto">
            <a:xfrm>
              <a:off x="4258721" y="2513596"/>
              <a:ext cx="125777" cy="541058"/>
            </a:xfrm>
            <a:custGeom>
              <a:avLst/>
              <a:gdLst>
                <a:gd name="T0" fmla="*/ 29 w 49"/>
                <a:gd name="T1" fmla="*/ 0 h 211"/>
                <a:gd name="T2" fmla="*/ 0 w 49"/>
                <a:gd name="T3" fmla="*/ 29 h 211"/>
                <a:gd name="T4" fmla="*/ 0 w 49"/>
                <a:gd name="T5" fmla="*/ 205 h 211"/>
                <a:gd name="T6" fmla="*/ 6 w 49"/>
                <a:gd name="T7" fmla="*/ 211 h 211"/>
                <a:gd name="T8" fmla="*/ 43 w 49"/>
                <a:gd name="T9" fmla="*/ 211 h 211"/>
                <a:gd name="T10" fmla="*/ 49 w 49"/>
                <a:gd name="T11" fmla="*/ 205 h 211"/>
                <a:gd name="T12" fmla="*/ 49 w 49"/>
                <a:gd name="T13" fmla="*/ 22 h 211"/>
                <a:gd name="T14" fmla="*/ 29 w 49"/>
                <a:gd name="T15" fmla="*/ 0 h 2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 h="211">
                  <a:moveTo>
                    <a:pt x="29" y="0"/>
                  </a:moveTo>
                  <a:cubicBezTo>
                    <a:pt x="0" y="29"/>
                    <a:pt x="0" y="29"/>
                    <a:pt x="0" y="29"/>
                  </a:cubicBezTo>
                  <a:cubicBezTo>
                    <a:pt x="0" y="205"/>
                    <a:pt x="0" y="205"/>
                    <a:pt x="0" y="205"/>
                  </a:cubicBezTo>
                  <a:cubicBezTo>
                    <a:pt x="0" y="208"/>
                    <a:pt x="3" y="211"/>
                    <a:pt x="6" y="211"/>
                  </a:cubicBezTo>
                  <a:cubicBezTo>
                    <a:pt x="43" y="211"/>
                    <a:pt x="43" y="211"/>
                    <a:pt x="43" y="211"/>
                  </a:cubicBezTo>
                  <a:cubicBezTo>
                    <a:pt x="46" y="211"/>
                    <a:pt x="49" y="208"/>
                    <a:pt x="49" y="205"/>
                  </a:cubicBezTo>
                  <a:cubicBezTo>
                    <a:pt x="49" y="22"/>
                    <a:pt x="49" y="22"/>
                    <a:pt x="49" y="22"/>
                  </a:cubicBezTo>
                  <a:cubicBezTo>
                    <a:pt x="38" y="21"/>
                    <a:pt x="29" y="12"/>
                    <a:pt x="2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pPr>
                <a:defRPr/>
              </a:pPr>
              <a:endParaRPr lang="zh-CN" altLang="en-US" dirty="0">
                <a:solidFill>
                  <a:srgbClr val="FFFFFF"/>
                </a:solidFill>
                <a:latin typeface="Calibri" panose="020F0502020204030204"/>
                <a:ea typeface="宋体" panose="02010600030101010101" pitchFamily="2" charset="-122"/>
              </a:endParaRPr>
            </a:p>
          </p:txBody>
        </p:sp>
        <p:sp>
          <p:nvSpPr>
            <p:cNvPr id="98" name="Freeform 233"/>
            <p:cNvSpPr/>
            <p:nvPr/>
          </p:nvSpPr>
          <p:spPr bwMode="auto">
            <a:xfrm>
              <a:off x="3546346" y="2339026"/>
              <a:ext cx="871764" cy="610452"/>
            </a:xfrm>
            <a:custGeom>
              <a:avLst/>
              <a:gdLst>
                <a:gd name="T0" fmla="*/ 20 w 340"/>
                <a:gd name="T1" fmla="*/ 234 h 238"/>
                <a:gd name="T2" fmla="*/ 140 w 340"/>
                <a:gd name="T3" fmla="*/ 113 h 238"/>
                <a:gd name="T4" fmla="*/ 183 w 340"/>
                <a:gd name="T5" fmla="*/ 156 h 238"/>
                <a:gd name="T6" fmla="*/ 199 w 340"/>
                <a:gd name="T7" fmla="*/ 156 h 238"/>
                <a:gd name="T8" fmla="*/ 318 w 340"/>
                <a:gd name="T9" fmla="*/ 37 h 238"/>
                <a:gd name="T10" fmla="*/ 318 w 340"/>
                <a:gd name="T11" fmla="*/ 64 h 238"/>
                <a:gd name="T12" fmla="*/ 329 w 340"/>
                <a:gd name="T13" fmla="*/ 75 h 238"/>
                <a:gd name="T14" fmla="*/ 340 w 340"/>
                <a:gd name="T15" fmla="*/ 64 h 238"/>
                <a:gd name="T16" fmla="*/ 340 w 340"/>
                <a:gd name="T17" fmla="*/ 11 h 238"/>
                <a:gd name="T18" fmla="*/ 337 w 340"/>
                <a:gd name="T19" fmla="*/ 3 h 238"/>
                <a:gd name="T20" fmla="*/ 329 w 340"/>
                <a:gd name="T21" fmla="*/ 0 h 238"/>
                <a:gd name="T22" fmla="*/ 276 w 340"/>
                <a:gd name="T23" fmla="*/ 0 h 238"/>
                <a:gd name="T24" fmla="*/ 265 w 340"/>
                <a:gd name="T25" fmla="*/ 11 h 238"/>
                <a:gd name="T26" fmla="*/ 276 w 340"/>
                <a:gd name="T27" fmla="*/ 22 h 238"/>
                <a:gd name="T28" fmla="*/ 302 w 340"/>
                <a:gd name="T29" fmla="*/ 22 h 238"/>
                <a:gd name="T30" fmla="*/ 191 w 340"/>
                <a:gd name="T31" fmla="*/ 133 h 238"/>
                <a:gd name="T32" fmla="*/ 148 w 340"/>
                <a:gd name="T33" fmla="*/ 90 h 238"/>
                <a:gd name="T34" fmla="*/ 133 w 340"/>
                <a:gd name="T35" fmla="*/ 90 h 238"/>
                <a:gd name="T36" fmla="*/ 4 w 340"/>
                <a:gd name="T37" fmla="*/ 219 h 238"/>
                <a:gd name="T38" fmla="*/ 4 w 340"/>
                <a:gd name="T39" fmla="*/ 234 h 238"/>
                <a:gd name="T40" fmla="*/ 20 w 340"/>
                <a:gd name="T41" fmla="*/ 234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0" h="238">
                  <a:moveTo>
                    <a:pt x="20" y="234"/>
                  </a:moveTo>
                  <a:cubicBezTo>
                    <a:pt x="140" y="113"/>
                    <a:pt x="140" y="113"/>
                    <a:pt x="140" y="113"/>
                  </a:cubicBezTo>
                  <a:cubicBezTo>
                    <a:pt x="183" y="156"/>
                    <a:pt x="183" y="156"/>
                    <a:pt x="183" y="156"/>
                  </a:cubicBezTo>
                  <a:cubicBezTo>
                    <a:pt x="188" y="160"/>
                    <a:pt x="195" y="160"/>
                    <a:pt x="199" y="156"/>
                  </a:cubicBezTo>
                  <a:cubicBezTo>
                    <a:pt x="318" y="37"/>
                    <a:pt x="318" y="37"/>
                    <a:pt x="318" y="37"/>
                  </a:cubicBezTo>
                  <a:cubicBezTo>
                    <a:pt x="318" y="64"/>
                    <a:pt x="318" y="64"/>
                    <a:pt x="318" y="64"/>
                  </a:cubicBezTo>
                  <a:cubicBezTo>
                    <a:pt x="318" y="70"/>
                    <a:pt x="323" y="75"/>
                    <a:pt x="329" y="75"/>
                  </a:cubicBezTo>
                  <a:cubicBezTo>
                    <a:pt x="335" y="75"/>
                    <a:pt x="340" y="70"/>
                    <a:pt x="340" y="64"/>
                  </a:cubicBezTo>
                  <a:cubicBezTo>
                    <a:pt x="340" y="11"/>
                    <a:pt x="340" y="11"/>
                    <a:pt x="340" y="11"/>
                  </a:cubicBezTo>
                  <a:cubicBezTo>
                    <a:pt x="340" y="8"/>
                    <a:pt x="339" y="5"/>
                    <a:pt x="337" y="3"/>
                  </a:cubicBezTo>
                  <a:cubicBezTo>
                    <a:pt x="335" y="1"/>
                    <a:pt x="332" y="0"/>
                    <a:pt x="329" y="0"/>
                  </a:cubicBezTo>
                  <a:cubicBezTo>
                    <a:pt x="276" y="0"/>
                    <a:pt x="276" y="0"/>
                    <a:pt x="276" y="0"/>
                  </a:cubicBezTo>
                  <a:cubicBezTo>
                    <a:pt x="270" y="0"/>
                    <a:pt x="265" y="4"/>
                    <a:pt x="265" y="11"/>
                  </a:cubicBezTo>
                  <a:cubicBezTo>
                    <a:pt x="265" y="17"/>
                    <a:pt x="270" y="22"/>
                    <a:pt x="276" y="22"/>
                  </a:cubicBezTo>
                  <a:cubicBezTo>
                    <a:pt x="302" y="22"/>
                    <a:pt x="302" y="22"/>
                    <a:pt x="302" y="22"/>
                  </a:cubicBezTo>
                  <a:cubicBezTo>
                    <a:pt x="191" y="133"/>
                    <a:pt x="191" y="133"/>
                    <a:pt x="191" y="133"/>
                  </a:cubicBezTo>
                  <a:cubicBezTo>
                    <a:pt x="148" y="90"/>
                    <a:pt x="148" y="90"/>
                    <a:pt x="148" y="90"/>
                  </a:cubicBezTo>
                  <a:cubicBezTo>
                    <a:pt x="144" y="86"/>
                    <a:pt x="137" y="86"/>
                    <a:pt x="133" y="90"/>
                  </a:cubicBezTo>
                  <a:cubicBezTo>
                    <a:pt x="4" y="219"/>
                    <a:pt x="4" y="219"/>
                    <a:pt x="4" y="219"/>
                  </a:cubicBezTo>
                  <a:cubicBezTo>
                    <a:pt x="0" y="223"/>
                    <a:pt x="0" y="230"/>
                    <a:pt x="4" y="234"/>
                  </a:cubicBezTo>
                  <a:cubicBezTo>
                    <a:pt x="8" y="238"/>
                    <a:pt x="15" y="238"/>
                    <a:pt x="20" y="2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pPr>
                <a:defRPr/>
              </a:pPr>
              <a:endParaRPr lang="zh-CN" altLang="en-US" dirty="0">
                <a:solidFill>
                  <a:srgbClr val="FFFFFF"/>
                </a:solidFill>
                <a:latin typeface="Calibri" panose="020F0502020204030204"/>
                <a:ea typeface="宋体" panose="02010600030101010101" pitchFamily="2" charset="-122"/>
              </a:endParaRPr>
            </a:p>
          </p:txBody>
        </p:sp>
      </p:grpSp>
      <p:grpSp>
        <p:nvGrpSpPr>
          <p:cNvPr id="99" name="组合 28"/>
          <p:cNvGrpSpPr/>
          <p:nvPr/>
        </p:nvGrpSpPr>
        <p:grpSpPr>
          <a:xfrm>
            <a:off x="2736832" y="1139636"/>
            <a:ext cx="3015206" cy="3065356"/>
            <a:chOff x="4076701" y="1384898"/>
            <a:chExt cx="4021322" cy="4088205"/>
          </a:xfrm>
          <a:effectLst>
            <a:outerShdw blurRad="152400" dist="88900" dir="2700000" sx="99000" sy="99000" algn="tl" rotWithShape="0">
              <a:prstClr val="black">
                <a:alpha val="20000"/>
              </a:prstClr>
            </a:outerShdw>
          </a:effectLst>
        </p:grpSpPr>
        <p:sp>
          <p:nvSpPr>
            <p:cNvPr id="100" name="任意多边形 24"/>
            <p:cNvSpPr/>
            <p:nvPr/>
          </p:nvSpPr>
          <p:spPr>
            <a:xfrm>
              <a:off x="4076701" y="2446530"/>
              <a:ext cx="2026434" cy="1964942"/>
            </a:xfrm>
            <a:custGeom>
              <a:avLst/>
              <a:gdLst>
                <a:gd name="connsiteX0" fmla="*/ 648884 w 2026434"/>
                <a:gd name="connsiteY0" fmla="*/ 0 h 1964942"/>
                <a:gd name="connsiteX1" fmla="*/ 1551718 w 2026434"/>
                <a:gd name="connsiteY1" fmla="*/ 229 h 1964942"/>
                <a:gd name="connsiteX2" fmla="*/ 1724865 w 2026434"/>
                <a:gd name="connsiteY2" fmla="*/ 100196 h 1964942"/>
                <a:gd name="connsiteX3" fmla="*/ 1985955 w 2026434"/>
                <a:gd name="connsiteY3" fmla="*/ 552154 h 1964942"/>
                <a:gd name="connsiteX4" fmla="*/ 2016766 w 2026434"/>
                <a:gd name="connsiteY4" fmla="*/ 605484 h 1964942"/>
                <a:gd name="connsiteX5" fmla="*/ 1976958 w 2026434"/>
                <a:gd name="connsiteY5" fmla="*/ 638328 h 1964942"/>
                <a:gd name="connsiteX6" fmla="*/ 1839723 w 2026434"/>
                <a:gd name="connsiteY6" fmla="*/ 969642 h 1964942"/>
                <a:gd name="connsiteX7" fmla="*/ 1976958 w 2026434"/>
                <a:gd name="connsiteY7" fmla="*/ 1300955 h 1964942"/>
                <a:gd name="connsiteX8" fmla="*/ 2026434 w 2026434"/>
                <a:gd name="connsiteY8" fmla="*/ 1341779 h 1964942"/>
                <a:gd name="connsiteX9" fmla="*/ 1966837 w 2026434"/>
                <a:gd name="connsiteY9" fmla="*/ 1445004 h 1964942"/>
                <a:gd name="connsiteX10" fmla="*/ 1724816 w 2026434"/>
                <a:gd name="connsiteY10" fmla="*/ 1864201 h 1964942"/>
                <a:gd name="connsiteX11" fmla="*/ 1551222 w 2026434"/>
                <a:gd name="connsiteY11" fmla="*/ 1964942 h 1964942"/>
                <a:gd name="connsiteX12" fmla="*/ 648386 w 2026434"/>
                <a:gd name="connsiteY12" fmla="*/ 1964713 h 1964942"/>
                <a:gd name="connsiteX13" fmla="*/ 475240 w 2026434"/>
                <a:gd name="connsiteY13" fmla="*/ 1864748 h 1964942"/>
                <a:gd name="connsiteX14" fmla="*/ 23624 w 2026434"/>
                <a:gd name="connsiteY14" fmla="*/ 1082984 h 1964942"/>
                <a:gd name="connsiteX15" fmla="*/ 24071 w 2026434"/>
                <a:gd name="connsiteY15" fmla="*/ 882276 h 1964942"/>
                <a:gd name="connsiteX16" fmla="*/ 475291 w 2026434"/>
                <a:gd name="connsiteY16" fmla="*/ 100743 h 1964942"/>
                <a:gd name="connsiteX17" fmla="*/ 648884 w 2026434"/>
                <a:gd name="connsiteY17" fmla="*/ 0 h 1964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26434" h="1964942">
                  <a:moveTo>
                    <a:pt x="648884" y="0"/>
                  </a:moveTo>
                  <a:cubicBezTo>
                    <a:pt x="1551718" y="229"/>
                    <a:pt x="1551718" y="229"/>
                    <a:pt x="1551718" y="229"/>
                  </a:cubicBezTo>
                  <a:cubicBezTo>
                    <a:pt x="1614503" y="1124"/>
                    <a:pt x="1692699" y="46270"/>
                    <a:pt x="1724865" y="100196"/>
                  </a:cubicBezTo>
                  <a:cubicBezTo>
                    <a:pt x="1837770" y="295637"/>
                    <a:pt x="1922447" y="442218"/>
                    <a:pt x="1985955" y="552154"/>
                  </a:cubicBezTo>
                  <a:lnTo>
                    <a:pt x="2016766" y="605484"/>
                  </a:lnTo>
                  <a:lnTo>
                    <a:pt x="1976958" y="638328"/>
                  </a:lnTo>
                  <a:cubicBezTo>
                    <a:pt x="1892167" y="723118"/>
                    <a:pt x="1839723" y="840256"/>
                    <a:pt x="1839723" y="969642"/>
                  </a:cubicBezTo>
                  <a:cubicBezTo>
                    <a:pt x="1839723" y="1099028"/>
                    <a:pt x="1892167" y="1216165"/>
                    <a:pt x="1976958" y="1300955"/>
                  </a:cubicBezTo>
                  <a:lnTo>
                    <a:pt x="2026434" y="1341779"/>
                  </a:lnTo>
                  <a:lnTo>
                    <a:pt x="1966837" y="1445004"/>
                  </a:lnTo>
                  <a:cubicBezTo>
                    <a:pt x="1724816" y="1864201"/>
                    <a:pt x="1724816" y="1864201"/>
                    <a:pt x="1724816" y="1864201"/>
                  </a:cubicBezTo>
                  <a:cubicBezTo>
                    <a:pt x="1692584" y="1920025"/>
                    <a:pt x="1614811" y="1964440"/>
                    <a:pt x="1551222" y="1964942"/>
                  </a:cubicBezTo>
                  <a:cubicBezTo>
                    <a:pt x="648386" y="1964713"/>
                    <a:pt x="648386" y="1964713"/>
                    <a:pt x="648386" y="1964713"/>
                  </a:cubicBezTo>
                  <a:cubicBezTo>
                    <a:pt x="584795" y="1965216"/>
                    <a:pt x="506600" y="1920070"/>
                    <a:pt x="475240" y="1864748"/>
                  </a:cubicBezTo>
                  <a:cubicBezTo>
                    <a:pt x="23624" y="1082984"/>
                    <a:pt x="23624" y="1082984"/>
                    <a:pt x="23624" y="1082984"/>
                  </a:cubicBezTo>
                  <a:cubicBezTo>
                    <a:pt x="-7738" y="1027662"/>
                    <a:pt x="-8160" y="938100"/>
                    <a:pt x="24071" y="882276"/>
                  </a:cubicBezTo>
                  <a:lnTo>
                    <a:pt x="475291" y="100743"/>
                  </a:lnTo>
                  <a:cubicBezTo>
                    <a:pt x="506715" y="46313"/>
                    <a:pt x="585293" y="503"/>
                    <a:pt x="648884" y="0"/>
                  </a:cubicBezTo>
                  <a:close/>
                </a:path>
              </a:pathLst>
            </a:custGeom>
            <a:pattFill prst="dkDnDiag">
              <a:fgClr>
                <a:srgbClr val="F8F8F8"/>
              </a:fgClr>
              <a:bgClr>
                <a:schemeClr val="bg1"/>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dirty="0">
                <a:solidFill>
                  <a:srgbClr val="FFFFFF"/>
                </a:solidFill>
                <a:latin typeface="Calibri" panose="020F0502020204030204"/>
                <a:ea typeface="宋体" panose="02010600030101010101" pitchFamily="2" charset="-122"/>
              </a:endParaRPr>
            </a:p>
          </p:txBody>
        </p:sp>
        <p:sp>
          <p:nvSpPr>
            <p:cNvPr id="101" name="任意多边形 27"/>
            <p:cNvSpPr/>
            <p:nvPr/>
          </p:nvSpPr>
          <p:spPr>
            <a:xfrm>
              <a:off x="5898221" y="1384898"/>
              <a:ext cx="2199801" cy="1964942"/>
            </a:xfrm>
            <a:custGeom>
              <a:avLst/>
              <a:gdLst>
                <a:gd name="connsiteX0" fmla="*/ 648882 w 2199801"/>
                <a:gd name="connsiteY0" fmla="*/ 0 h 1964942"/>
                <a:gd name="connsiteX1" fmla="*/ 1551718 w 2199801"/>
                <a:gd name="connsiteY1" fmla="*/ 229 h 1964942"/>
                <a:gd name="connsiteX2" fmla="*/ 1724863 w 2199801"/>
                <a:gd name="connsiteY2" fmla="*/ 100196 h 1964942"/>
                <a:gd name="connsiteX3" fmla="*/ 2176480 w 2199801"/>
                <a:gd name="connsiteY3" fmla="*/ 881958 h 1964942"/>
                <a:gd name="connsiteX4" fmla="*/ 2176032 w 2199801"/>
                <a:gd name="connsiteY4" fmla="*/ 1082667 h 1964942"/>
                <a:gd name="connsiteX5" fmla="*/ 1724813 w 2199801"/>
                <a:gd name="connsiteY5" fmla="*/ 1864201 h 1964942"/>
                <a:gd name="connsiteX6" fmla="*/ 1551218 w 2199801"/>
                <a:gd name="connsiteY6" fmla="*/ 1964942 h 1964942"/>
                <a:gd name="connsiteX7" fmla="*/ 941762 w 2199801"/>
                <a:gd name="connsiteY7" fmla="*/ 1964788 h 1964942"/>
                <a:gd name="connsiteX8" fmla="*/ 931314 w 2199801"/>
                <a:gd name="connsiteY8" fmla="*/ 1964785 h 1964942"/>
                <a:gd name="connsiteX9" fmla="*/ 928498 w 2199801"/>
                <a:gd name="connsiteY9" fmla="*/ 1936844 h 1964942"/>
                <a:gd name="connsiteX10" fmla="*/ 469470 w 2199801"/>
                <a:gd name="connsiteY10" fmla="*/ 1562725 h 1964942"/>
                <a:gd name="connsiteX11" fmla="*/ 375041 w 2199801"/>
                <a:gd name="connsiteY11" fmla="*/ 1572245 h 1964942"/>
                <a:gd name="connsiteX12" fmla="*/ 316721 w 2199801"/>
                <a:gd name="connsiteY12" fmla="*/ 1590348 h 1964942"/>
                <a:gd name="connsiteX13" fmla="*/ 265859 w 2199801"/>
                <a:gd name="connsiteY13" fmla="*/ 1502303 h 1964942"/>
                <a:gd name="connsiteX14" fmla="*/ 23623 w 2199801"/>
                <a:gd name="connsiteY14" fmla="*/ 1082984 h 1964942"/>
                <a:gd name="connsiteX15" fmla="*/ 24070 w 2199801"/>
                <a:gd name="connsiteY15" fmla="*/ 882276 h 1964942"/>
                <a:gd name="connsiteX16" fmla="*/ 475290 w 2199801"/>
                <a:gd name="connsiteY16" fmla="*/ 100743 h 1964942"/>
                <a:gd name="connsiteX17" fmla="*/ 648882 w 2199801"/>
                <a:gd name="connsiteY17" fmla="*/ 0 h 1964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199801" h="1964942">
                  <a:moveTo>
                    <a:pt x="648882" y="0"/>
                  </a:moveTo>
                  <a:cubicBezTo>
                    <a:pt x="1551718" y="229"/>
                    <a:pt x="1551718" y="229"/>
                    <a:pt x="1551718" y="229"/>
                  </a:cubicBezTo>
                  <a:cubicBezTo>
                    <a:pt x="1614502" y="1124"/>
                    <a:pt x="1692697" y="46270"/>
                    <a:pt x="1724863" y="100196"/>
                  </a:cubicBezTo>
                  <a:cubicBezTo>
                    <a:pt x="2176480" y="881958"/>
                    <a:pt x="2176480" y="881958"/>
                    <a:pt x="2176480" y="881958"/>
                  </a:cubicBezTo>
                  <a:cubicBezTo>
                    <a:pt x="2207840" y="937281"/>
                    <a:pt x="2207456" y="1028239"/>
                    <a:pt x="2176032" y="1082667"/>
                  </a:cubicBezTo>
                  <a:cubicBezTo>
                    <a:pt x="1724813" y="1864201"/>
                    <a:pt x="1724813" y="1864201"/>
                    <a:pt x="1724813" y="1864201"/>
                  </a:cubicBezTo>
                  <a:cubicBezTo>
                    <a:pt x="1692584" y="1920025"/>
                    <a:pt x="1614809" y="1964441"/>
                    <a:pt x="1551218" y="1964942"/>
                  </a:cubicBezTo>
                  <a:cubicBezTo>
                    <a:pt x="1269083" y="1964870"/>
                    <a:pt x="1075114" y="1964821"/>
                    <a:pt x="941762" y="1964788"/>
                  </a:cubicBezTo>
                  <a:lnTo>
                    <a:pt x="931314" y="1964785"/>
                  </a:lnTo>
                  <a:lnTo>
                    <a:pt x="928498" y="1936844"/>
                  </a:lnTo>
                  <a:cubicBezTo>
                    <a:pt x="884808" y="1723335"/>
                    <a:pt x="695895" y="1562727"/>
                    <a:pt x="469470" y="1562725"/>
                  </a:cubicBezTo>
                  <a:cubicBezTo>
                    <a:pt x="437124" y="1562727"/>
                    <a:pt x="405542" y="1566003"/>
                    <a:pt x="375041" y="1572245"/>
                  </a:cubicBezTo>
                  <a:lnTo>
                    <a:pt x="316721" y="1590348"/>
                  </a:lnTo>
                  <a:lnTo>
                    <a:pt x="265859" y="1502303"/>
                  </a:lnTo>
                  <a:cubicBezTo>
                    <a:pt x="23623" y="1082984"/>
                    <a:pt x="23623" y="1082984"/>
                    <a:pt x="23623" y="1082984"/>
                  </a:cubicBezTo>
                  <a:cubicBezTo>
                    <a:pt x="-7738" y="1027661"/>
                    <a:pt x="-8158" y="938100"/>
                    <a:pt x="24070" y="882276"/>
                  </a:cubicBezTo>
                  <a:lnTo>
                    <a:pt x="475290" y="100743"/>
                  </a:lnTo>
                  <a:cubicBezTo>
                    <a:pt x="506713" y="46314"/>
                    <a:pt x="585292" y="502"/>
                    <a:pt x="648882" y="0"/>
                  </a:cubicBezTo>
                  <a:close/>
                </a:path>
              </a:pathLst>
            </a:custGeom>
            <a:pattFill prst="dkDnDiag">
              <a:fgClr>
                <a:srgbClr val="F8F8F8"/>
              </a:fgClr>
              <a:bgClr>
                <a:schemeClr val="bg1"/>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dirty="0">
                <a:solidFill>
                  <a:srgbClr val="FFFFFF"/>
                </a:solidFill>
                <a:latin typeface="Calibri" panose="020F0502020204030204"/>
                <a:ea typeface="宋体" panose="02010600030101010101" pitchFamily="2" charset="-122"/>
              </a:endParaRPr>
            </a:p>
          </p:txBody>
        </p:sp>
        <p:sp>
          <p:nvSpPr>
            <p:cNvPr id="102" name="任意多边形 10"/>
            <p:cNvSpPr/>
            <p:nvPr/>
          </p:nvSpPr>
          <p:spPr>
            <a:xfrm>
              <a:off x="5898222" y="3508232"/>
              <a:ext cx="2199801" cy="1964871"/>
            </a:xfrm>
            <a:custGeom>
              <a:avLst/>
              <a:gdLst>
                <a:gd name="connsiteX0" fmla="*/ 928740 w 2199801"/>
                <a:gd name="connsiteY0" fmla="*/ 0 h 1964871"/>
                <a:gd name="connsiteX1" fmla="*/ 946889 w 2199801"/>
                <a:gd name="connsiteY1" fmla="*/ 5 h 1964871"/>
                <a:gd name="connsiteX2" fmla="*/ 1551718 w 2199801"/>
                <a:gd name="connsiteY2" fmla="*/ 160 h 1964871"/>
                <a:gd name="connsiteX3" fmla="*/ 1724864 w 2199801"/>
                <a:gd name="connsiteY3" fmla="*/ 100126 h 1964871"/>
                <a:gd name="connsiteX4" fmla="*/ 2176481 w 2199801"/>
                <a:gd name="connsiteY4" fmla="*/ 881887 h 1964871"/>
                <a:gd name="connsiteX5" fmla="*/ 2176033 w 2199801"/>
                <a:gd name="connsiteY5" fmla="*/ 1082596 h 1964871"/>
                <a:gd name="connsiteX6" fmla="*/ 1724814 w 2199801"/>
                <a:gd name="connsiteY6" fmla="*/ 1864130 h 1964871"/>
                <a:gd name="connsiteX7" fmla="*/ 1551220 w 2199801"/>
                <a:gd name="connsiteY7" fmla="*/ 1964871 h 1964871"/>
                <a:gd name="connsiteX8" fmla="*/ 648385 w 2199801"/>
                <a:gd name="connsiteY8" fmla="*/ 1964642 h 1964871"/>
                <a:gd name="connsiteX9" fmla="*/ 475239 w 2199801"/>
                <a:gd name="connsiteY9" fmla="*/ 1864676 h 1964871"/>
                <a:gd name="connsiteX10" fmla="*/ 23624 w 2199801"/>
                <a:gd name="connsiteY10" fmla="*/ 1082914 h 1964871"/>
                <a:gd name="connsiteX11" fmla="*/ 24071 w 2199801"/>
                <a:gd name="connsiteY11" fmla="*/ 882205 h 1964871"/>
                <a:gd name="connsiteX12" fmla="*/ 329674 w 2199801"/>
                <a:gd name="connsiteY12" fmla="*/ 352885 h 1964871"/>
                <a:gd name="connsiteX13" fmla="*/ 375044 w 2199801"/>
                <a:gd name="connsiteY13" fmla="*/ 366968 h 1964871"/>
                <a:gd name="connsiteX14" fmla="*/ 469472 w 2199801"/>
                <a:gd name="connsiteY14" fmla="*/ 376487 h 1964871"/>
                <a:gd name="connsiteX15" fmla="*/ 928501 w 2199801"/>
                <a:gd name="connsiteY15" fmla="*/ 2368 h 19648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801" h="1964871">
                  <a:moveTo>
                    <a:pt x="928740" y="0"/>
                  </a:moveTo>
                  <a:lnTo>
                    <a:pt x="946889" y="5"/>
                  </a:lnTo>
                  <a:lnTo>
                    <a:pt x="1551718" y="160"/>
                  </a:lnTo>
                  <a:cubicBezTo>
                    <a:pt x="1614503" y="1053"/>
                    <a:pt x="1692699" y="46199"/>
                    <a:pt x="1724864" y="100126"/>
                  </a:cubicBezTo>
                  <a:lnTo>
                    <a:pt x="2176481" y="881887"/>
                  </a:lnTo>
                  <a:cubicBezTo>
                    <a:pt x="2207841" y="937210"/>
                    <a:pt x="2207456" y="1028168"/>
                    <a:pt x="2176033" y="1082596"/>
                  </a:cubicBezTo>
                  <a:lnTo>
                    <a:pt x="1724814" y="1864130"/>
                  </a:lnTo>
                  <a:cubicBezTo>
                    <a:pt x="1692584" y="1919954"/>
                    <a:pt x="1614812" y="1964370"/>
                    <a:pt x="1551220" y="1964871"/>
                  </a:cubicBezTo>
                  <a:lnTo>
                    <a:pt x="648385" y="1964642"/>
                  </a:lnTo>
                  <a:cubicBezTo>
                    <a:pt x="584796" y="1965145"/>
                    <a:pt x="506599" y="1919999"/>
                    <a:pt x="475239" y="1864676"/>
                  </a:cubicBezTo>
                  <a:lnTo>
                    <a:pt x="23624" y="1082914"/>
                  </a:lnTo>
                  <a:cubicBezTo>
                    <a:pt x="-7737" y="1027591"/>
                    <a:pt x="-8159" y="938029"/>
                    <a:pt x="24071" y="882205"/>
                  </a:cubicBezTo>
                  <a:lnTo>
                    <a:pt x="329674" y="352885"/>
                  </a:lnTo>
                  <a:lnTo>
                    <a:pt x="375044" y="366968"/>
                  </a:lnTo>
                  <a:cubicBezTo>
                    <a:pt x="405546" y="373210"/>
                    <a:pt x="437126" y="376488"/>
                    <a:pt x="469472" y="376487"/>
                  </a:cubicBezTo>
                  <a:cubicBezTo>
                    <a:pt x="695899" y="376487"/>
                    <a:pt x="884810" y="215877"/>
                    <a:pt x="928501" y="2368"/>
                  </a:cubicBezTo>
                  <a:close/>
                </a:path>
              </a:pathLst>
            </a:custGeom>
            <a:pattFill prst="dkDnDiag">
              <a:fgClr>
                <a:srgbClr val="F8F8F8"/>
              </a:fgClr>
              <a:bgClr>
                <a:schemeClr val="bg1"/>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dirty="0">
                <a:solidFill>
                  <a:srgbClr val="FFFFFF"/>
                </a:solidFill>
                <a:latin typeface="Calibri" panose="020F0502020204030204"/>
                <a:ea typeface="宋体" panose="02010600030101010101" pitchFamily="2" charset="-122"/>
              </a:endParaRPr>
            </a:p>
          </p:txBody>
        </p:sp>
      </p:grpSp>
      <p:grpSp>
        <p:nvGrpSpPr>
          <p:cNvPr id="155" name="Group 154"/>
          <p:cNvGrpSpPr/>
          <p:nvPr/>
        </p:nvGrpSpPr>
        <p:grpSpPr>
          <a:xfrm>
            <a:off x="3056628" y="2244437"/>
            <a:ext cx="965540" cy="855750"/>
            <a:chOff x="3021147" y="2143764"/>
            <a:chExt cx="965791" cy="855973"/>
          </a:xfrm>
        </p:grpSpPr>
        <p:sp>
          <p:nvSpPr>
            <p:cNvPr id="103" name="Freeform 5"/>
            <p:cNvSpPr/>
            <p:nvPr/>
          </p:nvSpPr>
          <p:spPr bwMode="auto">
            <a:xfrm>
              <a:off x="3021147" y="2143764"/>
              <a:ext cx="965791" cy="855973"/>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accent1"/>
            </a:solidFill>
            <a:ln w="15875">
              <a:noFill/>
            </a:ln>
            <a:effectLst/>
          </p:spPr>
          <p:txBody>
            <a:bodyPr vert="horz" wrap="square" lIns="68562" tIns="34281" rIns="68562" bIns="34281" numCol="1" anchor="t" anchorCtr="0" compatLnSpc="1"/>
            <a:lstStyle/>
            <a:p>
              <a:pPr>
                <a:defRPr/>
              </a:pPr>
              <a:endParaRPr lang="zh-CN" altLang="en-US" dirty="0">
                <a:solidFill>
                  <a:prstClr val="black"/>
                </a:solidFill>
                <a:latin typeface="Arial" panose="020B0604020202020204" pitchFamily="34" charset="0"/>
                <a:ea typeface="方正正纤黑简体" panose="02000000000000000000" pitchFamily="2" charset="-122"/>
                <a:sym typeface="Arial" panose="020B0604020202020204" pitchFamily="34" charset="0"/>
              </a:endParaRPr>
            </a:p>
          </p:txBody>
        </p:sp>
        <p:grpSp>
          <p:nvGrpSpPr>
            <p:cNvPr id="107" name="组合 40"/>
            <p:cNvGrpSpPr/>
            <p:nvPr/>
          </p:nvGrpSpPr>
          <p:grpSpPr>
            <a:xfrm>
              <a:off x="3146854" y="2285077"/>
              <a:ext cx="714375" cy="579237"/>
              <a:chOff x="4145699" y="1416086"/>
              <a:chExt cx="952500" cy="772316"/>
            </a:xfrm>
          </p:grpSpPr>
          <p:sp>
            <p:nvSpPr>
              <p:cNvPr id="108" name="文本框 41"/>
              <p:cNvSpPr txBox="1"/>
              <p:nvPr/>
            </p:nvSpPr>
            <p:spPr>
              <a:xfrm>
                <a:off x="4145699" y="1416086"/>
                <a:ext cx="952500" cy="554142"/>
              </a:xfrm>
              <a:prstGeom prst="rect">
                <a:avLst/>
              </a:prstGeom>
              <a:noFill/>
            </p:spPr>
            <p:txBody>
              <a:bodyPr wrap="square" rtlCol="0">
                <a:spAutoFit/>
              </a:bodyPr>
              <a:lstStyle/>
              <a:p>
                <a:pPr algn="ctr">
                  <a:defRPr/>
                </a:pPr>
                <a:r>
                  <a:rPr lang="en-US" altLang="zh-CN" sz="2100" dirty="0">
                    <a:solidFill>
                      <a:srgbClr val="FFFFFF"/>
                    </a:solidFill>
                    <a:latin typeface="Impact" panose="020B0806030902050204" pitchFamily="34" charset="0"/>
                    <a:ea typeface="宋体" panose="02010600030101010101" pitchFamily="2" charset="-122"/>
                  </a:rPr>
                  <a:t>01</a:t>
                </a:r>
                <a:endParaRPr lang="zh-CN" altLang="en-US" sz="2100" dirty="0">
                  <a:solidFill>
                    <a:srgbClr val="FFFFFF"/>
                  </a:solidFill>
                  <a:latin typeface="Impact" panose="020B0806030902050204" pitchFamily="34" charset="0"/>
                  <a:ea typeface="宋体" panose="02010600030101010101" pitchFamily="2" charset="-122"/>
                </a:endParaRPr>
              </a:p>
            </p:txBody>
          </p:sp>
          <p:sp>
            <p:nvSpPr>
              <p:cNvPr id="109" name="文本框 42"/>
              <p:cNvSpPr txBox="1"/>
              <p:nvPr/>
            </p:nvSpPr>
            <p:spPr>
              <a:xfrm>
                <a:off x="4145699" y="1903548"/>
                <a:ext cx="952500" cy="284854"/>
              </a:xfrm>
              <a:prstGeom prst="rect">
                <a:avLst/>
              </a:prstGeom>
              <a:noFill/>
            </p:spPr>
            <p:txBody>
              <a:bodyPr wrap="square" rtlCol="0">
                <a:spAutoFit/>
              </a:bodyPr>
              <a:lstStyle/>
              <a:p>
                <a:pPr algn="ctr">
                  <a:defRPr/>
                </a:pPr>
                <a:r>
                  <a:rPr lang="en-US" altLang="zh-CN" sz="790" dirty="0">
                    <a:solidFill>
                      <a:srgbClr val="FFFFFF"/>
                    </a:solidFill>
                    <a:latin typeface="LiHei Pro" panose="020B0500000000000000" pitchFamily="34" charset="-122"/>
                    <a:ea typeface="LiHei Pro" panose="020B0500000000000000" pitchFamily="34" charset="-122"/>
                  </a:rPr>
                  <a:t>OPTION</a:t>
                </a:r>
                <a:endParaRPr lang="zh-CN" altLang="en-US" sz="790" dirty="0">
                  <a:solidFill>
                    <a:srgbClr val="FFFFFF"/>
                  </a:solidFill>
                  <a:latin typeface="LiHei Pro" panose="020B0500000000000000" pitchFamily="34" charset="-122"/>
                  <a:ea typeface="LiHei Pro" panose="020B0500000000000000" pitchFamily="34" charset="-122"/>
                </a:endParaRPr>
              </a:p>
            </p:txBody>
          </p:sp>
        </p:grpSp>
      </p:grpSp>
      <p:grpSp>
        <p:nvGrpSpPr>
          <p:cNvPr id="156" name="Group 155"/>
          <p:cNvGrpSpPr/>
          <p:nvPr/>
        </p:nvGrpSpPr>
        <p:grpSpPr>
          <a:xfrm>
            <a:off x="4444555" y="1441280"/>
            <a:ext cx="965540" cy="855750"/>
            <a:chOff x="4409436" y="1340397"/>
            <a:chExt cx="965791" cy="855973"/>
          </a:xfrm>
        </p:grpSpPr>
        <p:sp>
          <p:nvSpPr>
            <p:cNvPr id="105" name="Freeform 5"/>
            <p:cNvSpPr/>
            <p:nvPr/>
          </p:nvSpPr>
          <p:spPr bwMode="auto">
            <a:xfrm>
              <a:off x="4409436" y="1340397"/>
              <a:ext cx="965791" cy="855973"/>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accent2"/>
            </a:solidFill>
            <a:ln w="15875">
              <a:noFill/>
            </a:ln>
            <a:effectLst/>
          </p:spPr>
          <p:txBody>
            <a:bodyPr vert="horz" wrap="square" lIns="68562" tIns="34281" rIns="68562" bIns="34281" numCol="1" anchor="t" anchorCtr="0" compatLnSpc="1"/>
            <a:lstStyle/>
            <a:p>
              <a:pPr>
                <a:defRPr/>
              </a:pPr>
              <a:endParaRPr lang="zh-CN" altLang="en-US" dirty="0">
                <a:solidFill>
                  <a:prstClr val="black"/>
                </a:solidFill>
                <a:latin typeface="Arial" panose="020B0604020202020204" pitchFamily="34" charset="0"/>
                <a:ea typeface="方正正纤黑简体" panose="02000000000000000000" pitchFamily="2" charset="-122"/>
                <a:sym typeface="Arial" panose="020B0604020202020204" pitchFamily="34" charset="0"/>
              </a:endParaRPr>
            </a:p>
          </p:txBody>
        </p:sp>
        <p:grpSp>
          <p:nvGrpSpPr>
            <p:cNvPr id="110" name="组合 43"/>
            <p:cNvGrpSpPr/>
            <p:nvPr/>
          </p:nvGrpSpPr>
          <p:grpSpPr>
            <a:xfrm>
              <a:off x="4535144" y="1481709"/>
              <a:ext cx="714375" cy="579237"/>
              <a:chOff x="4145699" y="1416086"/>
              <a:chExt cx="952500" cy="772316"/>
            </a:xfrm>
          </p:grpSpPr>
          <p:sp>
            <p:nvSpPr>
              <p:cNvPr id="111" name="文本框 44"/>
              <p:cNvSpPr txBox="1"/>
              <p:nvPr/>
            </p:nvSpPr>
            <p:spPr>
              <a:xfrm>
                <a:off x="4145699" y="1416086"/>
                <a:ext cx="952500" cy="554142"/>
              </a:xfrm>
              <a:prstGeom prst="rect">
                <a:avLst/>
              </a:prstGeom>
              <a:noFill/>
            </p:spPr>
            <p:txBody>
              <a:bodyPr wrap="square" rtlCol="0">
                <a:spAutoFit/>
              </a:bodyPr>
              <a:lstStyle/>
              <a:p>
                <a:pPr algn="ctr">
                  <a:defRPr/>
                </a:pPr>
                <a:r>
                  <a:rPr lang="en-US" altLang="zh-CN" sz="2100" dirty="0">
                    <a:solidFill>
                      <a:srgbClr val="FFFFFF"/>
                    </a:solidFill>
                    <a:latin typeface="Impact" panose="020B0806030902050204" pitchFamily="34" charset="0"/>
                    <a:ea typeface="宋体" panose="02010600030101010101" pitchFamily="2" charset="-122"/>
                  </a:rPr>
                  <a:t>02</a:t>
                </a:r>
                <a:endParaRPr lang="zh-CN" altLang="en-US" sz="2100" dirty="0">
                  <a:solidFill>
                    <a:srgbClr val="FFFFFF"/>
                  </a:solidFill>
                  <a:latin typeface="Impact" panose="020B0806030902050204" pitchFamily="34" charset="0"/>
                  <a:ea typeface="宋体" panose="02010600030101010101" pitchFamily="2" charset="-122"/>
                </a:endParaRPr>
              </a:p>
            </p:txBody>
          </p:sp>
          <p:sp>
            <p:nvSpPr>
              <p:cNvPr id="112" name="文本框 45"/>
              <p:cNvSpPr txBox="1"/>
              <p:nvPr/>
            </p:nvSpPr>
            <p:spPr>
              <a:xfrm>
                <a:off x="4145699" y="1903548"/>
                <a:ext cx="952500" cy="284854"/>
              </a:xfrm>
              <a:prstGeom prst="rect">
                <a:avLst/>
              </a:prstGeom>
              <a:noFill/>
            </p:spPr>
            <p:txBody>
              <a:bodyPr wrap="square" rtlCol="0">
                <a:spAutoFit/>
              </a:bodyPr>
              <a:lstStyle/>
              <a:p>
                <a:pPr algn="ctr">
                  <a:defRPr/>
                </a:pPr>
                <a:r>
                  <a:rPr lang="en-US" altLang="zh-CN" sz="790" dirty="0">
                    <a:solidFill>
                      <a:srgbClr val="FFFFFF"/>
                    </a:solidFill>
                    <a:latin typeface="LiHei Pro" panose="020B0500000000000000" pitchFamily="34" charset="-122"/>
                    <a:ea typeface="LiHei Pro" panose="020B0500000000000000" pitchFamily="34" charset="-122"/>
                  </a:rPr>
                  <a:t>OPTION</a:t>
                </a:r>
                <a:endParaRPr lang="zh-CN" altLang="en-US" sz="790" dirty="0">
                  <a:solidFill>
                    <a:srgbClr val="FFFFFF"/>
                  </a:solidFill>
                  <a:latin typeface="LiHei Pro" panose="020B0500000000000000" pitchFamily="34" charset="-122"/>
                  <a:ea typeface="LiHei Pro" panose="020B0500000000000000" pitchFamily="34" charset="-122"/>
                </a:endParaRPr>
              </a:p>
            </p:txBody>
          </p:sp>
        </p:grpSp>
      </p:grpSp>
      <p:grpSp>
        <p:nvGrpSpPr>
          <p:cNvPr id="157" name="Group 156"/>
          <p:cNvGrpSpPr/>
          <p:nvPr/>
        </p:nvGrpSpPr>
        <p:grpSpPr>
          <a:xfrm>
            <a:off x="4444555" y="3040481"/>
            <a:ext cx="965540" cy="855750"/>
            <a:chOff x="4409436" y="2940014"/>
            <a:chExt cx="965791" cy="855973"/>
          </a:xfrm>
        </p:grpSpPr>
        <p:sp>
          <p:nvSpPr>
            <p:cNvPr id="104" name="Freeform 5"/>
            <p:cNvSpPr/>
            <p:nvPr/>
          </p:nvSpPr>
          <p:spPr bwMode="auto">
            <a:xfrm>
              <a:off x="4409436" y="2940014"/>
              <a:ext cx="965791" cy="855973"/>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accent3"/>
            </a:solidFill>
            <a:ln w="15875">
              <a:noFill/>
            </a:ln>
            <a:effectLst/>
          </p:spPr>
          <p:txBody>
            <a:bodyPr vert="horz" wrap="square" lIns="68562" tIns="34281" rIns="68562" bIns="34281" numCol="1" anchor="t" anchorCtr="0" compatLnSpc="1"/>
            <a:lstStyle/>
            <a:p>
              <a:pPr>
                <a:defRPr/>
              </a:pPr>
              <a:endParaRPr lang="zh-CN" altLang="en-US" dirty="0">
                <a:solidFill>
                  <a:prstClr val="black"/>
                </a:solidFill>
                <a:latin typeface="Arial" panose="020B0604020202020204" pitchFamily="34" charset="0"/>
                <a:ea typeface="方正正纤黑简体" panose="02000000000000000000" pitchFamily="2" charset="-122"/>
                <a:sym typeface="Arial" panose="020B0604020202020204" pitchFamily="34" charset="0"/>
              </a:endParaRPr>
            </a:p>
          </p:txBody>
        </p:sp>
        <p:grpSp>
          <p:nvGrpSpPr>
            <p:cNvPr id="113" name="组合 46"/>
            <p:cNvGrpSpPr/>
            <p:nvPr/>
          </p:nvGrpSpPr>
          <p:grpSpPr>
            <a:xfrm>
              <a:off x="4535144" y="3081327"/>
              <a:ext cx="714375" cy="579237"/>
              <a:chOff x="4145699" y="1416086"/>
              <a:chExt cx="952500" cy="772316"/>
            </a:xfrm>
          </p:grpSpPr>
          <p:sp>
            <p:nvSpPr>
              <p:cNvPr id="114" name="文本框 47"/>
              <p:cNvSpPr txBox="1"/>
              <p:nvPr/>
            </p:nvSpPr>
            <p:spPr>
              <a:xfrm>
                <a:off x="4145699" y="1416086"/>
                <a:ext cx="952500" cy="554142"/>
              </a:xfrm>
              <a:prstGeom prst="rect">
                <a:avLst/>
              </a:prstGeom>
              <a:noFill/>
            </p:spPr>
            <p:txBody>
              <a:bodyPr wrap="square" rtlCol="0">
                <a:spAutoFit/>
              </a:bodyPr>
              <a:lstStyle/>
              <a:p>
                <a:pPr algn="ctr">
                  <a:defRPr/>
                </a:pPr>
                <a:r>
                  <a:rPr lang="en-US" altLang="zh-CN" sz="2100" dirty="0">
                    <a:solidFill>
                      <a:srgbClr val="FFFFFF"/>
                    </a:solidFill>
                    <a:latin typeface="Impact" panose="020B0806030902050204" pitchFamily="34" charset="0"/>
                    <a:ea typeface="宋体" panose="02010600030101010101" pitchFamily="2" charset="-122"/>
                  </a:rPr>
                  <a:t>03</a:t>
                </a:r>
                <a:endParaRPr lang="zh-CN" altLang="en-US" sz="2100" dirty="0">
                  <a:solidFill>
                    <a:srgbClr val="FFFFFF"/>
                  </a:solidFill>
                  <a:latin typeface="Impact" panose="020B0806030902050204" pitchFamily="34" charset="0"/>
                  <a:ea typeface="宋体" panose="02010600030101010101" pitchFamily="2" charset="-122"/>
                </a:endParaRPr>
              </a:p>
            </p:txBody>
          </p:sp>
          <p:sp>
            <p:nvSpPr>
              <p:cNvPr id="115" name="文本框 48"/>
              <p:cNvSpPr txBox="1"/>
              <p:nvPr/>
            </p:nvSpPr>
            <p:spPr>
              <a:xfrm>
                <a:off x="4145699" y="1903548"/>
                <a:ext cx="952500" cy="284854"/>
              </a:xfrm>
              <a:prstGeom prst="rect">
                <a:avLst/>
              </a:prstGeom>
              <a:noFill/>
            </p:spPr>
            <p:txBody>
              <a:bodyPr wrap="square" rtlCol="0">
                <a:spAutoFit/>
              </a:bodyPr>
              <a:lstStyle/>
              <a:p>
                <a:pPr algn="ctr">
                  <a:defRPr/>
                </a:pPr>
                <a:r>
                  <a:rPr lang="en-US" altLang="zh-CN" sz="790" dirty="0">
                    <a:solidFill>
                      <a:srgbClr val="FFFFFF"/>
                    </a:solidFill>
                    <a:latin typeface="LiHei Pro" panose="020B0500000000000000" pitchFamily="34" charset="-122"/>
                    <a:ea typeface="LiHei Pro" panose="020B0500000000000000" pitchFamily="34" charset="-122"/>
                  </a:rPr>
                  <a:t>OPTION</a:t>
                </a:r>
                <a:endParaRPr lang="zh-CN" altLang="en-US" sz="790" dirty="0">
                  <a:solidFill>
                    <a:srgbClr val="FFFFFF"/>
                  </a:solidFill>
                  <a:latin typeface="LiHei Pro" panose="020B0500000000000000" pitchFamily="34" charset="-122"/>
                  <a:ea typeface="LiHei Pro" panose="020B0500000000000000" pitchFamily="34" charset="-122"/>
                </a:endParaRPr>
              </a:p>
            </p:txBody>
          </p:sp>
        </p:grpSp>
      </p:grpSp>
      <p:grpSp>
        <p:nvGrpSpPr>
          <p:cNvPr id="154" name="Group 153"/>
          <p:cNvGrpSpPr/>
          <p:nvPr/>
        </p:nvGrpSpPr>
        <p:grpSpPr>
          <a:xfrm>
            <a:off x="3348178" y="3539290"/>
            <a:ext cx="818400" cy="725342"/>
            <a:chOff x="3312773" y="3438953"/>
            <a:chExt cx="818613" cy="725531"/>
          </a:xfrm>
        </p:grpSpPr>
        <p:sp>
          <p:nvSpPr>
            <p:cNvPr id="117" name="Freeform 5"/>
            <p:cNvSpPr/>
            <p:nvPr/>
          </p:nvSpPr>
          <p:spPr bwMode="auto">
            <a:xfrm>
              <a:off x="3312773" y="3438953"/>
              <a:ext cx="818613" cy="72553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noFill/>
            <a:ln w="15875">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62" tIns="34281" rIns="68562" bIns="34281" numCol="1" spcCol="0" rtlCol="0" fromWordArt="0" anchor="ctr" anchorCtr="0" forceAA="0" compatLnSpc="1">
              <a:noAutofit/>
            </a:bodyPr>
            <a:lstStyle/>
            <a:p>
              <a:pPr algn="ctr">
                <a:defRPr/>
              </a:pPr>
              <a:endParaRPr lang="zh-CN" altLang="en-US" dirty="0">
                <a:solidFill>
                  <a:srgbClr val="FFFFFF"/>
                </a:solidFill>
                <a:latin typeface="Calibri" panose="020F0502020204030204"/>
                <a:ea typeface="宋体" panose="02010600030101010101" pitchFamily="2" charset="-122"/>
                <a:sym typeface="Arial" panose="020B0604020202020204" pitchFamily="34" charset="0"/>
              </a:endParaRPr>
            </a:p>
          </p:txBody>
        </p:sp>
        <p:grpSp>
          <p:nvGrpSpPr>
            <p:cNvPr id="119" name="组合 139"/>
            <p:cNvGrpSpPr/>
            <p:nvPr/>
          </p:nvGrpSpPr>
          <p:grpSpPr>
            <a:xfrm>
              <a:off x="3555105" y="3661606"/>
              <a:ext cx="330878" cy="272606"/>
              <a:chOff x="7623010" y="5580803"/>
              <a:chExt cx="645918" cy="532165"/>
            </a:xfrm>
            <a:solidFill>
              <a:schemeClr val="accent3"/>
            </a:solidFill>
          </p:grpSpPr>
          <p:sp>
            <p:nvSpPr>
              <p:cNvPr id="120" name="Freeform 91"/>
              <p:cNvSpPr>
                <a:spLocks noEditPoints="1"/>
              </p:cNvSpPr>
              <p:nvPr/>
            </p:nvSpPr>
            <p:spPr bwMode="auto">
              <a:xfrm>
                <a:off x="8153866" y="5580803"/>
                <a:ext cx="115062" cy="120293"/>
              </a:xfrm>
              <a:custGeom>
                <a:avLst/>
                <a:gdLst>
                  <a:gd name="T0" fmla="*/ 0 w 88"/>
                  <a:gd name="T1" fmla="*/ 0 h 92"/>
                  <a:gd name="T2" fmla="*/ 0 w 88"/>
                  <a:gd name="T3" fmla="*/ 92 h 92"/>
                  <a:gd name="T4" fmla="*/ 88 w 88"/>
                  <a:gd name="T5" fmla="*/ 92 h 92"/>
                  <a:gd name="T6" fmla="*/ 88 w 88"/>
                  <a:gd name="T7" fmla="*/ 0 h 92"/>
                  <a:gd name="T8" fmla="*/ 0 w 88"/>
                  <a:gd name="T9" fmla="*/ 0 h 92"/>
                  <a:gd name="T10" fmla="*/ 74 w 88"/>
                  <a:gd name="T11" fmla="*/ 76 h 92"/>
                  <a:gd name="T12" fmla="*/ 15 w 88"/>
                  <a:gd name="T13" fmla="*/ 76 h 92"/>
                  <a:gd name="T14" fmla="*/ 15 w 88"/>
                  <a:gd name="T15" fmla="*/ 14 h 92"/>
                  <a:gd name="T16" fmla="*/ 74 w 88"/>
                  <a:gd name="T17" fmla="*/ 14 h 92"/>
                  <a:gd name="T18" fmla="*/ 74 w 88"/>
                  <a:gd name="T19" fmla="*/ 76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 h="92">
                    <a:moveTo>
                      <a:pt x="0" y="0"/>
                    </a:moveTo>
                    <a:lnTo>
                      <a:pt x="0" y="92"/>
                    </a:lnTo>
                    <a:lnTo>
                      <a:pt x="88" y="92"/>
                    </a:lnTo>
                    <a:lnTo>
                      <a:pt x="88" y="0"/>
                    </a:lnTo>
                    <a:lnTo>
                      <a:pt x="0" y="0"/>
                    </a:lnTo>
                    <a:close/>
                    <a:moveTo>
                      <a:pt x="74" y="76"/>
                    </a:moveTo>
                    <a:lnTo>
                      <a:pt x="15" y="76"/>
                    </a:lnTo>
                    <a:lnTo>
                      <a:pt x="15" y="14"/>
                    </a:lnTo>
                    <a:lnTo>
                      <a:pt x="74" y="14"/>
                    </a:lnTo>
                    <a:lnTo>
                      <a:pt x="74" y="76"/>
                    </a:lnTo>
                    <a:close/>
                  </a:path>
                </a:pathLst>
              </a:custGeom>
              <a:grpFill/>
              <a:ln>
                <a:noFill/>
              </a:ln>
            </p:spPr>
            <p:txBody>
              <a:bodyPr vert="horz" wrap="square" lIns="91416" tIns="45708" rIns="91416" bIns="45708" numCol="1" anchor="t" anchorCtr="0" compatLnSpc="1"/>
              <a:lstStyle/>
              <a:p>
                <a:pPr>
                  <a:defRPr/>
                </a:pPr>
                <a:endParaRPr lang="zh-CN" altLang="en-US" dirty="0">
                  <a:solidFill>
                    <a:srgbClr val="000000"/>
                  </a:solidFill>
                  <a:latin typeface="Calibri" panose="020F0502020204030204"/>
                  <a:ea typeface="宋体" panose="02010600030101010101" pitchFamily="2" charset="-122"/>
                </a:endParaRPr>
              </a:p>
            </p:txBody>
          </p:sp>
          <p:sp>
            <p:nvSpPr>
              <p:cNvPr id="121" name="Freeform 92"/>
              <p:cNvSpPr>
                <a:spLocks noEditPoints="1"/>
              </p:cNvSpPr>
              <p:nvPr/>
            </p:nvSpPr>
            <p:spPr bwMode="auto">
              <a:xfrm>
                <a:off x="8153866" y="5787393"/>
                <a:ext cx="115062" cy="121601"/>
              </a:xfrm>
              <a:custGeom>
                <a:avLst/>
                <a:gdLst>
                  <a:gd name="T0" fmla="*/ 0 w 88"/>
                  <a:gd name="T1" fmla="*/ 93 h 93"/>
                  <a:gd name="T2" fmla="*/ 88 w 88"/>
                  <a:gd name="T3" fmla="*/ 93 h 93"/>
                  <a:gd name="T4" fmla="*/ 88 w 88"/>
                  <a:gd name="T5" fmla="*/ 0 h 93"/>
                  <a:gd name="T6" fmla="*/ 0 w 88"/>
                  <a:gd name="T7" fmla="*/ 0 h 93"/>
                  <a:gd name="T8" fmla="*/ 0 w 88"/>
                  <a:gd name="T9" fmla="*/ 93 h 93"/>
                  <a:gd name="T10" fmla="*/ 15 w 88"/>
                  <a:gd name="T11" fmla="*/ 15 h 93"/>
                  <a:gd name="T12" fmla="*/ 74 w 88"/>
                  <a:gd name="T13" fmla="*/ 15 h 93"/>
                  <a:gd name="T14" fmla="*/ 74 w 88"/>
                  <a:gd name="T15" fmla="*/ 78 h 93"/>
                  <a:gd name="T16" fmla="*/ 15 w 88"/>
                  <a:gd name="T17" fmla="*/ 78 h 93"/>
                  <a:gd name="T18" fmla="*/ 15 w 88"/>
                  <a:gd name="T19" fmla="*/ 15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 h="93">
                    <a:moveTo>
                      <a:pt x="0" y="93"/>
                    </a:moveTo>
                    <a:lnTo>
                      <a:pt x="88" y="93"/>
                    </a:lnTo>
                    <a:lnTo>
                      <a:pt x="88" y="0"/>
                    </a:lnTo>
                    <a:lnTo>
                      <a:pt x="0" y="0"/>
                    </a:lnTo>
                    <a:lnTo>
                      <a:pt x="0" y="93"/>
                    </a:lnTo>
                    <a:close/>
                    <a:moveTo>
                      <a:pt x="15" y="15"/>
                    </a:moveTo>
                    <a:lnTo>
                      <a:pt x="74" y="15"/>
                    </a:lnTo>
                    <a:lnTo>
                      <a:pt x="74" y="78"/>
                    </a:lnTo>
                    <a:lnTo>
                      <a:pt x="15" y="78"/>
                    </a:lnTo>
                    <a:lnTo>
                      <a:pt x="15" y="15"/>
                    </a:lnTo>
                    <a:close/>
                  </a:path>
                </a:pathLst>
              </a:custGeom>
              <a:grpFill/>
              <a:ln>
                <a:noFill/>
              </a:ln>
            </p:spPr>
            <p:txBody>
              <a:bodyPr vert="horz" wrap="square" lIns="91416" tIns="45708" rIns="91416" bIns="45708" numCol="1" anchor="t" anchorCtr="0" compatLnSpc="1"/>
              <a:lstStyle/>
              <a:p>
                <a:pPr>
                  <a:defRPr/>
                </a:pPr>
                <a:endParaRPr lang="zh-CN" altLang="en-US" dirty="0">
                  <a:solidFill>
                    <a:srgbClr val="000000"/>
                  </a:solidFill>
                  <a:latin typeface="Calibri" panose="020F0502020204030204"/>
                  <a:ea typeface="宋体" panose="02010600030101010101" pitchFamily="2" charset="-122"/>
                </a:endParaRPr>
              </a:p>
            </p:txBody>
          </p:sp>
          <p:sp>
            <p:nvSpPr>
              <p:cNvPr id="122" name="Freeform 93"/>
              <p:cNvSpPr>
                <a:spLocks noEditPoints="1"/>
              </p:cNvSpPr>
              <p:nvPr/>
            </p:nvSpPr>
            <p:spPr bwMode="auto">
              <a:xfrm>
                <a:off x="8153866" y="5988752"/>
                <a:ext cx="115062" cy="124216"/>
              </a:xfrm>
              <a:custGeom>
                <a:avLst/>
                <a:gdLst>
                  <a:gd name="T0" fmla="*/ 0 w 88"/>
                  <a:gd name="T1" fmla="*/ 95 h 95"/>
                  <a:gd name="T2" fmla="*/ 88 w 88"/>
                  <a:gd name="T3" fmla="*/ 95 h 95"/>
                  <a:gd name="T4" fmla="*/ 88 w 88"/>
                  <a:gd name="T5" fmla="*/ 0 h 95"/>
                  <a:gd name="T6" fmla="*/ 0 w 88"/>
                  <a:gd name="T7" fmla="*/ 0 h 95"/>
                  <a:gd name="T8" fmla="*/ 0 w 88"/>
                  <a:gd name="T9" fmla="*/ 95 h 95"/>
                  <a:gd name="T10" fmla="*/ 15 w 88"/>
                  <a:gd name="T11" fmla="*/ 17 h 95"/>
                  <a:gd name="T12" fmla="*/ 74 w 88"/>
                  <a:gd name="T13" fmla="*/ 17 h 95"/>
                  <a:gd name="T14" fmla="*/ 74 w 88"/>
                  <a:gd name="T15" fmla="*/ 78 h 95"/>
                  <a:gd name="T16" fmla="*/ 15 w 88"/>
                  <a:gd name="T17" fmla="*/ 78 h 95"/>
                  <a:gd name="T18" fmla="*/ 15 w 88"/>
                  <a:gd name="T19" fmla="*/ 17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 h="95">
                    <a:moveTo>
                      <a:pt x="0" y="95"/>
                    </a:moveTo>
                    <a:lnTo>
                      <a:pt x="88" y="95"/>
                    </a:lnTo>
                    <a:lnTo>
                      <a:pt x="88" y="0"/>
                    </a:lnTo>
                    <a:lnTo>
                      <a:pt x="0" y="0"/>
                    </a:lnTo>
                    <a:lnTo>
                      <a:pt x="0" y="95"/>
                    </a:lnTo>
                    <a:close/>
                    <a:moveTo>
                      <a:pt x="15" y="17"/>
                    </a:moveTo>
                    <a:lnTo>
                      <a:pt x="74" y="17"/>
                    </a:lnTo>
                    <a:lnTo>
                      <a:pt x="74" y="78"/>
                    </a:lnTo>
                    <a:lnTo>
                      <a:pt x="15" y="78"/>
                    </a:lnTo>
                    <a:lnTo>
                      <a:pt x="15" y="17"/>
                    </a:lnTo>
                    <a:close/>
                  </a:path>
                </a:pathLst>
              </a:custGeom>
              <a:grpFill/>
              <a:ln>
                <a:noFill/>
              </a:ln>
            </p:spPr>
            <p:txBody>
              <a:bodyPr vert="horz" wrap="square" lIns="91416" tIns="45708" rIns="91416" bIns="45708" numCol="1" anchor="t" anchorCtr="0" compatLnSpc="1"/>
              <a:lstStyle/>
              <a:p>
                <a:pPr>
                  <a:defRPr/>
                </a:pPr>
                <a:endParaRPr lang="zh-CN" altLang="en-US" dirty="0">
                  <a:solidFill>
                    <a:srgbClr val="000000"/>
                  </a:solidFill>
                  <a:latin typeface="Calibri" panose="020F0502020204030204"/>
                  <a:ea typeface="宋体" panose="02010600030101010101" pitchFamily="2" charset="-122"/>
                </a:endParaRPr>
              </a:p>
            </p:txBody>
          </p:sp>
          <p:sp>
            <p:nvSpPr>
              <p:cNvPr id="123" name="Freeform 94"/>
              <p:cNvSpPr>
                <a:spLocks noEditPoints="1"/>
              </p:cNvSpPr>
              <p:nvPr/>
            </p:nvSpPr>
            <p:spPr bwMode="auto">
              <a:xfrm>
                <a:off x="7623010" y="5694558"/>
                <a:ext cx="305962" cy="307270"/>
              </a:xfrm>
              <a:custGeom>
                <a:avLst/>
                <a:gdLst>
                  <a:gd name="T0" fmla="*/ 49 w 99"/>
                  <a:gd name="T1" fmla="*/ 0 h 99"/>
                  <a:gd name="T2" fmla="*/ 0 w 99"/>
                  <a:gd name="T3" fmla="*/ 49 h 99"/>
                  <a:gd name="T4" fmla="*/ 49 w 99"/>
                  <a:gd name="T5" fmla="*/ 99 h 99"/>
                  <a:gd name="T6" fmla="*/ 99 w 99"/>
                  <a:gd name="T7" fmla="*/ 49 h 99"/>
                  <a:gd name="T8" fmla="*/ 49 w 99"/>
                  <a:gd name="T9" fmla="*/ 0 h 99"/>
                  <a:gd name="T10" fmla="*/ 49 w 99"/>
                  <a:gd name="T11" fmla="*/ 90 h 99"/>
                  <a:gd name="T12" fmla="*/ 9 w 99"/>
                  <a:gd name="T13" fmla="*/ 49 h 99"/>
                  <a:gd name="T14" fmla="*/ 49 w 99"/>
                  <a:gd name="T15" fmla="*/ 9 h 99"/>
                  <a:gd name="T16" fmla="*/ 90 w 99"/>
                  <a:gd name="T17" fmla="*/ 49 h 99"/>
                  <a:gd name="T18" fmla="*/ 49 w 99"/>
                  <a:gd name="T19" fmla="*/ 9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99">
                    <a:moveTo>
                      <a:pt x="49" y="0"/>
                    </a:moveTo>
                    <a:cubicBezTo>
                      <a:pt x="22" y="0"/>
                      <a:pt x="0" y="22"/>
                      <a:pt x="0" y="49"/>
                    </a:cubicBezTo>
                    <a:cubicBezTo>
                      <a:pt x="0" y="77"/>
                      <a:pt x="22" y="99"/>
                      <a:pt x="49" y="99"/>
                    </a:cubicBezTo>
                    <a:cubicBezTo>
                      <a:pt x="77" y="99"/>
                      <a:pt x="99" y="77"/>
                      <a:pt x="99" y="49"/>
                    </a:cubicBezTo>
                    <a:cubicBezTo>
                      <a:pt x="99" y="22"/>
                      <a:pt x="77" y="0"/>
                      <a:pt x="49" y="0"/>
                    </a:cubicBezTo>
                    <a:close/>
                    <a:moveTo>
                      <a:pt x="49" y="90"/>
                    </a:moveTo>
                    <a:cubicBezTo>
                      <a:pt x="27" y="90"/>
                      <a:pt x="9" y="72"/>
                      <a:pt x="9" y="49"/>
                    </a:cubicBezTo>
                    <a:cubicBezTo>
                      <a:pt x="9" y="27"/>
                      <a:pt x="27" y="9"/>
                      <a:pt x="49" y="9"/>
                    </a:cubicBezTo>
                    <a:cubicBezTo>
                      <a:pt x="72" y="9"/>
                      <a:pt x="90" y="27"/>
                      <a:pt x="90" y="49"/>
                    </a:cubicBezTo>
                    <a:cubicBezTo>
                      <a:pt x="90" y="72"/>
                      <a:pt x="72" y="90"/>
                      <a:pt x="49" y="90"/>
                    </a:cubicBezTo>
                    <a:close/>
                  </a:path>
                </a:pathLst>
              </a:custGeom>
              <a:grpFill/>
              <a:ln>
                <a:noFill/>
              </a:ln>
            </p:spPr>
            <p:txBody>
              <a:bodyPr vert="horz" wrap="square" lIns="91416" tIns="45708" rIns="91416" bIns="45708" numCol="1" anchor="t" anchorCtr="0" compatLnSpc="1"/>
              <a:lstStyle/>
              <a:p>
                <a:pPr>
                  <a:defRPr/>
                </a:pPr>
                <a:endParaRPr lang="zh-CN" altLang="en-US" dirty="0">
                  <a:solidFill>
                    <a:srgbClr val="000000"/>
                  </a:solidFill>
                  <a:latin typeface="Calibri" panose="020F0502020204030204"/>
                  <a:ea typeface="宋体" panose="02010600030101010101" pitchFamily="2" charset="-122"/>
                </a:endParaRPr>
              </a:p>
            </p:txBody>
          </p:sp>
          <p:sp>
            <p:nvSpPr>
              <p:cNvPr id="124" name="Freeform 95"/>
              <p:cNvSpPr/>
              <p:nvPr/>
            </p:nvSpPr>
            <p:spPr bwMode="auto">
              <a:xfrm>
                <a:off x="7938125" y="5626567"/>
                <a:ext cx="206589" cy="443252"/>
              </a:xfrm>
              <a:custGeom>
                <a:avLst/>
                <a:gdLst>
                  <a:gd name="T0" fmla="*/ 14 w 67"/>
                  <a:gd name="T1" fmla="*/ 65 h 143"/>
                  <a:gd name="T2" fmla="*/ 0 w 67"/>
                  <a:gd name="T3" fmla="*/ 65 h 143"/>
                  <a:gd name="T4" fmla="*/ 0 w 67"/>
                  <a:gd name="T5" fmla="*/ 71 h 143"/>
                  <a:gd name="T6" fmla="*/ 0 w 67"/>
                  <a:gd name="T7" fmla="*/ 76 h 143"/>
                  <a:gd name="T8" fmla="*/ 14 w 67"/>
                  <a:gd name="T9" fmla="*/ 76 h 143"/>
                  <a:gd name="T10" fmla="*/ 14 w 67"/>
                  <a:gd name="T11" fmla="*/ 143 h 143"/>
                  <a:gd name="T12" fmla="*/ 67 w 67"/>
                  <a:gd name="T13" fmla="*/ 143 h 143"/>
                  <a:gd name="T14" fmla="*/ 67 w 67"/>
                  <a:gd name="T15" fmla="*/ 132 h 143"/>
                  <a:gd name="T16" fmla="*/ 25 w 67"/>
                  <a:gd name="T17" fmla="*/ 132 h 143"/>
                  <a:gd name="T18" fmla="*/ 25 w 67"/>
                  <a:gd name="T19" fmla="*/ 76 h 143"/>
                  <a:gd name="T20" fmla="*/ 67 w 67"/>
                  <a:gd name="T21" fmla="*/ 76 h 143"/>
                  <a:gd name="T22" fmla="*/ 67 w 67"/>
                  <a:gd name="T23" fmla="*/ 65 h 143"/>
                  <a:gd name="T24" fmla="*/ 25 w 67"/>
                  <a:gd name="T25" fmla="*/ 65 h 143"/>
                  <a:gd name="T26" fmla="*/ 25 w 67"/>
                  <a:gd name="T27" fmla="*/ 11 h 143"/>
                  <a:gd name="T28" fmla="*/ 67 w 67"/>
                  <a:gd name="T29" fmla="*/ 11 h 143"/>
                  <a:gd name="T30" fmla="*/ 67 w 67"/>
                  <a:gd name="T31" fmla="*/ 0 h 143"/>
                  <a:gd name="T32" fmla="*/ 14 w 67"/>
                  <a:gd name="T33" fmla="*/ 0 h 143"/>
                  <a:gd name="T34" fmla="*/ 14 w 67"/>
                  <a:gd name="T35" fmla="*/ 65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7" h="143">
                    <a:moveTo>
                      <a:pt x="14" y="65"/>
                    </a:moveTo>
                    <a:cubicBezTo>
                      <a:pt x="0" y="65"/>
                      <a:pt x="0" y="65"/>
                      <a:pt x="0" y="65"/>
                    </a:cubicBezTo>
                    <a:cubicBezTo>
                      <a:pt x="0" y="67"/>
                      <a:pt x="0" y="69"/>
                      <a:pt x="0" y="71"/>
                    </a:cubicBezTo>
                    <a:cubicBezTo>
                      <a:pt x="0" y="73"/>
                      <a:pt x="0" y="75"/>
                      <a:pt x="0" y="76"/>
                    </a:cubicBezTo>
                    <a:cubicBezTo>
                      <a:pt x="14" y="76"/>
                      <a:pt x="14" y="76"/>
                      <a:pt x="14" y="76"/>
                    </a:cubicBezTo>
                    <a:cubicBezTo>
                      <a:pt x="14" y="143"/>
                      <a:pt x="14" y="143"/>
                      <a:pt x="14" y="143"/>
                    </a:cubicBezTo>
                    <a:cubicBezTo>
                      <a:pt x="67" y="143"/>
                      <a:pt x="67" y="143"/>
                      <a:pt x="67" y="143"/>
                    </a:cubicBezTo>
                    <a:cubicBezTo>
                      <a:pt x="67" y="132"/>
                      <a:pt x="67" y="132"/>
                      <a:pt x="67" y="132"/>
                    </a:cubicBezTo>
                    <a:cubicBezTo>
                      <a:pt x="25" y="132"/>
                      <a:pt x="25" y="132"/>
                      <a:pt x="25" y="132"/>
                    </a:cubicBezTo>
                    <a:cubicBezTo>
                      <a:pt x="25" y="76"/>
                      <a:pt x="25" y="76"/>
                      <a:pt x="25" y="76"/>
                    </a:cubicBezTo>
                    <a:cubicBezTo>
                      <a:pt x="67" y="76"/>
                      <a:pt x="67" y="76"/>
                      <a:pt x="67" y="76"/>
                    </a:cubicBezTo>
                    <a:cubicBezTo>
                      <a:pt x="67" y="65"/>
                      <a:pt x="67" y="65"/>
                      <a:pt x="67" y="65"/>
                    </a:cubicBezTo>
                    <a:cubicBezTo>
                      <a:pt x="25" y="65"/>
                      <a:pt x="25" y="65"/>
                      <a:pt x="25" y="65"/>
                    </a:cubicBezTo>
                    <a:cubicBezTo>
                      <a:pt x="25" y="11"/>
                      <a:pt x="25" y="11"/>
                      <a:pt x="25" y="11"/>
                    </a:cubicBezTo>
                    <a:cubicBezTo>
                      <a:pt x="67" y="11"/>
                      <a:pt x="67" y="11"/>
                      <a:pt x="67" y="11"/>
                    </a:cubicBezTo>
                    <a:cubicBezTo>
                      <a:pt x="67" y="0"/>
                      <a:pt x="67" y="0"/>
                      <a:pt x="67" y="0"/>
                    </a:cubicBezTo>
                    <a:cubicBezTo>
                      <a:pt x="14" y="0"/>
                      <a:pt x="14" y="0"/>
                      <a:pt x="14" y="0"/>
                    </a:cubicBezTo>
                    <a:lnTo>
                      <a:pt x="14" y="65"/>
                    </a:lnTo>
                    <a:close/>
                  </a:path>
                </a:pathLst>
              </a:custGeom>
              <a:grpFill/>
              <a:ln>
                <a:noFill/>
              </a:ln>
            </p:spPr>
            <p:txBody>
              <a:bodyPr vert="horz" wrap="square" lIns="91416" tIns="45708" rIns="91416" bIns="45708" numCol="1" anchor="t" anchorCtr="0" compatLnSpc="1"/>
              <a:lstStyle/>
              <a:p>
                <a:pPr>
                  <a:defRPr/>
                </a:pPr>
                <a:endParaRPr lang="zh-CN" altLang="en-US" dirty="0">
                  <a:solidFill>
                    <a:srgbClr val="000000"/>
                  </a:solidFill>
                  <a:latin typeface="Calibri" panose="020F0502020204030204"/>
                  <a:ea typeface="宋体" panose="02010600030101010101" pitchFamily="2" charset="-122"/>
                </a:endParaRPr>
              </a:p>
            </p:txBody>
          </p:sp>
          <p:sp>
            <p:nvSpPr>
              <p:cNvPr id="125" name="Freeform 96"/>
              <p:cNvSpPr>
                <a:spLocks noEditPoints="1"/>
              </p:cNvSpPr>
              <p:nvPr/>
            </p:nvSpPr>
            <p:spPr bwMode="auto">
              <a:xfrm>
                <a:off x="7675311" y="5748167"/>
                <a:ext cx="201359" cy="200052"/>
              </a:xfrm>
              <a:custGeom>
                <a:avLst/>
                <a:gdLst>
                  <a:gd name="T0" fmla="*/ 32 w 65"/>
                  <a:gd name="T1" fmla="*/ 0 h 65"/>
                  <a:gd name="T2" fmla="*/ 0 w 65"/>
                  <a:gd name="T3" fmla="*/ 32 h 65"/>
                  <a:gd name="T4" fmla="*/ 32 w 65"/>
                  <a:gd name="T5" fmla="*/ 65 h 65"/>
                  <a:gd name="T6" fmla="*/ 65 w 65"/>
                  <a:gd name="T7" fmla="*/ 32 h 65"/>
                  <a:gd name="T8" fmla="*/ 32 w 65"/>
                  <a:gd name="T9" fmla="*/ 0 h 65"/>
                  <a:gd name="T10" fmla="*/ 36 w 65"/>
                  <a:gd name="T11" fmla="*/ 53 h 65"/>
                  <a:gd name="T12" fmla="*/ 36 w 65"/>
                  <a:gd name="T13" fmla="*/ 60 h 65"/>
                  <a:gd name="T14" fmla="*/ 29 w 65"/>
                  <a:gd name="T15" fmla="*/ 60 h 65"/>
                  <a:gd name="T16" fmla="*/ 29 w 65"/>
                  <a:gd name="T17" fmla="*/ 53 h 65"/>
                  <a:gd name="T18" fmla="*/ 18 w 65"/>
                  <a:gd name="T19" fmla="*/ 51 h 65"/>
                  <a:gd name="T20" fmla="*/ 20 w 65"/>
                  <a:gd name="T21" fmla="*/ 43 h 65"/>
                  <a:gd name="T22" fmla="*/ 31 w 65"/>
                  <a:gd name="T23" fmla="*/ 46 h 65"/>
                  <a:gd name="T24" fmla="*/ 37 w 65"/>
                  <a:gd name="T25" fmla="*/ 42 h 65"/>
                  <a:gd name="T26" fmla="*/ 30 w 65"/>
                  <a:gd name="T27" fmla="*/ 36 h 65"/>
                  <a:gd name="T28" fmla="*/ 18 w 65"/>
                  <a:gd name="T29" fmla="*/ 24 h 65"/>
                  <a:gd name="T30" fmla="*/ 29 w 65"/>
                  <a:gd name="T31" fmla="*/ 12 h 65"/>
                  <a:gd name="T32" fmla="*/ 29 w 65"/>
                  <a:gd name="T33" fmla="*/ 5 h 65"/>
                  <a:gd name="T34" fmla="*/ 36 w 65"/>
                  <a:gd name="T35" fmla="*/ 5 h 65"/>
                  <a:gd name="T36" fmla="*/ 36 w 65"/>
                  <a:gd name="T37" fmla="*/ 11 h 65"/>
                  <a:gd name="T38" fmla="*/ 46 w 65"/>
                  <a:gd name="T39" fmla="*/ 13 h 65"/>
                  <a:gd name="T40" fmla="*/ 44 w 65"/>
                  <a:gd name="T41" fmla="*/ 21 h 65"/>
                  <a:gd name="T42" fmla="*/ 34 w 65"/>
                  <a:gd name="T43" fmla="*/ 19 h 65"/>
                  <a:gd name="T44" fmla="*/ 28 w 65"/>
                  <a:gd name="T45" fmla="*/ 22 h 65"/>
                  <a:gd name="T46" fmla="*/ 36 w 65"/>
                  <a:gd name="T47" fmla="*/ 28 h 65"/>
                  <a:gd name="T48" fmla="*/ 47 w 65"/>
                  <a:gd name="T49" fmla="*/ 41 h 65"/>
                  <a:gd name="T50" fmla="*/ 36 w 65"/>
                  <a:gd name="T51" fmla="*/ 53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5" h="65">
                    <a:moveTo>
                      <a:pt x="32" y="0"/>
                    </a:moveTo>
                    <a:cubicBezTo>
                      <a:pt x="15" y="0"/>
                      <a:pt x="0" y="15"/>
                      <a:pt x="0" y="32"/>
                    </a:cubicBezTo>
                    <a:cubicBezTo>
                      <a:pt x="0" y="50"/>
                      <a:pt x="15" y="65"/>
                      <a:pt x="32" y="65"/>
                    </a:cubicBezTo>
                    <a:cubicBezTo>
                      <a:pt x="50" y="65"/>
                      <a:pt x="65" y="50"/>
                      <a:pt x="65" y="32"/>
                    </a:cubicBezTo>
                    <a:cubicBezTo>
                      <a:pt x="65" y="15"/>
                      <a:pt x="50" y="0"/>
                      <a:pt x="32" y="0"/>
                    </a:cubicBezTo>
                    <a:close/>
                    <a:moveTo>
                      <a:pt x="36" y="53"/>
                    </a:moveTo>
                    <a:cubicBezTo>
                      <a:pt x="36" y="60"/>
                      <a:pt x="36" y="60"/>
                      <a:pt x="36" y="60"/>
                    </a:cubicBezTo>
                    <a:cubicBezTo>
                      <a:pt x="29" y="60"/>
                      <a:pt x="29" y="60"/>
                      <a:pt x="29" y="60"/>
                    </a:cubicBezTo>
                    <a:cubicBezTo>
                      <a:pt x="29" y="53"/>
                      <a:pt x="29" y="53"/>
                      <a:pt x="29" y="53"/>
                    </a:cubicBezTo>
                    <a:cubicBezTo>
                      <a:pt x="25" y="53"/>
                      <a:pt x="20" y="52"/>
                      <a:pt x="18" y="51"/>
                    </a:cubicBezTo>
                    <a:cubicBezTo>
                      <a:pt x="20" y="43"/>
                      <a:pt x="20" y="43"/>
                      <a:pt x="20" y="43"/>
                    </a:cubicBezTo>
                    <a:cubicBezTo>
                      <a:pt x="23" y="44"/>
                      <a:pt x="26" y="46"/>
                      <a:pt x="31" y="46"/>
                    </a:cubicBezTo>
                    <a:cubicBezTo>
                      <a:pt x="35" y="46"/>
                      <a:pt x="37" y="44"/>
                      <a:pt x="37" y="42"/>
                    </a:cubicBezTo>
                    <a:cubicBezTo>
                      <a:pt x="37" y="39"/>
                      <a:pt x="35" y="37"/>
                      <a:pt x="30" y="36"/>
                    </a:cubicBezTo>
                    <a:cubicBezTo>
                      <a:pt x="23" y="33"/>
                      <a:pt x="18" y="30"/>
                      <a:pt x="18" y="24"/>
                    </a:cubicBezTo>
                    <a:cubicBezTo>
                      <a:pt x="18" y="18"/>
                      <a:pt x="22" y="13"/>
                      <a:pt x="29" y="12"/>
                    </a:cubicBezTo>
                    <a:cubicBezTo>
                      <a:pt x="29" y="5"/>
                      <a:pt x="29" y="5"/>
                      <a:pt x="29" y="5"/>
                    </a:cubicBezTo>
                    <a:cubicBezTo>
                      <a:pt x="36" y="5"/>
                      <a:pt x="36" y="5"/>
                      <a:pt x="36" y="5"/>
                    </a:cubicBezTo>
                    <a:cubicBezTo>
                      <a:pt x="36" y="11"/>
                      <a:pt x="36" y="11"/>
                      <a:pt x="36" y="11"/>
                    </a:cubicBezTo>
                    <a:cubicBezTo>
                      <a:pt x="40" y="11"/>
                      <a:pt x="43" y="12"/>
                      <a:pt x="46" y="13"/>
                    </a:cubicBezTo>
                    <a:cubicBezTo>
                      <a:pt x="44" y="21"/>
                      <a:pt x="44" y="21"/>
                      <a:pt x="44" y="21"/>
                    </a:cubicBezTo>
                    <a:cubicBezTo>
                      <a:pt x="42" y="20"/>
                      <a:pt x="39" y="19"/>
                      <a:pt x="34" y="19"/>
                    </a:cubicBezTo>
                    <a:cubicBezTo>
                      <a:pt x="30" y="19"/>
                      <a:pt x="28" y="21"/>
                      <a:pt x="28" y="22"/>
                    </a:cubicBezTo>
                    <a:cubicBezTo>
                      <a:pt x="28" y="25"/>
                      <a:pt x="31" y="26"/>
                      <a:pt x="36" y="28"/>
                    </a:cubicBezTo>
                    <a:cubicBezTo>
                      <a:pt x="44" y="31"/>
                      <a:pt x="47" y="35"/>
                      <a:pt x="47" y="41"/>
                    </a:cubicBezTo>
                    <a:cubicBezTo>
                      <a:pt x="47" y="47"/>
                      <a:pt x="43" y="52"/>
                      <a:pt x="36" y="53"/>
                    </a:cubicBezTo>
                    <a:close/>
                  </a:path>
                </a:pathLst>
              </a:custGeom>
              <a:grpFill/>
              <a:ln>
                <a:noFill/>
              </a:ln>
            </p:spPr>
            <p:txBody>
              <a:bodyPr vert="horz" wrap="square" lIns="91416" tIns="45708" rIns="91416" bIns="45708" numCol="1" anchor="t" anchorCtr="0" compatLnSpc="1"/>
              <a:lstStyle/>
              <a:p>
                <a:pPr>
                  <a:defRPr/>
                </a:pPr>
                <a:endParaRPr lang="zh-CN" altLang="en-US" dirty="0">
                  <a:solidFill>
                    <a:srgbClr val="000000"/>
                  </a:solidFill>
                  <a:latin typeface="Calibri" panose="020F0502020204030204"/>
                  <a:ea typeface="宋体" panose="02010600030101010101" pitchFamily="2" charset="-122"/>
                </a:endParaRPr>
              </a:p>
            </p:txBody>
          </p:sp>
        </p:grpSp>
      </p:grpSp>
      <p:grpSp>
        <p:nvGrpSpPr>
          <p:cNvPr id="153" name="Group 152"/>
          <p:cNvGrpSpPr/>
          <p:nvPr/>
        </p:nvGrpSpPr>
        <p:grpSpPr>
          <a:xfrm>
            <a:off x="5516087" y="2320356"/>
            <a:ext cx="818400" cy="725342"/>
            <a:chOff x="5481246" y="2219701"/>
            <a:chExt cx="818613" cy="725531"/>
          </a:xfrm>
        </p:grpSpPr>
        <p:sp>
          <p:nvSpPr>
            <p:cNvPr id="118" name="Freeform 5"/>
            <p:cNvSpPr/>
            <p:nvPr/>
          </p:nvSpPr>
          <p:spPr bwMode="auto">
            <a:xfrm>
              <a:off x="5481246" y="2219701"/>
              <a:ext cx="818613" cy="72553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noFill/>
            <a:ln w="15875">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62" tIns="34281" rIns="68562" bIns="34281" numCol="1" spcCol="0" rtlCol="0" fromWordArt="0" anchor="ctr" anchorCtr="0" forceAA="0" compatLnSpc="1">
              <a:noAutofit/>
            </a:bodyPr>
            <a:lstStyle/>
            <a:p>
              <a:pPr algn="ctr">
                <a:defRPr/>
              </a:pPr>
              <a:endParaRPr lang="zh-CN" altLang="en-US" dirty="0">
                <a:solidFill>
                  <a:srgbClr val="FFFFFF"/>
                </a:solidFill>
                <a:latin typeface="Calibri" panose="020F0502020204030204"/>
                <a:ea typeface="宋体" panose="02010600030101010101" pitchFamily="2" charset="-122"/>
                <a:sym typeface="Arial" panose="020B0604020202020204" pitchFamily="34" charset="0"/>
              </a:endParaRPr>
            </a:p>
          </p:txBody>
        </p:sp>
        <p:grpSp>
          <p:nvGrpSpPr>
            <p:cNvPr id="126" name="组合 140"/>
            <p:cNvGrpSpPr/>
            <p:nvPr/>
          </p:nvGrpSpPr>
          <p:grpSpPr>
            <a:xfrm>
              <a:off x="5722834" y="2458293"/>
              <a:ext cx="335567" cy="240456"/>
              <a:chOff x="9335872" y="5612184"/>
              <a:chExt cx="655071" cy="469403"/>
            </a:xfrm>
            <a:solidFill>
              <a:schemeClr val="accent2"/>
            </a:solidFill>
          </p:grpSpPr>
          <p:sp>
            <p:nvSpPr>
              <p:cNvPr id="127" name="Freeform 98"/>
              <p:cNvSpPr/>
              <p:nvPr/>
            </p:nvSpPr>
            <p:spPr bwMode="auto">
              <a:xfrm>
                <a:off x="9335872" y="5612184"/>
                <a:ext cx="398796" cy="271966"/>
              </a:xfrm>
              <a:custGeom>
                <a:avLst/>
                <a:gdLst>
                  <a:gd name="T0" fmla="*/ 156 w 305"/>
                  <a:gd name="T1" fmla="*/ 156 h 208"/>
                  <a:gd name="T2" fmla="*/ 305 w 305"/>
                  <a:gd name="T3" fmla="*/ 156 h 208"/>
                  <a:gd name="T4" fmla="*/ 305 w 305"/>
                  <a:gd name="T5" fmla="*/ 54 h 208"/>
                  <a:gd name="T6" fmla="*/ 156 w 305"/>
                  <a:gd name="T7" fmla="*/ 54 h 208"/>
                  <a:gd name="T8" fmla="*/ 156 w 305"/>
                  <a:gd name="T9" fmla="*/ 0 h 208"/>
                  <a:gd name="T10" fmla="*/ 0 w 305"/>
                  <a:gd name="T11" fmla="*/ 106 h 208"/>
                  <a:gd name="T12" fmla="*/ 156 w 305"/>
                  <a:gd name="T13" fmla="*/ 208 h 208"/>
                  <a:gd name="T14" fmla="*/ 156 w 305"/>
                  <a:gd name="T15" fmla="*/ 156 h 2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5" h="208">
                    <a:moveTo>
                      <a:pt x="156" y="156"/>
                    </a:moveTo>
                    <a:lnTo>
                      <a:pt x="305" y="156"/>
                    </a:lnTo>
                    <a:lnTo>
                      <a:pt x="305" y="54"/>
                    </a:lnTo>
                    <a:lnTo>
                      <a:pt x="156" y="54"/>
                    </a:lnTo>
                    <a:lnTo>
                      <a:pt x="156" y="0"/>
                    </a:lnTo>
                    <a:lnTo>
                      <a:pt x="0" y="106"/>
                    </a:lnTo>
                    <a:lnTo>
                      <a:pt x="156" y="208"/>
                    </a:lnTo>
                    <a:lnTo>
                      <a:pt x="156" y="156"/>
                    </a:lnTo>
                    <a:close/>
                  </a:path>
                </a:pathLst>
              </a:custGeom>
              <a:grpFill/>
              <a:ln>
                <a:noFill/>
              </a:ln>
            </p:spPr>
            <p:txBody>
              <a:bodyPr vert="horz" wrap="square" lIns="91416" tIns="45708" rIns="91416" bIns="45708" numCol="1" anchor="t" anchorCtr="0" compatLnSpc="1"/>
              <a:lstStyle/>
              <a:p>
                <a:pPr>
                  <a:defRPr/>
                </a:pPr>
                <a:endParaRPr lang="zh-CN" altLang="en-US" dirty="0">
                  <a:solidFill>
                    <a:srgbClr val="000000"/>
                  </a:solidFill>
                  <a:latin typeface="Calibri" panose="020F0502020204030204"/>
                  <a:ea typeface="宋体" panose="02010600030101010101" pitchFamily="2" charset="-122"/>
                </a:endParaRPr>
              </a:p>
            </p:txBody>
          </p:sp>
          <p:sp>
            <p:nvSpPr>
              <p:cNvPr id="128" name="Freeform 99"/>
              <p:cNvSpPr/>
              <p:nvPr/>
            </p:nvSpPr>
            <p:spPr bwMode="auto">
              <a:xfrm>
                <a:off x="9592147" y="5812236"/>
                <a:ext cx="398796" cy="269351"/>
              </a:xfrm>
              <a:custGeom>
                <a:avLst/>
                <a:gdLst>
                  <a:gd name="T0" fmla="*/ 305 w 305"/>
                  <a:gd name="T1" fmla="*/ 107 h 206"/>
                  <a:gd name="T2" fmla="*/ 149 w 305"/>
                  <a:gd name="T3" fmla="*/ 0 h 206"/>
                  <a:gd name="T4" fmla="*/ 149 w 305"/>
                  <a:gd name="T5" fmla="*/ 52 h 206"/>
                  <a:gd name="T6" fmla="*/ 0 w 305"/>
                  <a:gd name="T7" fmla="*/ 52 h 206"/>
                  <a:gd name="T8" fmla="*/ 0 w 305"/>
                  <a:gd name="T9" fmla="*/ 154 h 206"/>
                  <a:gd name="T10" fmla="*/ 149 w 305"/>
                  <a:gd name="T11" fmla="*/ 154 h 206"/>
                  <a:gd name="T12" fmla="*/ 149 w 305"/>
                  <a:gd name="T13" fmla="*/ 206 h 206"/>
                  <a:gd name="T14" fmla="*/ 305 w 305"/>
                  <a:gd name="T15" fmla="*/ 107 h 2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5" h="206">
                    <a:moveTo>
                      <a:pt x="305" y="107"/>
                    </a:moveTo>
                    <a:lnTo>
                      <a:pt x="149" y="0"/>
                    </a:lnTo>
                    <a:lnTo>
                      <a:pt x="149" y="52"/>
                    </a:lnTo>
                    <a:lnTo>
                      <a:pt x="0" y="52"/>
                    </a:lnTo>
                    <a:lnTo>
                      <a:pt x="0" y="154"/>
                    </a:lnTo>
                    <a:lnTo>
                      <a:pt x="149" y="154"/>
                    </a:lnTo>
                    <a:lnTo>
                      <a:pt x="149" y="206"/>
                    </a:lnTo>
                    <a:lnTo>
                      <a:pt x="305" y="107"/>
                    </a:lnTo>
                    <a:close/>
                  </a:path>
                </a:pathLst>
              </a:custGeom>
              <a:grpFill/>
              <a:ln>
                <a:noFill/>
              </a:ln>
            </p:spPr>
            <p:txBody>
              <a:bodyPr vert="horz" wrap="square" lIns="91416" tIns="45708" rIns="91416" bIns="45708" numCol="1" anchor="t" anchorCtr="0" compatLnSpc="1"/>
              <a:lstStyle/>
              <a:p>
                <a:pPr>
                  <a:defRPr/>
                </a:pPr>
                <a:endParaRPr lang="zh-CN" altLang="en-US" dirty="0">
                  <a:solidFill>
                    <a:srgbClr val="000000"/>
                  </a:solidFill>
                  <a:latin typeface="Calibri" panose="020F0502020204030204"/>
                  <a:ea typeface="宋体" panose="02010600030101010101" pitchFamily="2" charset="-122"/>
                </a:endParaRPr>
              </a:p>
            </p:txBody>
          </p:sp>
          <p:sp>
            <p:nvSpPr>
              <p:cNvPr id="129" name="Freeform 100"/>
              <p:cNvSpPr>
                <a:spLocks noEditPoints="1"/>
              </p:cNvSpPr>
              <p:nvPr/>
            </p:nvSpPr>
            <p:spPr bwMode="auto">
              <a:xfrm>
                <a:off x="9752974" y="5630489"/>
                <a:ext cx="185669" cy="185669"/>
              </a:xfrm>
              <a:custGeom>
                <a:avLst/>
                <a:gdLst>
                  <a:gd name="T0" fmla="*/ 30 w 60"/>
                  <a:gd name="T1" fmla="*/ 60 h 60"/>
                  <a:gd name="T2" fmla="*/ 60 w 60"/>
                  <a:gd name="T3" fmla="*/ 30 h 60"/>
                  <a:gd name="T4" fmla="*/ 30 w 60"/>
                  <a:gd name="T5" fmla="*/ 0 h 60"/>
                  <a:gd name="T6" fmla="*/ 0 w 60"/>
                  <a:gd name="T7" fmla="*/ 30 h 60"/>
                  <a:gd name="T8" fmla="*/ 30 w 60"/>
                  <a:gd name="T9" fmla="*/ 60 h 60"/>
                  <a:gd name="T10" fmla="*/ 30 w 60"/>
                  <a:gd name="T11" fmla="*/ 4 h 60"/>
                  <a:gd name="T12" fmla="*/ 56 w 60"/>
                  <a:gd name="T13" fmla="*/ 30 h 60"/>
                  <a:gd name="T14" fmla="*/ 30 w 60"/>
                  <a:gd name="T15" fmla="*/ 56 h 60"/>
                  <a:gd name="T16" fmla="*/ 4 w 60"/>
                  <a:gd name="T17" fmla="*/ 30 h 60"/>
                  <a:gd name="T18" fmla="*/ 30 w 60"/>
                  <a:gd name="T19" fmla="*/ 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60">
                    <a:moveTo>
                      <a:pt x="30" y="60"/>
                    </a:moveTo>
                    <a:cubicBezTo>
                      <a:pt x="47" y="60"/>
                      <a:pt x="60" y="47"/>
                      <a:pt x="60" y="30"/>
                    </a:cubicBezTo>
                    <a:cubicBezTo>
                      <a:pt x="60" y="14"/>
                      <a:pt x="47" y="0"/>
                      <a:pt x="30" y="0"/>
                    </a:cubicBezTo>
                    <a:cubicBezTo>
                      <a:pt x="14" y="0"/>
                      <a:pt x="0" y="14"/>
                      <a:pt x="0" y="30"/>
                    </a:cubicBezTo>
                    <a:cubicBezTo>
                      <a:pt x="0" y="47"/>
                      <a:pt x="14" y="60"/>
                      <a:pt x="30" y="60"/>
                    </a:cubicBezTo>
                    <a:close/>
                    <a:moveTo>
                      <a:pt x="30" y="4"/>
                    </a:moveTo>
                    <a:cubicBezTo>
                      <a:pt x="45" y="4"/>
                      <a:pt x="56" y="16"/>
                      <a:pt x="56" y="30"/>
                    </a:cubicBezTo>
                    <a:cubicBezTo>
                      <a:pt x="56" y="45"/>
                      <a:pt x="45" y="56"/>
                      <a:pt x="30" y="56"/>
                    </a:cubicBezTo>
                    <a:cubicBezTo>
                      <a:pt x="16" y="56"/>
                      <a:pt x="4" y="45"/>
                      <a:pt x="4" y="30"/>
                    </a:cubicBezTo>
                    <a:cubicBezTo>
                      <a:pt x="4" y="16"/>
                      <a:pt x="16" y="4"/>
                      <a:pt x="30" y="4"/>
                    </a:cubicBezTo>
                    <a:close/>
                  </a:path>
                </a:pathLst>
              </a:custGeom>
              <a:grpFill/>
              <a:ln>
                <a:noFill/>
              </a:ln>
            </p:spPr>
            <p:txBody>
              <a:bodyPr vert="horz" wrap="square" lIns="91416" tIns="45708" rIns="91416" bIns="45708" numCol="1" anchor="t" anchorCtr="0" compatLnSpc="1"/>
              <a:lstStyle/>
              <a:p>
                <a:pPr>
                  <a:defRPr/>
                </a:pPr>
                <a:endParaRPr lang="zh-CN" altLang="en-US" dirty="0">
                  <a:solidFill>
                    <a:srgbClr val="000000"/>
                  </a:solidFill>
                  <a:latin typeface="Calibri" panose="020F0502020204030204"/>
                  <a:ea typeface="宋体" panose="02010600030101010101" pitchFamily="2" charset="-122"/>
                </a:endParaRPr>
              </a:p>
            </p:txBody>
          </p:sp>
          <p:sp>
            <p:nvSpPr>
              <p:cNvPr id="130" name="Freeform 101"/>
              <p:cNvSpPr>
                <a:spLocks noEditPoints="1"/>
              </p:cNvSpPr>
              <p:nvPr/>
            </p:nvSpPr>
            <p:spPr bwMode="auto">
              <a:xfrm>
                <a:off x="9777816" y="5655333"/>
                <a:ext cx="135983" cy="138598"/>
              </a:xfrm>
              <a:custGeom>
                <a:avLst/>
                <a:gdLst>
                  <a:gd name="T0" fmla="*/ 22 w 44"/>
                  <a:gd name="T1" fmla="*/ 45 h 45"/>
                  <a:gd name="T2" fmla="*/ 44 w 44"/>
                  <a:gd name="T3" fmla="*/ 22 h 45"/>
                  <a:gd name="T4" fmla="*/ 22 w 44"/>
                  <a:gd name="T5" fmla="*/ 0 h 45"/>
                  <a:gd name="T6" fmla="*/ 0 w 44"/>
                  <a:gd name="T7" fmla="*/ 22 h 45"/>
                  <a:gd name="T8" fmla="*/ 22 w 44"/>
                  <a:gd name="T9" fmla="*/ 45 h 45"/>
                  <a:gd name="T10" fmla="*/ 21 w 44"/>
                  <a:gd name="T11" fmla="*/ 24 h 45"/>
                  <a:gd name="T12" fmla="*/ 13 w 44"/>
                  <a:gd name="T13" fmla="*/ 17 h 45"/>
                  <a:gd name="T14" fmla="*/ 20 w 44"/>
                  <a:gd name="T15" fmla="*/ 9 h 45"/>
                  <a:gd name="T16" fmla="*/ 20 w 44"/>
                  <a:gd name="T17" fmla="*/ 5 h 45"/>
                  <a:gd name="T18" fmla="*/ 24 w 44"/>
                  <a:gd name="T19" fmla="*/ 5 h 45"/>
                  <a:gd name="T20" fmla="*/ 24 w 44"/>
                  <a:gd name="T21" fmla="*/ 9 h 45"/>
                  <a:gd name="T22" fmla="*/ 31 w 44"/>
                  <a:gd name="T23" fmla="*/ 10 h 45"/>
                  <a:gd name="T24" fmla="*/ 29 w 44"/>
                  <a:gd name="T25" fmla="*/ 15 h 45"/>
                  <a:gd name="T26" fmla="*/ 23 w 44"/>
                  <a:gd name="T27" fmla="*/ 13 h 45"/>
                  <a:gd name="T28" fmla="*/ 19 w 44"/>
                  <a:gd name="T29" fmla="*/ 16 h 45"/>
                  <a:gd name="T30" fmla="*/ 25 w 44"/>
                  <a:gd name="T31" fmla="*/ 19 h 45"/>
                  <a:gd name="T32" fmla="*/ 32 w 44"/>
                  <a:gd name="T33" fmla="*/ 27 h 45"/>
                  <a:gd name="T34" fmla="*/ 24 w 44"/>
                  <a:gd name="T35" fmla="*/ 35 h 45"/>
                  <a:gd name="T36" fmla="*/ 24 w 44"/>
                  <a:gd name="T37" fmla="*/ 40 h 45"/>
                  <a:gd name="T38" fmla="*/ 20 w 44"/>
                  <a:gd name="T39" fmla="*/ 40 h 45"/>
                  <a:gd name="T40" fmla="*/ 20 w 44"/>
                  <a:gd name="T41" fmla="*/ 36 h 45"/>
                  <a:gd name="T42" fmla="*/ 13 w 44"/>
                  <a:gd name="T43" fmla="*/ 34 h 45"/>
                  <a:gd name="T44" fmla="*/ 14 w 44"/>
                  <a:gd name="T45" fmla="*/ 29 h 45"/>
                  <a:gd name="T46" fmla="*/ 21 w 44"/>
                  <a:gd name="T47" fmla="*/ 31 h 45"/>
                  <a:gd name="T48" fmla="*/ 25 w 44"/>
                  <a:gd name="T49" fmla="*/ 28 h 45"/>
                  <a:gd name="T50" fmla="*/ 21 w 44"/>
                  <a:gd name="T51" fmla="*/ 2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4" h="45">
                    <a:moveTo>
                      <a:pt x="22" y="45"/>
                    </a:moveTo>
                    <a:cubicBezTo>
                      <a:pt x="34" y="45"/>
                      <a:pt x="44" y="35"/>
                      <a:pt x="44" y="22"/>
                    </a:cubicBezTo>
                    <a:cubicBezTo>
                      <a:pt x="44" y="10"/>
                      <a:pt x="34" y="0"/>
                      <a:pt x="22" y="0"/>
                    </a:cubicBezTo>
                    <a:cubicBezTo>
                      <a:pt x="10" y="0"/>
                      <a:pt x="0" y="10"/>
                      <a:pt x="0" y="22"/>
                    </a:cubicBezTo>
                    <a:cubicBezTo>
                      <a:pt x="0" y="35"/>
                      <a:pt x="10" y="45"/>
                      <a:pt x="22" y="45"/>
                    </a:cubicBezTo>
                    <a:close/>
                    <a:moveTo>
                      <a:pt x="21" y="24"/>
                    </a:moveTo>
                    <a:cubicBezTo>
                      <a:pt x="16" y="23"/>
                      <a:pt x="13" y="21"/>
                      <a:pt x="13" y="17"/>
                    </a:cubicBezTo>
                    <a:cubicBezTo>
                      <a:pt x="13" y="13"/>
                      <a:pt x="16" y="10"/>
                      <a:pt x="20" y="9"/>
                    </a:cubicBezTo>
                    <a:cubicBezTo>
                      <a:pt x="20" y="5"/>
                      <a:pt x="20" y="5"/>
                      <a:pt x="20" y="5"/>
                    </a:cubicBezTo>
                    <a:cubicBezTo>
                      <a:pt x="24" y="5"/>
                      <a:pt x="24" y="5"/>
                      <a:pt x="24" y="5"/>
                    </a:cubicBezTo>
                    <a:cubicBezTo>
                      <a:pt x="24" y="9"/>
                      <a:pt x="24" y="9"/>
                      <a:pt x="24" y="9"/>
                    </a:cubicBezTo>
                    <a:cubicBezTo>
                      <a:pt x="27" y="9"/>
                      <a:pt x="29" y="9"/>
                      <a:pt x="31" y="10"/>
                    </a:cubicBezTo>
                    <a:cubicBezTo>
                      <a:pt x="29" y="15"/>
                      <a:pt x="29" y="15"/>
                      <a:pt x="29" y="15"/>
                    </a:cubicBezTo>
                    <a:cubicBezTo>
                      <a:pt x="28" y="14"/>
                      <a:pt x="26" y="13"/>
                      <a:pt x="23" y="13"/>
                    </a:cubicBezTo>
                    <a:cubicBezTo>
                      <a:pt x="20" y="13"/>
                      <a:pt x="19" y="15"/>
                      <a:pt x="19" y="16"/>
                    </a:cubicBezTo>
                    <a:cubicBezTo>
                      <a:pt x="19" y="17"/>
                      <a:pt x="21" y="18"/>
                      <a:pt x="25" y="19"/>
                    </a:cubicBezTo>
                    <a:cubicBezTo>
                      <a:pt x="30" y="21"/>
                      <a:pt x="32" y="24"/>
                      <a:pt x="32" y="27"/>
                    </a:cubicBezTo>
                    <a:cubicBezTo>
                      <a:pt x="32" y="31"/>
                      <a:pt x="29" y="34"/>
                      <a:pt x="24" y="35"/>
                    </a:cubicBezTo>
                    <a:cubicBezTo>
                      <a:pt x="24" y="40"/>
                      <a:pt x="24" y="40"/>
                      <a:pt x="24" y="40"/>
                    </a:cubicBezTo>
                    <a:cubicBezTo>
                      <a:pt x="20" y="40"/>
                      <a:pt x="20" y="40"/>
                      <a:pt x="20" y="40"/>
                    </a:cubicBezTo>
                    <a:cubicBezTo>
                      <a:pt x="20" y="36"/>
                      <a:pt x="20" y="36"/>
                      <a:pt x="20" y="36"/>
                    </a:cubicBezTo>
                    <a:cubicBezTo>
                      <a:pt x="17" y="36"/>
                      <a:pt x="14" y="35"/>
                      <a:pt x="13" y="34"/>
                    </a:cubicBezTo>
                    <a:cubicBezTo>
                      <a:pt x="14" y="29"/>
                      <a:pt x="14" y="29"/>
                      <a:pt x="14" y="29"/>
                    </a:cubicBezTo>
                    <a:cubicBezTo>
                      <a:pt x="16" y="30"/>
                      <a:pt x="18" y="31"/>
                      <a:pt x="21" y="31"/>
                    </a:cubicBezTo>
                    <a:cubicBezTo>
                      <a:pt x="24" y="31"/>
                      <a:pt x="25" y="30"/>
                      <a:pt x="25" y="28"/>
                    </a:cubicBezTo>
                    <a:cubicBezTo>
                      <a:pt x="25" y="26"/>
                      <a:pt x="24" y="25"/>
                      <a:pt x="21" y="24"/>
                    </a:cubicBezTo>
                    <a:close/>
                  </a:path>
                </a:pathLst>
              </a:custGeom>
              <a:grpFill/>
              <a:ln>
                <a:noFill/>
              </a:ln>
            </p:spPr>
            <p:txBody>
              <a:bodyPr vert="horz" wrap="square" lIns="91416" tIns="45708" rIns="91416" bIns="45708" numCol="1" anchor="t" anchorCtr="0" compatLnSpc="1"/>
              <a:lstStyle/>
              <a:p>
                <a:pPr>
                  <a:defRPr/>
                </a:pPr>
                <a:endParaRPr lang="zh-CN" altLang="en-US" dirty="0">
                  <a:solidFill>
                    <a:srgbClr val="000000"/>
                  </a:solidFill>
                  <a:latin typeface="Calibri" panose="020F0502020204030204"/>
                  <a:ea typeface="宋体" panose="02010600030101010101" pitchFamily="2" charset="-122"/>
                </a:endParaRPr>
              </a:p>
            </p:txBody>
          </p:sp>
          <p:sp>
            <p:nvSpPr>
              <p:cNvPr id="131" name="Freeform 102"/>
              <p:cNvSpPr>
                <a:spLocks noEditPoints="1"/>
              </p:cNvSpPr>
              <p:nvPr/>
            </p:nvSpPr>
            <p:spPr bwMode="auto">
              <a:xfrm>
                <a:off x="9356792" y="5871074"/>
                <a:ext cx="185669" cy="185669"/>
              </a:xfrm>
              <a:custGeom>
                <a:avLst/>
                <a:gdLst>
                  <a:gd name="T0" fmla="*/ 30 w 60"/>
                  <a:gd name="T1" fmla="*/ 0 h 60"/>
                  <a:gd name="T2" fmla="*/ 0 w 60"/>
                  <a:gd name="T3" fmla="*/ 30 h 60"/>
                  <a:gd name="T4" fmla="*/ 30 w 60"/>
                  <a:gd name="T5" fmla="*/ 60 h 60"/>
                  <a:gd name="T6" fmla="*/ 60 w 60"/>
                  <a:gd name="T7" fmla="*/ 30 h 60"/>
                  <a:gd name="T8" fmla="*/ 30 w 60"/>
                  <a:gd name="T9" fmla="*/ 0 h 60"/>
                  <a:gd name="T10" fmla="*/ 30 w 60"/>
                  <a:gd name="T11" fmla="*/ 56 h 60"/>
                  <a:gd name="T12" fmla="*/ 4 w 60"/>
                  <a:gd name="T13" fmla="*/ 30 h 60"/>
                  <a:gd name="T14" fmla="*/ 30 w 60"/>
                  <a:gd name="T15" fmla="*/ 4 h 60"/>
                  <a:gd name="T16" fmla="*/ 56 w 60"/>
                  <a:gd name="T17" fmla="*/ 30 h 60"/>
                  <a:gd name="T18" fmla="*/ 30 w 60"/>
                  <a:gd name="T19"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60">
                    <a:moveTo>
                      <a:pt x="30" y="0"/>
                    </a:moveTo>
                    <a:cubicBezTo>
                      <a:pt x="13" y="0"/>
                      <a:pt x="0" y="13"/>
                      <a:pt x="0" y="30"/>
                    </a:cubicBezTo>
                    <a:cubicBezTo>
                      <a:pt x="0" y="47"/>
                      <a:pt x="13" y="60"/>
                      <a:pt x="30" y="60"/>
                    </a:cubicBezTo>
                    <a:cubicBezTo>
                      <a:pt x="47" y="60"/>
                      <a:pt x="60" y="47"/>
                      <a:pt x="60" y="30"/>
                    </a:cubicBezTo>
                    <a:cubicBezTo>
                      <a:pt x="60" y="13"/>
                      <a:pt x="47" y="0"/>
                      <a:pt x="30" y="0"/>
                    </a:cubicBezTo>
                    <a:close/>
                    <a:moveTo>
                      <a:pt x="30" y="56"/>
                    </a:moveTo>
                    <a:cubicBezTo>
                      <a:pt x="15" y="56"/>
                      <a:pt x="4" y="44"/>
                      <a:pt x="4" y="30"/>
                    </a:cubicBezTo>
                    <a:cubicBezTo>
                      <a:pt x="4" y="16"/>
                      <a:pt x="15" y="4"/>
                      <a:pt x="30" y="4"/>
                    </a:cubicBezTo>
                    <a:cubicBezTo>
                      <a:pt x="44" y="4"/>
                      <a:pt x="56" y="16"/>
                      <a:pt x="56" y="30"/>
                    </a:cubicBezTo>
                    <a:cubicBezTo>
                      <a:pt x="56" y="44"/>
                      <a:pt x="44" y="56"/>
                      <a:pt x="30" y="56"/>
                    </a:cubicBezTo>
                    <a:close/>
                  </a:path>
                </a:pathLst>
              </a:custGeom>
              <a:grpFill/>
              <a:ln>
                <a:noFill/>
              </a:ln>
            </p:spPr>
            <p:txBody>
              <a:bodyPr vert="horz" wrap="square" lIns="91416" tIns="45708" rIns="91416" bIns="45708" numCol="1" anchor="t" anchorCtr="0" compatLnSpc="1"/>
              <a:lstStyle/>
              <a:p>
                <a:pPr>
                  <a:defRPr/>
                </a:pPr>
                <a:endParaRPr lang="zh-CN" altLang="en-US" dirty="0">
                  <a:solidFill>
                    <a:srgbClr val="000000"/>
                  </a:solidFill>
                  <a:latin typeface="Calibri" panose="020F0502020204030204"/>
                  <a:ea typeface="宋体" panose="02010600030101010101" pitchFamily="2" charset="-122"/>
                </a:endParaRPr>
              </a:p>
            </p:txBody>
          </p:sp>
          <p:sp>
            <p:nvSpPr>
              <p:cNvPr id="132" name="Freeform 103"/>
              <p:cNvSpPr>
                <a:spLocks noEditPoints="1"/>
              </p:cNvSpPr>
              <p:nvPr/>
            </p:nvSpPr>
            <p:spPr bwMode="auto">
              <a:xfrm>
                <a:off x="9381636" y="5895918"/>
                <a:ext cx="135983" cy="135983"/>
              </a:xfrm>
              <a:custGeom>
                <a:avLst/>
                <a:gdLst>
                  <a:gd name="T0" fmla="*/ 22 w 44"/>
                  <a:gd name="T1" fmla="*/ 0 h 44"/>
                  <a:gd name="T2" fmla="*/ 0 w 44"/>
                  <a:gd name="T3" fmla="*/ 22 h 44"/>
                  <a:gd name="T4" fmla="*/ 22 w 44"/>
                  <a:gd name="T5" fmla="*/ 44 h 44"/>
                  <a:gd name="T6" fmla="*/ 44 w 44"/>
                  <a:gd name="T7" fmla="*/ 22 h 44"/>
                  <a:gd name="T8" fmla="*/ 22 w 44"/>
                  <a:gd name="T9" fmla="*/ 0 h 44"/>
                  <a:gd name="T10" fmla="*/ 24 w 44"/>
                  <a:gd name="T11" fmla="*/ 35 h 44"/>
                  <a:gd name="T12" fmla="*/ 24 w 44"/>
                  <a:gd name="T13" fmla="*/ 39 h 44"/>
                  <a:gd name="T14" fmla="*/ 20 w 44"/>
                  <a:gd name="T15" fmla="*/ 39 h 44"/>
                  <a:gd name="T16" fmla="*/ 20 w 44"/>
                  <a:gd name="T17" fmla="*/ 35 h 44"/>
                  <a:gd name="T18" fmla="*/ 12 w 44"/>
                  <a:gd name="T19" fmla="*/ 34 h 44"/>
                  <a:gd name="T20" fmla="*/ 14 w 44"/>
                  <a:gd name="T21" fmla="*/ 29 h 44"/>
                  <a:gd name="T22" fmla="*/ 21 w 44"/>
                  <a:gd name="T23" fmla="*/ 30 h 44"/>
                  <a:gd name="T24" fmla="*/ 25 w 44"/>
                  <a:gd name="T25" fmla="*/ 28 h 44"/>
                  <a:gd name="T26" fmla="*/ 20 w 44"/>
                  <a:gd name="T27" fmla="*/ 24 h 44"/>
                  <a:gd name="T28" fmla="*/ 13 w 44"/>
                  <a:gd name="T29" fmla="*/ 16 h 44"/>
                  <a:gd name="T30" fmla="*/ 20 w 44"/>
                  <a:gd name="T31" fmla="*/ 9 h 44"/>
                  <a:gd name="T32" fmla="*/ 20 w 44"/>
                  <a:gd name="T33" fmla="*/ 5 h 44"/>
                  <a:gd name="T34" fmla="*/ 24 w 44"/>
                  <a:gd name="T35" fmla="*/ 5 h 44"/>
                  <a:gd name="T36" fmla="*/ 24 w 44"/>
                  <a:gd name="T37" fmla="*/ 8 h 44"/>
                  <a:gd name="T38" fmla="*/ 30 w 44"/>
                  <a:gd name="T39" fmla="*/ 10 h 44"/>
                  <a:gd name="T40" fmla="*/ 29 w 44"/>
                  <a:gd name="T41" fmla="*/ 15 h 44"/>
                  <a:gd name="T42" fmla="*/ 23 w 44"/>
                  <a:gd name="T43" fmla="*/ 13 h 44"/>
                  <a:gd name="T44" fmla="*/ 19 w 44"/>
                  <a:gd name="T45" fmla="*/ 16 h 44"/>
                  <a:gd name="T46" fmla="*/ 24 w 44"/>
                  <a:gd name="T47" fmla="*/ 19 h 44"/>
                  <a:gd name="T48" fmla="*/ 31 w 44"/>
                  <a:gd name="T49" fmla="*/ 27 h 44"/>
                  <a:gd name="T50" fmla="*/ 24 w 44"/>
                  <a:gd name="T51" fmla="*/ 35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4" h="44">
                    <a:moveTo>
                      <a:pt x="22" y="0"/>
                    </a:moveTo>
                    <a:cubicBezTo>
                      <a:pt x="10" y="0"/>
                      <a:pt x="0" y="10"/>
                      <a:pt x="0" y="22"/>
                    </a:cubicBezTo>
                    <a:cubicBezTo>
                      <a:pt x="0" y="34"/>
                      <a:pt x="10" y="44"/>
                      <a:pt x="22" y="44"/>
                    </a:cubicBezTo>
                    <a:cubicBezTo>
                      <a:pt x="34" y="44"/>
                      <a:pt x="44" y="34"/>
                      <a:pt x="44" y="22"/>
                    </a:cubicBezTo>
                    <a:cubicBezTo>
                      <a:pt x="44" y="10"/>
                      <a:pt x="34" y="0"/>
                      <a:pt x="22" y="0"/>
                    </a:cubicBezTo>
                    <a:close/>
                    <a:moveTo>
                      <a:pt x="24" y="35"/>
                    </a:moveTo>
                    <a:cubicBezTo>
                      <a:pt x="24" y="39"/>
                      <a:pt x="24" y="39"/>
                      <a:pt x="24" y="39"/>
                    </a:cubicBezTo>
                    <a:cubicBezTo>
                      <a:pt x="20" y="39"/>
                      <a:pt x="20" y="39"/>
                      <a:pt x="20" y="39"/>
                    </a:cubicBezTo>
                    <a:cubicBezTo>
                      <a:pt x="20" y="35"/>
                      <a:pt x="20" y="35"/>
                      <a:pt x="20" y="35"/>
                    </a:cubicBezTo>
                    <a:cubicBezTo>
                      <a:pt x="17" y="35"/>
                      <a:pt x="14" y="34"/>
                      <a:pt x="12" y="34"/>
                    </a:cubicBezTo>
                    <a:cubicBezTo>
                      <a:pt x="14" y="29"/>
                      <a:pt x="14" y="29"/>
                      <a:pt x="14" y="29"/>
                    </a:cubicBezTo>
                    <a:cubicBezTo>
                      <a:pt x="15" y="30"/>
                      <a:pt x="18" y="30"/>
                      <a:pt x="21" y="30"/>
                    </a:cubicBezTo>
                    <a:cubicBezTo>
                      <a:pt x="23" y="30"/>
                      <a:pt x="25" y="29"/>
                      <a:pt x="25" y="28"/>
                    </a:cubicBezTo>
                    <a:cubicBezTo>
                      <a:pt x="25" y="26"/>
                      <a:pt x="24" y="25"/>
                      <a:pt x="20" y="24"/>
                    </a:cubicBezTo>
                    <a:cubicBezTo>
                      <a:pt x="16" y="23"/>
                      <a:pt x="13" y="20"/>
                      <a:pt x="13" y="16"/>
                    </a:cubicBezTo>
                    <a:cubicBezTo>
                      <a:pt x="13" y="12"/>
                      <a:pt x="15" y="10"/>
                      <a:pt x="20" y="9"/>
                    </a:cubicBezTo>
                    <a:cubicBezTo>
                      <a:pt x="20" y="5"/>
                      <a:pt x="20" y="5"/>
                      <a:pt x="20" y="5"/>
                    </a:cubicBezTo>
                    <a:cubicBezTo>
                      <a:pt x="24" y="5"/>
                      <a:pt x="24" y="5"/>
                      <a:pt x="24" y="5"/>
                    </a:cubicBezTo>
                    <a:cubicBezTo>
                      <a:pt x="24" y="8"/>
                      <a:pt x="24" y="8"/>
                      <a:pt x="24" y="8"/>
                    </a:cubicBezTo>
                    <a:cubicBezTo>
                      <a:pt x="27" y="8"/>
                      <a:pt x="29" y="9"/>
                      <a:pt x="30" y="10"/>
                    </a:cubicBezTo>
                    <a:cubicBezTo>
                      <a:pt x="29" y="15"/>
                      <a:pt x="29" y="15"/>
                      <a:pt x="29" y="15"/>
                    </a:cubicBezTo>
                    <a:cubicBezTo>
                      <a:pt x="28" y="14"/>
                      <a:pt x="26" y="13"/>
                      <a:pt x="23" y="13"/>
                    </a:cubicBezTo>
                    <a:cubicBezTo>
                      <a:pt x="20" y="13"/>
                      <a:pt x="19" y="14"/>
                      <a:pt x="19" y="16"/>
                    </a:cubicBezTo>
                    <a:cubicBezTo>
                      <a:pt x="19" y="17"/>
                      <a:pt x="21" y="18"/>
                      <a:pt x="24" y="19"/>
                    </a:cubicBezTo>
                    <a:cubicBezTo>
                      <a:pt x="29" y="21"/>
                      <a:pt x="31" y="23"/>
                      <a:pt x="31" y="27"/>
                    </a:cubicBezTo>
                    <a:cubicBezTo>
                      <a:pt x="31" y="31"/>
                      <a:pt x="29" y="34"/>
                      <a:pt x="24" y="35"/>
                    </a:cubicBezTo>
                    <a:close/>
                  </a:path>
                </a:pathLst>
              </a:custGeom>
              <a:grpFill/>
              <a:ln>
                <a:noFill/>
              </a:ln>
            </p:spPr>
            <p:txBody>
              <a:bodyPr vert="horz" wrap="square" lIns="91416" tIns="45708" rIns="91416" bIns="45708" numCol="1" anchor="t" anchorCtr="0" compatLnSpc="1"/>
              <a:lstStyle/>
              <a:p>
                <a:pPr>
                  <a:defRPr/>
                </a:pPr>
                <a:endParaRPr lang="zh-CN" altLang="en-US" dirty="0">
                  <a:solidFill>
                    <a:srgbClr val="000000"/>
                  </a:solidFill>
                  <a:latin typeface="Calibri" panose="020F0502020204030204"/>
                  <a:ea typeface="宋体" panose="02010600030101010101" pitchFamily="2" charset="-122"/>
                </a:endParaRPr>
              </a:p>
            </p:txBody>
          </p:sp>
        </p:grpSp>
      </p:grpSp>
      <p:grpSp>
        <p:nvGrpSpPr>
          <p:cNvPr id="152" name="Group 151"/>
          <p:cNvGrpSpPr/>
          <p:nvPr/>
        </p:nvGrpSpPr>
        <p:grpSpPr>
          <a:xfrm>
            <a:off x="3348178" y="1054750"/>
            <a:ext cx="818400" cy="725342"/>
            <a:chOff x="3312773" y="953765"/>
            <a:chExt cx="818613" cy="725531"/>
          </a:xfrm>
        </p:grpSpPr>
        <p:sp>
          <p:nvSpPr>
            <p:cNvPr id="116" name="Freeform 5"/>
            <p:cNvSpPr/>
            <p:nvPr/>
          </p:nvSpPr>
          <p:spPr bwMode="auto">
            <a:xfrm>
              <a:off x="3312773" y="953765"/>
              <a:ext cx="818613" cy="72553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noFill/>
            <a:ln w="158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62" tIns="34281" rIns="68562" bIns="34281" numCol="1" spcCol="0" rtlCol="0" fromWordArt="0" anchor="ctr" anchorCtr="0" forceAA="0" compatLnSpc="1">
              <a:noAutofit/>
            </a:bodyPr>
            <a:lstStyle/>
            <a:p>
              <a:pPr algn="ctr">
                <a:defRPr/>
              </a:pPr>
              <a:endParaRPr lang="zh-CN" altLang="en-US" dirty="0">
                <a:solidFill>
                  <a:srgbClr val="FFFFFF"/>
                </a:solidFill>
                <a:latin typeface="Calibri" panose="020F0502020204030204"/>
                <a:ea typeface="宋体" panose="02010600030101010101" pitchFamily="2" charset="-122"/>
                <a:sym typeface="Arial" panose="020B0604020202020204" pitchFamily="34" charset="0"/>
              </a:endParaRPr>
            </a:p>
          </p:txBody>
        </p:sp>
        <p:grpSp>
          <p:nvGrpSpPr>
            <p:cNvPr id="133" name="组合 141"/>
            <p:cNvGrpSpPr/>
            <p:nvPr/>
          </p:nvGrpSpPr>
          <p:grpSpPr>
            <a:xfrm>
              <a:off x="3585107" y="1180897"/>
              <a:ext cx="273945" cy="271267"/>
              <a:chOff x="11048734" y="5583418"/>
              <a:chExt cx="534778" cy="529549"/>
            </a:xfrm>
            <a:solidFill>
              <a:schemeClr val="accent1"/>
            </a:solidFill>
          </p:grpSpPr>
          <p:sp>
            <p:nvSpPr>
              <p:cNvPr id="134" name="Freeform 105"/>
              <p:cNvSpPr>
                <a:spLocks noEditPoints="1"/>
              </p:cNvSpPr>
              <p:nvPr/>
            </p:nvSpPr>
            <p:spPr bwMode="auto">
              <a:xfrm>
                <a:off x="11048734" y="5587341"/>
                <a:ext cx="253660" cy="244508"/>
              </a:xfrm>
              <a:custGeom>
                <a:avLst/>
                <a:gdLst>
                  <a:gd name="T0" fmla="*/ 0 w 194"/>
                  <a:gd name="T1" fmla="*/ 187 h 187"/>
                  <a:gd name="T2" fmla="*/ 194 w 194"/>
                  <a:gd name="T3" fmla="*/ 187 h 187"/>
                  <a:gd name="T4" fmla="*/ 194 w 194"/>
                  <a:gd name="T5" fmla="*/ 0 h 187"/>
                  <a:gd name="T6" fmla="*/ 0 w 194"/>
                  <a:gd name="T7" fmla="*/ 0 h 187"/>
                  <a:gd name="T8" fmla="*/ 0 w 194"/>
                  <a:gd name="T9" fmla="*/ 187 h 187"/>
                  <a:gd name="T10" fmla="*/ 28 w 194"/>
                  <a:gd name="T11" fmla="*/ 28 h 187"/>
                  <a:gd name="T12" fmla="*/ 166 w 194"/>
                  <a:gd name="T13" fmla="*/ 28 h 187"/>
                  <a:gd name="T14" fmla="*/ 166 w 194"/>
                  <a:gd name="T15" fmla="*/ 158 h 187"/>
                  <a:gd name="T16" fmla="*/ 28 w 194"/>
                  <a:gd name="T17" fmla="*/ 158 h 187"/>
                  <a:gd name="T18" fmla="*/ 28 w 194"/>
                  <a:gd name="T19" fmla="*/ 28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4" h="187">
                    <a:moveTo>
                      <a:pt x="0" y="187"/>
                    </a:moveTo>
                    <a:lnTo>
                      <a:pt x="194" y="187"/>
                    </a:lnTo>
                    <a:lnTo>
                      <a:pt x="194" y="0"/>
                    </a:lnTo>
                    <a:lnTo>
                      <a:pt x="0" y="0"/>
                    </a:lnTo>
                    <a:lnTo>
                      <a:pt x="0" y="187"/>
                    </a:lnTo>
                    <a:close/>
                    <a:moveTo>
                      <a:pt x="28" y="28"/>
                    </a:moveTo>
                    <a:lnTo>
                      <a:pt x="166" y="28"/>
                    </a:lnTo>
                    <a:lnTo>
                      <a:pt x="166" y="158"/>
                    </a:lnTo>
                    <a:lnTo>
                      <a:pt x="28" y="158"/>
                    </a:lnTo>
                    <a:lnTo>
                      <a:pt x="28" y="28"/>
                    </a:lnTo>
                    <a:close/>
                  </a:path>
                </a:pathLst>
              </a:custGeom>
              <a:grpFill/>
              <a:ln>
                <a:noFill/>
              </a:ln>
            </p:spPr>
            <p:txBody>
              <a:bodyPr vert="horz" wrap="square" lIns="91416" tIns="45708" rIns="91416" bIns="45708" numCol="1" anchor="t" anchorCtr="0" compatLnSpc="1"/>
              <a:lstStyle/>
              <a:p>
                <a:pPr>
                  <a:defRPr/>
                </a:pPr>
                <a:endParaRPr lang="zh-CN" altLang="en-US" dirty="0">
                  <a:solidFill>
                    <a:srgbClr val="000000"/>
                  </a:solidFill>
                  <a:latin typeface="Calibri" panose="020F0502020204030204"/>
                  <a:ea typeface="宋体" panose="02010600030101010101" pitchFamily="2" charset="-122"/>
                </a:endParaRPr>
              </a:p>
            </p:txBody>
          </p:sp>
          <p:sp>
            <p:nvSpPr>
              <p:cNvPr id="135" name="Freeform 106"/>
              <p:cNvSpPr>
                <a:spLocks noEditPoints="1"/>
              </p:cNvSpPr>
              <p:nvPr/>
            </p:nvSpPr>
            <p:spPr bwMode="auto">
              <a:xfrm>
                <a:off x="11048734" y="5868459"/>
                <a:ext cx="253660" cy="244508"/>
              </a:xfrm>
              <a:custGeom>
                <a:avLst/>
                <a:gdLst>
                  <a:gd name="T0" fmla="*/ 0 w 194"/>
                  <a:gd name="T1" fmla="*/ 187 h 187"/>
                  <a:gd name="T2" fmla="*/ 194 w 194"/>
                  <a:gd name="T3" fmla="*/ 187 h 187"/>
                  <a:gd name="T4" fmla="*/ 194 w 194"/>
                  <a:gd name="T5" fmla="*/ 0 h 187"/>
                  <a:gd name="T6" fmla="*/ 0 w 194"/>
                  <a:gd name="T7" fmla="*/ 0 h 187"/>
                  <a:gd name="T8" fmla="*/ 0 w 194"/>
                  <a:gd name="T9" fmla="*/ 187 h 187"/>
                  <a:gd name="T10" fmla="*/ 28 w 194"/>
                  <a:gd name="T11" fmla="*/ 28 h 187"/>
                  <a:gd name="T12" fmla="*/ 166 w 194"/>
                  <a:gd name="T13" fmla="*/ 28 h 187"/>
                  <a:gd name="T14" fmla="*/ 166 w 194"/>
                  <a:gd name="T15" fmla="*/ 158 h 187"/>
                  <a:gd name="T16" fmla="*/ 28 w 194"/>
                  <a:gd name="T17" fmla="*/ 158 h 187"/>
                  <a:gd name="T18" fmla="*/ 28 w 194"/>
                  <a:gd name="T19" fmla="*/ 28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4" h="187">
                    <a:moveTo>
                      <a:pt x="0" y="187"/>
                    </a:moveTo>
                    <a:lnTo>
                      <a:pt x="194" y="187"/>
                    </a:lnTo>
                    <a:lnTo>
                      <a:pt x="194" y="0"/>
                    </a:lnTo>
                    <a:lnTo>
                      <a:pt x="0" y="0"/>
                    </a:lnTo>
                    <a:lnTo>
                      <a:pt x="0" y="187"/>
                    </a:lnTo>
                    <a:close/>
                    <a:moveTo>
                      <a:pt x="28" y="28"/>
                    </a:moveTo>
                    <a:lnTo>
                      <a:pt x="166" y="28"/>
                    </a:lnTo>
                    <a:lnTo>
                      <a:pt x="166" y="158"/>
                    </a:lnTo>
                    <a:lnTo>
                      <a:pt x="28" y="158"/>
                    </a:lnTo>
                    <a:lnTo>
                      <a:pt x="28" y="28"/>
                    </a:lnTo>
                    <a:close/>
                  </a:path>
                </a:pathLst>
              </a:custGeom>
              <a:grpFill/>
              <a:ln>
                <a:noFill/>
              </a:ln>
            </p:spPr>
            <p:txBody>
              <a:bodyPr vert="horz" wrap="square" lIns="91416" tIns="45708" rIns="91416" bIns="45708" numCol="1" anchor="t" anchorCtr="0" compatLnSpc="1"/>
              <a:lstStyle/>
              <a:p>
                <a:pPr>
                  <a:defRPr/>
                </a:pPr>
                <a:endParaRPr lang="zh-CN" altLang="en-US" dirty="0">
                  <a:solidFill>
                    <a:srgbClr val="000000"/>
                  </a:solidFill>
                  <a:latin typeface="Calibri" panose="020F0502020204030204"/>
                  <a:ea typeface="宋体" panose="02010600030101010101" pitchFamily="2" charset="-122"/>
                </a:endParaRPr>
              </a:p>
            </p:txBody>
          </p:sp>
          <p:sp>
            <p:nvSpPr>
              <p:cNvPr id="136" name="Freeform 107"/>
              <p:cNvSpPr>
                <a:spLocks noEditPoints="1"/>
              </p:cNvSpPr>
              <p:nvPr/>
            </p:nvSpPr>
            <p:spPr bwMode="auto">
              <a:xfrm>
                <a:off x="11329852" y="5583418"/>
                <a:ext cx="253660" cy="244508"/>
              </a:xfrm>
              <a:custGeom>
                <a:avLst/>
                <a:gdLst>
                  <a:gd name="T0" fmla="*/ 0 w 194"/>
                  <a:gd name="T1" fmla="*/ 0 h 187"/>
                  <a:gd name="T2" fmla="*/ 0 w 194"/>
                  <a:gd name="T3" fmla="*/ 187 h 187"/>
                  <a:gd name="T4" fmla="*/ 194 w 194"/>
                  <a:gd name="T5" fmla="*/ 187 h 187"/>
                  <a:gd name="T6" fmla="*/ 194 w 194"/>
                  <a:gd name="T7" fmla="*/ 0 h 187"/>
                  <a:gd name="T8" fmla="*/ 0 w 194"/>
                  <a:gd name="T9" fmla="*/ 0 h 187"/>
                  <a:gd name="T10" fmla="*/ 166 w 194"/>
                  <a:gd name="T11" fmla="*/ 159 h 187"/>
                  <a:gd name="T12" fmla="*/ 29 w 194"/>
                  <a:gd name="T13" fmla="*/ 159 h 187"/>
                  <a:gd name="T14" fmla="*/ 29 w 194"/>
                  <a:gd name="T15" fmla="*/ 29 h 187"/>
                  <a:gd name="T16" fmla="*/ 166 w 194"/>
                  <a:gd name="T17" fmla="*/ 29 h 187"/>
                  <a:gd name="T18" fmla="*/ 166 w 194"/>
                  <a:gd name="T19" fmla="*/ 159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4" h="187">
                    <a:moveTo>
                      <a:pt x="0" y="0"/>
                    </a:moveTo>
                    <a:lnTo>
                      <a:pt x="0" y="187"/>
                    </a:lnTo>
                    <a:lnTo>
                      <a:pt x="194" y="187"/>
                    </a:lnTo>
                    <a:lnTo>
                      <a:pt x="194" y="0"/>
                    </a:lnTo>
                    <a:lnTo>
                      <a:pt x="0" y="0"/>
                    </a:lnTo>
                    <a:close/>
                    <a:moveTo>
                      <a:pt x="166" y="159"/>
                    </a:moveTo>
                    <a:lnTo>
                      <a:pt x="29" y="159"/>
                    </a:lnTo>
                    <a:lnTo>
                      <a:pt x="29" y="29"/>
                    </a:lnTo>
                    <a:lnTo>
                      <a:pt x="166" y="29"/>
                    </a:lnTo>
                    <a:lnTo>
                      <a:pt x="166" y="159"/>
                    </a:lnTo>
                    <a:close/>
                  </a:path>
                </a:pathLst>
              </a:custGeom>
              <a:grpFill/>
              <a:ln>
                <a:noFill/>
              </a:ln>
            </p:spPr>
            <p:txBody>
              <a:bodyPr vert="horz" wrap="square" lIns="91416" tIns="45708" rIns="91416" bIns="45708" numCol="1" anchor="t" anchorCtr="0" compatLnSpc="1"/>
              <a:lstStyle/>
              <a:p>
                <a:pPr>
                  <a:defRPr/>
                </a:pPr>
                <a:endParaRPr lang="zh-CN" altLang="en-US" dirty="0">
                  <a:solidFill>
                    <a:srgbClr val="000000"/>
                  </a:solidFill>
                  <a:latin typeface="Calibri" panose="020F0502020204030204"/>
                  <a:ea typeface="宋体" panose="02010600030101010101" pitchFamily="2" charset="-122"/>
                </a:endParaRPr>
              </a:p>
            </p:txBody>
          </p:sp>
          <p:sp>
            <p:nvSpPr>
              <p:cNvPr id="137" name="Freeform 108"/>
              <p:cNvSpPr>
                <a:spLocks noEditPoints="1"/>
              </p:cNvSpPr>
              <p:nvPr/>
            </p:nvSpPr>
            <p:spPr bwMode="auto">
              <a:xfrm>
                <a:off x="11329852" y="5865844"/>
                <a:ext cx="253660" cy="243200"/>
              </a:xfrm>
              <a:custGeom>
                <a:avLst/>
                <a:gdLst>
                  <a:gd name="T0" fmla="*/ 0 w 194"/>
                  <a:gd name="T1" fmla="*/ 186 h 186"/>
                  <a:gd name="T2" fmla="*/ 194 w 194"/>
                  <a:gd name="T3" fmla="*/ 186 h 186"/>
                  <a:gd name="T4" fmla="*/ 194 w 194"/>
                  <a:gd name="T5" fmla="*/ 0 h 186"/>
                  <a:gd name="T6" fmla="*/ 0 w 194"/>
                  <a:gd name="T7" fmla="*/ 0 h 186"/>
                  <a:gd name="T8" fmla="*/ 0 w 194"/>
                  <a:gd name="T9" fmla="*/ 186 h 186"/>
                  <a:gd name="T10" fmla="*/ 29 w 194"/>
                  <a:gd name="T11" fmla="*/ 28 h 186"/>
                  <a:gd name="T12" fmla="*/ 166 w 194"/>
                  <a:gd name="T13" fmla="*/ 28 h 186"/>
                  <a:gd name="T14" fmla="*/ 166 w 194"/>
                  <a:gd name="T15" fmla="*/ 158 h 186"/>
                  <a:gd name="T16" fmla="*/ 29 w 194"/>
                  <a:gd name="T17" fmla="*/ 158 h 186"/>
                  <a:gd name="T18" fmla="*/ 29 w 194"/>
                  <a:gd name="T19" fmla="*/ 28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4" h="186">
                    <a:moveTo>
                      <a:pt x="0" y="186"/>
                    </a:moveTo>
                    <a:lnTo>
                      <a:pt x="194" y="186"/>
                    </a:lnTo>
                    <a:lnTo>
                      <a:pt x="194" y="0"/>
                    </a:lnTo>
                    <a:lnTo>
                      <a:pt x="0" y="0"/>
                    </a:lnTo>
                    <a:lnTo>
                      <a:pt x="0" y="186"/>
                    </a:lnTo>
                    <a:close/>
                    <a:moveTo>
                      <a:pt x="29" y="28"/>
                    </a:moveTo>
                    <a:lnTo>
                      <a:pt x="166" y="28"/>
                    </a:lnTo>
                    <a:lnTo>
                      <a:pt x="166" y="158"/>
                    </a:lnTo>
                    <a:lnTo>
                      <a:pt x="29" y="158"/>
                    </a:lnTo>
                    <a:lnTo>
                      <a:pt x="29" y="28"/>
                    </a:lnTo>
                    <a:close/>
                  </a:path>
                </a:pathLst>
              </a:custGeom>
              <a:grpFill/>
              <a:ln>
                <a:noFill/>
              </a:ln>
            </p:spPr>
            <p:txBody>
              <a:bodyPr vert="horz" wrap="square" lIns="91416" tIns="45708" rIns="91416" bIns="45708" numCol="1" anchor="t" anchorCtr="0" compatLnSpc="1"/>
              <a:lstStyle/>
              <a:p>
                <a:pPr>
                  <a:defRPr/>
                </a:pPr>
                <a:endParaRPr lang="zh-CN" altLang="en-US" dirty="0">
                  <a:solidFill>
                    <a:srgbClr val="000000"/>
                  </a:solidFill>
                  <a:latin typeface="Calibri" panose="020F0502020204030204"/>
                  <a:ea typeface="宋体" panose="02010600030101010101" pitchFamily="2" charset="-122"/>
                </a:endParaRPr>
              </a:p>
            </p:txBody>
          </p:sp>
          <p:sp>
            <p:nvSpPr>
              <p:cNvPr id="138" name="Freeform 109"/>
              <p:cNvSpPr/>
              <p:nvPr/>
            </p:nvSpPr>
            <p:spPr bwMode="auto">
              <a:xfrm>
                <a:off x="11125878" y="5655333"/>
                <a:ext cx="99372" cy="101987"/>
              </a:xfrm>
              <a:custGeom>
                <a:avLst/>
                <a:gdLst>
                  <a:gd name="T0" fmla="*/ 45 w 76"/>
                  <a:gd name="T1" fmla="*/ 0 h 78"/>
                  <a:gd name="T2" fmla="*/ 31 w 76"/>
                  <a:gd name="T3" fmla="*/ 0 h 78"/>
                  <a:gd name="T4" fmla="*/ 31 w 76"/>
                  <a:gd name="T5" fmla="*/ 33 h 78"/>
                  <a:gd name="T6" fmla="*/ 0 w 76"/>
                  <a:gd name="T7" fmla="*/ 33 h 78"/>
                  <a:gd name="T8" fmla="*/ 0 w 76"/>
                  <a:gd name="T9" fmla="*/ 45 h 78"/>
                  <a:gd name="T10" fmla="*/ 31 w 76"/>
                  <a:gd name="T11" fmla="*/ 45 h 78"/>
                  <a:gd name="T12" fmla="*/ 31 w 76"/>
                  <a:gd name="T13" fmla="*/ 78 h 78"/>
                  <a:gd name="T14" fmla="*/ 45 w 76"/>
                  <a:gd name="T15" fmla="*/ 78 h 78"/>
                  <a:gd name="T16" fmla="*/ 45 w 76"/>
                  <a:gd name="T17" fmla="*/ 45 h 78"/>
                  <a:gd name="T18" fmla="*/ 76 w 76"/>
                  <a:gd name="T19" fmla="*/ 45 h 78"/>
                  <a:gd name="T20" fmla="*/ 76 w 76"/>
                  <a:gd name="T21" fmla="*/ 33 h 78"/>
                  <a:gd name="T22" fmla="*/ 45 w 76"/>
                  <a:gd name="T23" fmla="*/ 33 h 78"/>
                  <a:gd name="T24" fmla="*/ 45 w 76"/>
                  <a:gd name="T25"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6" h="78">
                    <a:moveTo>
                      <a:pt x="45" y="0"/>
                    </a:moveTo>
                    <a:lnTo>
                      <a:pt x="31" y="0"/>
                    </a:lnTo>
                    <a:lnTo>
                      <a:pt x="31" y="33"/>
                    </a:lnTo>
                    <a:lnTo>
                      <a:pt x="0" y="33"/>
                    </a:lnTo>
                    <a:lnTo>
                      <a:pt x="0" y="45"/>
                    </a:lnTo>
                    <a:lnTo>
                      <a:pt x="31" y="45"/>
                    </a:lnTo>
                    <a:lnTo>
                      <a:pt x="31" y="78"/>
                    </a:lnTo>
                    <a:lnTo>
                      <a:pt x="45" y="78"/>
                    </a:lnTo>
                    <a:lnTo>
                      <a:pt x="45" y="45"/>
                    </a:lnTo>
                    <a:lnTo>
                      <a:pt x="76" y="45"/>
                    </a:lnTo>
                    <a:lnTo>
                      <a:pt x="76" y="33"/>
                    </a:lnTo>
                    <a:lnTo>
                      <a:pt x="45" y="33"/>
                    </a:lnTo>
                    <a:lnTo>
                      <a:pt x="45" y="0"/>
                    </a:lnTo>
                    <a:close/>
                  </a:path>
                </a:pathLst>
              </a:custGeom>
              <a:grpFill/>
              <a:ln>
                <a:noFill/>
              </a:ln>
            </p:spPr>
            <p:txBody>
              <a:bodyPr vert="horz" wrap="square" lIns="91416" tIns="45708" rIns="91416" bIns="45708" numCol="1" anchor="t" anchorCtr="0" compatLnSpc="1"/>
              <a:lstStyle/>
              <a:p>
                <a:pPr>
                  <a:defRPr/>
                </a:pPr>
                <a:endParaRPr lang="zh-CN" altLang="en-US" dirty="0">
                  <a:solidFill>
                    <a:srgbClr val="000000"/>
                  </a:solidFill>
                  <a:latin typeface="Calibri" panose="020F0502020204030204"/>
                  <a:ea typeface="宋体" panose="02010600030101010101" pitchFamily="2" charset="-122"/>
                </a:endParaRPr>
              </a:p>
            </p:txBody>
          </p:sp>
          <p:sp>
            <p:nvSpPr>
              <p:cNvPr id="139" name="Rectangle 110"/>
              <p:cNvSpPr>
                <a:spLocks noChangeArrowheads="1"/>
              </p:cNvSpPr>
              <p:nvPr/>
            </p:nvSpPr>
            <p:spPr bwMode="auto">
              <a:xfrm>
                <a:off x="11422687" y="5694558"/>
                <a:ext cx="67991" cy="22228"/>
              </a:xfrm>
              <a:prstGeom prst="rect">
                <a:avLst/>
              </a:prstGeom>
              <a:grpFill/>
              <a:ln>
                <a:noFill/>
              </a:ln>
            </p:spPr>
            <p:txBody>
              <a:bodyPr vert="horz" wrap="square" lIns="91416" tIns="45708" rIns="91416" bIns="45708" numCol="1" anchor="t" anchorCtr="0" compatLnSpc="1"/>
              <a:lstStyle/>
              <a:p>
                <a:pPr>
                  <a:defRPr/>
                </a:pPr>
                <a:endParaRPr lang="zh-CN" altLang="en-US" dirty="0">
                  <a:solidFill>
                    <a:srgbClr val="000000"/>
                  </a:solidFill>
                  <a:latin typeface="Calibri" panose="020F0502020204030204"/>
                  <a:ea typeface="宋体" panose="02010600030101010101" pitchFamily="2" charset="-122"/>
                </a:endParaRPr>
              </a:p>
            </p:txBody>
          </p:sp>
          <p:sp>
            <p:nvSpPr>
              <p:cNvPr id="140" name="Freeform 111"/>
              <p:cNvSpPr/>
              <p:nvPr/>
            </p:nvSpPr>
            <p:spPr bwMode="auto">
              <a:xfrm>
                <a:off x="11138953" y="5952141"/>
                <a:ext cx="73222" cy="79760"/>
              </a:xfrm>
              <a:custGeom>
                <a:avLst/>
                <a:gdLst>
                  <a:gd name="T0" fmla="*/ 24 w 24"/>
                  <a:gd name="T1" fmla="*/ 0 h 26"/>
                  <a:gd name="T2" fmla="*/ 16 w 24"/>
                  <a:gd name="T3" fmla="*/ 0 h 26"/>
                  <a:gd name="T4" fmla="*/ 14 w 24"/>
                  <a:gd name="T5" fmla="*/ 5 h 26"/>
                  <a:gd name="T6" fmla="*/ 12 w 24"/>
                  <a:gd name="T7" fmla="*/ 9 h 26"/>
                  <a:gd name="T8" fmla="*/ 12 w 24"/>
                  <a:gd name="T9" fmla="*/ 9 h 26"/>
                  <a:gd name="T10" fmla="*/ 10 w 24"/>
                  <a:gd name="T11" fmla="*/ 5 h 26"/>
                  <a:gd name="T12" fmla="*/ 8 w 24"/>
                  <a:gd name="T13" fmla="*/ 0 h 26"/>
                  <a:gd name="T14" fmla="*/ 0 w 24"/>
                  <a:gd name="T15" fmla="*/ 0 h 26"/>
                  <a:gd name="T16" fmla="*/ 8 w 24"/>
                  <a:gd name="T17" fmla="*/ 13 h 26"/>
                  <a:gd name="T18" fmla="*/ 0 w 24"/>
                  <a:gd name="T19" fmla="*/ 26 h 26"/>
                  <a:gd name="T20" fmla="*/ 7 w 24"/>
                  <a:gd name="T21" fmla="*/ 26 h 26"/>
                  <a:gd name="T22" fmla="*/ 10 w 24"/>
                  <a:gd name="T23" fmla="*/ 21 h 26"/>
                  <a:gd name="T24" fmla="*/ 12 w 24"/>
                  <a:gd name="T25" fmla="*/ 16 h 26"/>
                  <a:gd name="T26" fmla="*/ 12 w 24"/>
                  <a:gd name="T27" fmla="*/ 16 h 26"/>
                  <a:gd name="T28" fmla="*/ 14 w 24"/>
                  <a:gd name="T29" fmla="*/ 21 h 26"/>
                  <a:gd name="T30" fmla="*/ 17 w 24"/>
                  <a:gd name="T31" fmla="*/ 26 h 26"/>
                  <a:gd name="T32" fmla="*/ 24 w 24"/>
                  <a:gd name="T33" fmla="*/ 26 h 26"/>
                  <a:gd name="T34" fmla="*/ 16 w 24"/>
                  <a:gd name="T35" fmla="*/ 13 h 26"/>
                  <a:gd name="T36" fmla="*/ 24 w 24"/>
                  <a:gd name="T37"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4" h="26">
                    <a:moveTo>
                      <a:pt x="24" y="0"/>
                    </a:moveTo>
                    <a:cubicBezTo>
                      <a:pt x="16" y="0"/>
                      <a:pt x="16" y="0"/>
                      <a:pt x="16" y="0"/>
                    </a:cubicBezTo>
                    <a:cubicBezTo>
                      <a:pt x="14" y="5"/>
                      <a:pt x="14" y="5"/>
                      <a:pt x="14" y="5"/>
                    </a:cubicBezTo>
                    <a:cubicBezTo>
                      <a:pt x="13" y="6"/>
                      <a:pt x="13" y="7"/>
                      <a:pt x="12" y="9"/>
                    </a:cubicBezTo>
                    <a:cubicBezTo>
                      <a:pt x="12" y="9"/>
                      <a:pt x="12" y="9"/>
                      <a:pt x="12" y="9"/>
                    </a:cubicBezTo>
                    <a:cubicBezTo>
                      <a:pt x="11" y="8"/>
                      <a:pt x="11" y="6"/>
                      <a:pt x="10" y="5"/>
                    </a:cubicBezTo>
                    <a:cubicBezTo>
                      <a:pt x="8" y="0"/>
                      <a:pt x="8" y="0"/>
                      <a:pt x="8" y="0"/>
                    </a:cubicBezTo>
                    <a:cubicBezTo>
                      <a:pt x="0" y="0"/>
                      <a:pt x="0" y="0"/>
                      <a:pt x="0" y="0"/>
                    </a:cubicBezTo>
                    <a:cubicBezTo>
                      <a:pt x="8" y="13"/>
                      <a:pt x="8" y="13"/>
                      <a:pt x="8" y="13"/>
                    </a:cubicBezTo>
                    <a:cubicBezTo>
                      <a:pt x="0" y="26"/>
                      <a:pt x="0" y="26"/>
                      <a:pt x="0" y="26"/>
                    </a:cubicBezTo>
                    <a:cubicBezTo>
                      <a:pt x="7" y="26"/>
                      <a:pt x="7" y="26"/>
                      <a:pt x="7" y="26"/>
                    </a:cubicBezTo>
                    <a:cubicBezTo>
                      <a:pt x="10" y="21"/>
                      <a:pt x="10" y="21"/>
                      <a:pt x="10" y="21"/>
                    </a:cubicBezTo>
                    <a:cubicBezTo>
                      <a:pt x="10" y="19"/>
                      <a:pt x="11" y="18"/>
                      <a:pt x="12" y="16"/>
                    </a:cubicBezTo>
                    <a:cubicBezTo>
                      <a:pt x="12" y="16"/>
                      <a:pt x="12" y="16"/>
                      <a:pt x="12" y="16"/>
                    </a:cubicBezTo>
                    <a:cubicBezTo>
                      <a:pt x="13" y="18"/>
                      <a:pt x="13" y="19"/>
                      <a:pt x="14" y="21"/>
                    </a:cubicBezTo>
                    <a:cubicBezTo>
                      <a:pt x="17" y="26"/>
                      <a:pt x="17" y="26"/>
                      <a:pt x="17" y="26"/>
                    </a:cubicBezTo>
                    <a:cubicBezTo>
                      <a:pt x="24" y="26"/>
                      <a:pt x="24" y="26"/>
                      <a:pt x="24" y="26"/>
                    </a:cubicBezTo>
                    <a:cubicBezTo>
                      <a:pt x="16" y="13"/>
                      <a:pt x="16" y="13"/>
                      <a:pt x="16" y="13"/>
                    </a:cubicBezTo>
                    <a:lnTo>
                      <a:pt x="24" y="0"/>
                    </a:lnTo>
                    <a:close/>
                  </a:path>
                </a:pathLst>
              </a:custGeom>
              <a:grpFill/>
              <a:ln>
                <a:noFill/>
              </a:ln>
            </p:spPr>
            <p:txBody>
              <a:bodyPr vert="horz" wrap="square" lIns="91416" tIns="45708" rIns="91416" bIns="45708" numCol="1" anchor="t" anchorCtr="0" compatLnSpc="1"/>
              <a:lstStyle/>
              <a:p>
                <a:pPr>
                  <a:defRPr/>
                </a:pPr>
                <a:endParaRPr lang="zh-CN" altLang="en-US" dirty="0">
                  <a:solidFill>
                    <a:srgbClr val="000000"/>
                  </a:solidFill>
                  <a:latin typeface="Calibri" panose="020F0502020204030204"/>
                  <a:ea typeface="宋体" panose="02010600030101010101" pitchFamily="2" charset="-122"/>
                </a:endParaRPr>
              </a:p>
            </p:txBody>
          </p:sp>
          <p:sp>
            <p:nvSpPr>
              <p:cNvPr id="141" name="Rectangle 112"/>
              <p:cNvSpPr>
                <a:spLocks noChangeArrowheads="1"/>
              </p:cNvSpPr>
              <p:nvPr/>
            </p:nvSpPr>
            <p:spPr bwMode="auto">
              <a:xfrm>
                <a:off x="11410919" y="6004442"/>
                <a:ext cx="101987" cy="15690"/>
              </a:xfrm>
              <a:prstGeom prst="rect">
                <a:avLst/>
              </a:prstGeom>
              <a:grpFill/>
              <a:ln>
                <a:noFill/>
              </a:ln>
            </p:spPr>
            <p:txBody>
              <a:bodyPr vert="horz" wrap="square" lIns="91416" tIns="45708" rIns="91416" bIns="45708" numCol="1" anchor="t" anchorCtr="0" compatLnSpc="1"/>
              <a:lstStyle/>
              <a:p>
                <a:pPr>
                  <a:defRPr/>
                </a:pPr>
                <a:endParaRPr lang="zh-CN" altLang="en-US" dirty="0">
                  <a:solidFill>
                    <a:srgbClr val="000000"/>
                  </a:solidFill>
                  <a:latin typeface="Calibri" panose="020F0502020204030204"/>
                  <a:ea typeface="宋体" panose="02010600030101010101" pitchFamily="2" charset="-122"/>
                </a:endParaRPr>
              </a:p>
            </p:txBody>
          </p:sp>
          <p:sp>
            <p:nvSpPr>
              <p:cNvPr id="142" name="Rectangle 113"/>
              <p:cNvSpPr>
                <a:spLocks noChangeArrowheads="1"/>
              </p:cNvSpPr>
              <p:nvPr/>
            </p:nvSpPr>
            <p:spPr bwMode="auto">
              <a:xfrm>
                <a:off x="11410919" y="5961294"/>
                <a:ext cx="101987" cy="18305"/>
              </a:xfrm>
              <a:prstGeom prst="rect">
                <a:avLst/>
              </a:prstGeom>
              <a:grpFill/>
              <a:ln>
                <a:noFill/>
              </a:ln>
            </p:spPr>
            <p:txBody>
              <a:bodyPr vert="horz" wrap="square" lIns="91416" tIns="45708" rIns="91416" bIns="45708" numCol="1" anchor="t" anchorCtr="0" compatLnSpc="1"/>
              <a:lstStyle/>
              <a:p>
                <a:pPr>
                  <a:defRPr/>
                </a:pPr>
                <a:endParaRPr lang="zh-CN" altLang="en-US" dirty="0">
                  <a:solidFill>
                    <a:srgbClr val="000000"/>
                  </a:solidFill>
                  <a:latin typeface="Calibri" panose="020F0502020204030204"/>
                  <a:ea typeface="宋体" panose="02010600030101010101" pitchFamily="2" charset="-122"/>
                </a:endParaRPr>
              </a:p>
            </p:txBody>
          </p:sp>
        </p:grpSp>
      </p:grpSp>
      <p:grpSp>
        <p:nvGrpSpPr>
          <p:cNvPr id="143" name="组合 142"/>
          <p:cNvGrpSpPr/>
          <p:nvPr/>
        </p:nvGrpSpPr>
        <p:grpSpPr>
          <a:xfrm flipH="1">
            <a:off x="6411909" y="2350398"/>
            <a:ext cx="2156535" cy="703686"/>
            <a:chOff x="2288907" y="4783306"/>
            <a:chExt cx="2699254" cy="938493"/>
          </a:xfrm>
        </p:grpSpPr>
        <p:sp>
          <p:nvSpPr>
            <p:cNvPr id="144" name="文本框 143"/>
            <p:cNvSpPr txBox="1"/>
            <p:nvPr/>
          </p:nvSpPr>
          <p:spPr bwMode="auto">
            <a:xfrm>
              <a:off x="2288907" y="5212638"/>
              <a:ext cx="2699254" cy="509161"/>
            </a:xfrm>
            <a:prstGeom prst="rect">
              <a:avLst/>
            </a:prstGeom>
            <a:noFill/>
          </p:spPr>
          <p:txBody>
            <a:bodyPr wrap="square">
              <a:spAutoFit/>
            </a:bodyPr>
            <a:lstStyle/>
            <a:p>
              <a:pPr>
                <a:lnSpc>
                  <a:spcPct val="114000"/>
                </a:lnSpc>
              </a:pPr>
              <a:r>
                <a:rPr lang="zh-CN" altLang="en-US" sz="825" dirty="0">
                  <a:solidFill>
                    <a:prstClr val="black">
                      <a:lumMod val="50000"/>
                      <a:lumOff val="50000"/>
                    </a:prstClr>
                  </a:solidFill>
                  <a:latin typeface="微软雅黑" panose="020B0503020204020204" pitchFamily="34" charset="-122"/>
                  <a:ea typeface="微软雅黑" panose="020B0503020204020204" pitchFamily="34" charset="-122"/>
                </a:rPr>
                <a:t>此处输入您的文本请在此处输入您的文本此处输入您的文本此处输入您的文本</a:t>
              </a:r>
              <a:endParaRPr lang="zh-CN" altLang="en-US" sz="825" dirty="0">
                <a:solidFill>
                  <a:prstClr val="black">
                    <a:lumMod val="50000"/>
                  </a:prstClr>
                </a:solidFill>
                <a:latin typeface="微软雅黑" panose="020B0503020204020204" pitchFamily="34" charset="-122"/>
                <a:ea typeface="微软雅黑" panose="020B0503020204020204" pitchFamily="34" charset="-122"/>
              </a:endParaRPr>
            </a:p>
          </p:txBody>
        </p:sp>
        <p:sp>
          <p:nvSpPr>
            <p:cNvPr id="145" name="文本框 144"/>
            <p:cNvSpPr txBox="1"/>
            <p:nvPr/>
          </p:nvSpPr>
          <p:spPr bwMode="auto">
            <a:xfrm>
              <a:off x="2479612" y="4783306"/>
              <a:ext cx="2496294" cy="400214"/>
            </a:xfrm>
            <a:prstGeom prst="rect">
              <a:avLst/>
            </a:prstGeom>
            <a:noFill/>
          </p:spPr>
          <p:txBody>
            <a:bodyPr wrap="square">
              <a:spAutoFit/>
            </a:bodyPr>
            <a:lstStyle/>
            <a:p>
              <a:pPr>
                <a:defRPr/>
              </a:pPr>
              <a:r>
                <a:rPr lang="zh-CN" altLang="en-US" b="1" dirty="0">
                  <a:solidFill>
                    <a:srgbClr val="78AF74"/>
                  </a:solidFill>
                  <a:latin typeface="微软雅黑" panose="020B0503020204020204" pitchFamily="34" charset="-122"/>
                  <a:ea typeface="微软雅黑" panose="020B0503020204020204" pitchFamily="34" charset="-122"/>
                </a:rPr>
                <a:t>在此添加标题</a:t>
              </a:r>
            </a:p>
          </p:txBody>
        </p:sp>
      </p:grpSp>
      <p:grpSp>
        <p:nvGrpSpPr>
          <p:cNvPr id="146" name="组合 148"/>
          <p:cNvGrpSpPr/>
          <p:nvPr/>
        </p:nvGrpSpPr>
        <p:grpSpPr>
          <a:xfrm>
            <a:off x="1102791" y="1093831"/>
            <a:ext cx="2169565" cy="709318"/>
            <a:chOff x="2209485" y="4783299"/>
            <a:chExt cx="2778675" cy="946002"/>
          </a:xfrm>
        </p:grpSpPr>
        <p:sp>
          <p:nvSpPr>
            <p:cNvPr id="147" name="文本框 149"/>
            <p:cNvSpPr txBox="1"/>
            <p:nvPr/>
          </p:nvSpPr>
          <p:spPr bwMode="auto">
            <a:xfrm>
              <a:off x="2209485" y="5220142"/>
              <a:ext cx="2778675" cy="509159"/>
            </a:xfrm>
            <a:prstGeom prst="rect">
              <a:avLst/>
            </a:prstGeom>
            <a:noFill/>
          </p:spPr>
          <p:txBody>
            <a:bodyPr wrap="square">
              <a:spAutoFit/>
            </a:bodyPr>
            <a:lstStyle/>
            <a:p>
              <a:pPr algn="r">
                <a:lnSpc>
                  <a:spcPct val="114000"/>
                </a:lnSpc>
              </a:pPr>
              <a:r>
                <a:rPr lang="zh-CN" altLang="en-US" sz="825" dirty="0">
                  <a:solidFill>
                    <a:prstClr val="black">
                      <a:lumMod val="50000"/>
                      <a:lumOff val="50000"/>
                    </a:prstClr>
                  </a:solidFill>
                  <a:latin typeface="微软雅黑" panose="020B0503020204020204" pitchFamily="34" charset="-122"/>
                  <a:ea typeface="微软雅黑" panose="020B0503020204020204" pitchFamily="34" charset="-122"/>
                </a:rPr>
                <a:t>此处输入您的文本请在此处输入您的文本此处输入您的文本此处输入您的文本</a:t>
              </a:r>
              <a:endParaRPr lang="zh-CN" altLang="en-US" sz="825" dirty="0">
                <a:solidFill>
                  <a:prstClr val="black">
                    <a:lumMod val="50000"/>
                  </a:prstClr>
                </a:solidFill>
                <a:latin typeface="微软雅黑" panose="020B0503020204020204" pitchFamily="34" charset="-122"/>
                <a:ea typeface="微软雅黑" panose="020B0503020204020204" pitchFamily="34" charset="-122"/>
              </a:endParaRPr>
            </a:p>
          </p:txBody>
        </p:sp>
        <p:sp>
          <p:nvSpPr>
            <p:cNvPr id="148" name="文本框 150"/>
            <p:cNvSpPr txBox="1"/>
            <p:nvPr/>
          </p:nvSpPr>
          <p:spPr bwMode="auto">
            <a:xfrm>
              <a:off x="2209485" y="4783299"/>
              <a:ext cx="2766419" cy="400213"/>
            </a:xfrm>
            <a:prstGeom prst="rect">
              <a:avLst/>
            </a:prstGeom>
            <a:noFill/>
          </p:spPr>
          <p:txBody>
            <a:bodyPr wrap="square">
              <a:spAutoFit/>
            </a:bodyPr>
            <a:lstStyle/>
            <a:p>
              <a:pPr algn="r">
                <a:defRPr/>
              </a:pPr>
              <a:r>
                <a:rPr lang="zh-CN" altLang="en-US" b="1" dirty="0">
                  <a:solidFill>
                    <a:srgbClr val="92B5C2"/>
                  </a:solidFill>
                  <a:latin typeface="微软雅黑" panose="020B0503020204020204" pitchFamily="34" charset="-122"/>
                  <a:ea typeface="微软雅黑" panose="020B0503020204020204" pitchFamily="34" charset="-122"/>
                </a:rPr>
                <a:t>在此添加标题</a:t>
              </a:r>
            </a:p>
          </p:txBody>
        </p:sp>
      </p:grpSp>
      <p:grpSp>
        <p:nvGrpSpPr>
          <p:cNvPr id="149" name="组合 154"/>
          <p:cNvGrpSpPr/>
          <p:nvPr/>
        </p:nvGrpSpPr>
        <p:grpSpPr>
          <a:xfrm>
            <a:off x="1178969" y="3571680"/>
            <a:ext cx="2093385" cy="859309"/>
            <a:chOff x="2307053" y="4783299"/>
            <a:chExt cx="2681107" cy="1146042"/>
          </a:xfrm>
        </p:grpSpPr>
        <p:sp>
          <p:nvSpPr>
            <p:cNvPr id="150" name="文本框 155"/>
            <p:cNvSpPr txBox="1"/>
            <p:nvPr/>
          </p:nvSpPr>
          <p:spPr bwMode="auto">
            <a:xfrm>
              <a:off x="2307053" y="5174580"/>
              <a:ext cx="2681107" cy="754761"/>
            </a:xfrm>
            <a:prstGeom prst="rect">
              <a:avLst/>
            </a:prstGeom>
            <a:noFill/>
          </p:spPr>
          <p:txBody>
            <a:bodyPr wrap="square">
              <a:spAutoFit/>
            </a:bodyPr>
            <a:lstStyle/>
            <a:p>
              <a:pPr algn="r">
                <a:lnSpc>
                  <a:spcPct val="114000"/>
                </a:lnSpc>
              </a:pPr>
              <a:r>
                <a:rPr lang="zh-CN" altLang="en-US" sz="900" dirty="0">
                  <a:solidFill>
                    <a:prstClr val="black">
                      <a:lumMod val="50000"/>
                      <a:lumOff val="50000"/>
                    </a:prstClr>
                  </a:solidFill>
                  <a:latin typeface="微软雅黑" panose="020B0503020204020204" pitchFamily="34" charset="-122"/>
                  <a:ea typeface="微软雅黑" panose="020B0503020204020204" pitchFamily="34" charset="-122"/>
                </a:rPr>
                <a:t>此处输入您的文本请在此处输入您的文本此处输入您的文本此处输入您的文本</a:t>
              </a:r>
              <a:endParaRPr lang="zh-CN" altLang="en-US" sz="900" dirty="0">
                <a:solidFill>
                  <a:prstClr val="black">
                    <a:lumMod val="50000"/>
                  </a:prstClr>
                </a:solidFill>
                <a:latin typeface="微软雅黑" panose="020B0503020204020204" pitchFamily="34" charset="-122"/>
                <a:ea typeface="微软雅黑" panose="020B0503020204020204" pitchFamily="34" charset="-122"/>
              </a:endParaRPr>
            </a:p>
          </p:txBody>
        </p:sp>
        <p:sp>
          <p:nvSpPr>
            <p:cNvPr id="151" name="文本框 156"/>
            <p:cNvSpPr txBox="1"/>
            <p:nvPr/>
          </p:nvSpPr>
          <p:spPr bwMode="auto">
            <a:xfrm>
              <a:off x="2404621" y="4783299"/>
              <a:ext cx="2571284" cy="400213"/>
            </a:xfrm>
            <a:prstGeom prst="rect">
              <a:avLst/>
            </a:prstGeom>
            <a:noFill/>
          </p:spPr>
          <p:txBody>
            <a:bodyPr wrap="square">
              <a:spAutoFit/>
            </a:bodyPr>
            <a:lstStyle/>
            <a:p>
              <a:pPr algn="r">
                <a:defRPr/>
              </a:pPr>
              <a:r>
                <a:rPr lang="zh-CN" altLang="en-US" b="1" dirty="0">
                  <a:solidFill>
                    <a:srgbClr val="92B5C2"/>
                  </a:solidFill>
                  <a:latin typeface="微软雅黑" panose="020B0503020204020204" pitchFamily="34" charset="-122"/>
                  <a:ea typeface="微软雅黑" panose="020B0503020204020204" pitchFamily="34" charset="-122"/>
                </a:rPr>
                <a:t>在此添加标题</a:t>
              </a:r>
            </a:p>
          </p:txBody>
        </p:sp>
      </p:grpSp>
      <p:sp>
        <p:nvSpPr>
          <p:cNvPr id="106" name="椭圆 35"/>
          <p:cNvSpPr/>
          <p:nvPr/>
        </p:nvSpPr>
        <p:spPr>
          <a:xfrm>
            <a:off x="3904369" y="2117991"/>
            <a:ext cx="1108646" cy="1108646"/>
          </a:xfrm>
          <a:prstGeom prst="ellipse">
            <a:avLst/>
          </a:prstGeom>
          <a:solidFill>
            <a:schemeClr val="bg1">
              <a:alpha val="10000"/>
            </a:schemeClr>
          </a:solidFill>
          <a:ln w="22225">
            <a:gradFill flip="none" rotWithShape="1">
              <a:gsLst>
                <a:gs pos="71000">
                  <a:srgbClr val="ECECEC"/>
                </a:gs>
                <a:gs pos="92000">
                  <a:schemeClr val="bg1"/>
                </a:gs>
                <a:gs pos="45000">
                  <a:schemeClr val="bg1">
                    <a:lumMod val="85000"/>
                  </a:schemeClr>
                </a:gs>
                <a:gs pos="19000">
                  <a:schemeClr val="bg1"/>
                </a:gs>
              </a:gsLst>
              <a:lin ang="2700000" scaled="1"/>
              <a:tileRect/>
            </a:gradFill>
          </a:ln>
          <a:effectLst>
            <a:outerShdw blurRad="254000" dist="88900" dir="2700000" algn="tl" rotWithShape="0">
              <a:schemeClr val="accent3">
                <a:lumMod val="50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68562" tIns="34281" rIns="68562" bIns="34281" rtlCol="0" anchor="ctr"/>
          <a:lstStyle/>
          <a:p>
            <a:pPr algn="ctr">
              <a:defRPr/>
            </a:pPr>
            <a:endParaRPr lang="zh-CN" altLang="en-US" dirty="0">
              <a:solidFill>
                <a:srgbClr val="FFFFFF"/>
              </a:solidFill>
              <a:latin typeface="Calibri" panose="020F0502020204030204"/>
              <a:ea typeface="宋体" panose="02010600030101010101" pitchFamily="2" charset="-122"/>
            </a:endParaRPr>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55"/>
                                        </p:tgtEl>
                                        <p:attrNameLst>
                                          <p:attrName>style.visibility</p:attrName>
                                        </p:attrNameLst>
                                      </p:cBhvr>
                                      <p:to>
                                        <p:strVal val="visible"/>
                                      </p:to>
                                    </p:set>
                                    <p:anim calcmode="lin" valueType="num">
                                      <p:cBhvr>
                                        <p:cTn id="7" dur="500" fill="hold"/>
                                        <p:tgtEl>
                                          <p:spTgt spid="155"/>
                                        </p:tgtEl>
                                        <p:attrNameLst>
                                          <p:attrName>ppt_w</p:attrName>
                                        </p:attrNameLst>
                                      </p:cBhvr>
                                      <p:tavLst>
                                        <p:tav tm="0">
                                          <p:val>
                                            <p:fltVal val="0"/>
                                          </p:val>
                                        </p:tav>
                                        <p:tav tm="100000">
                                          <p:val>
                                            <p:strVal val="#ppt_w"/>
                                          </p:val>
                                        </p:tav>
                                      </p:tavLst>
                                    </p:anim>
                                    <p:anim calcmode="lin" valueType="num">
                                      <p:cBhvr>
                                        <p:cTn id="8" dur="500" fill="hold"/>
                                        <p:tgtEl>
                                          <p:spTgt spid="155"/>
                                        </p:tgtEl>
                                        <p:attrNameLst>
                                          <p:attrName>ppt_h</p:attrName>
                                        </p:attrNameLst>
                                      </p:cBhvr>
                                      <p:tavLst>
                                        <p:tav tm="0">
                                          <p:val>
                                            <p:fltVal val="0"/>
                                          </p:val>
                                        </p:tav>
                                        <p:tav tm="100000">
                                          <p:val>
                                            <p:strVal val="#ppt_h"/>
                                          </p:val>
                                        </p:tav>
                                      </p:tavLst>
                                    </p:anim>
                                    <p:animEffect transition="in" filter="fade">
                                      <p:cBhvr>
                                        <p:cTn id="9" dur="500"/>
                                        <p:tgtEl>
                                          <p:spTgt spid="155"/>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156"/>
                                        </p:tgtEl>
                                        <p:attrNameLst>
                                          <p:attrName>style.visibility</p:attrName>
                                        </p:attrNameLst>
                                      </p:cBhvr>
                                      <p:to>
                                        <p:strVal val="visible"/>
                                      </p:to>
                                    </p:set>
                                    <p:anim calcmode="lin" valueType="num">
                                      <p:cBhvr>
                                        <p:cTn id="13" dur="500" fill="hold"/>
                                        <p:tgtEl>
                                          <p:spTgt spid="156"/>
                                        </p:tgtEl>
                                        <p:attrNameLst>
                                          <p:attrName>ppt_w</p:attrName>
                                        </p:attrNameLst>
                                      </p:cBhvr>
                                      <p:tavLst>
                                        <p:tav tm="0">
                                          <p:val>
                                            <p:fltVal val="0"/>
                                          </p:val>
                                        </p:tav>
                                        <p:tav tm="100000">
                                          <p:val>
                                            <p:strVal val="#ppt_w"/>
                                          </p:val>
                                        </p:tav>
                                      </p:tavLst>
                                    </p:anim>
                                    <p:anim calcmode="lin" valueType="num">
                                      <p:cBhvr>
                                        <p:cTn id="14" dur="500" fill="hold"/>
                                        <p:tgtEl>
                                          <p:spTgt spid="156"/>
                                        </p:tgtEl>
                                        <p:attrNameLst>
                                          <p:attrName>ppt_h</p:attrName>
                                        </p:attrNameLst>
                                      </p:cBhvr>
                                      <p:tavLst>
                                        <p:tav tm="0">
                                          <p:val>
                                            <p:fltVal val="0"/>
                                          </p:val>
                                        </p:tav>
                                        <p:tav tm="100000">
                                          <p:val>
                                            <p:strVal val="#ppt_h"/>
                                          </p:val>
                                        </p:tav>
                                      </p:tavLst>
                                    </p:anim>
                                    <p:animEffect transition="in" filter="fade">
                                      <p:cBhvr>
                                        <p:cTn id="15" dur="500"/>
                                        <p:tgtEl>
                                          <p:spTgt spid="156"/>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157"/>
                                        </p:tgtEl>
                                        <p:attrNameLst>
                                          <p:attrName>style.visibility</p:attrName>
                                        </p:attrNameLst>
                                      </p:cBhvr>
                                      <p:to>
                                        <p:strVal val="visible"/>
                                      </p:to>
                                    </p:set>
                                    <p:anim calcmode="lin" valueType="num">
                                      <p:cBhvr>
                                        <p:cTn id="19" dur="500" fill="hold"/>
                                        <p:tgtEl>
                                          <p:spTgt spid="157"/>
                                        </p:tgtEl>
                                        <p:attrNameLst>
                                          <p:attrName>ppt_w</p:attrName>
                                        </p:attrNameLst>
                                      </p:cBhvr>
                                      <p:tavLst>
                                        <p:tav tm="0">
                                          <p:val>
                                            <p:fltVal val="0"/>
                                          </p:val>
                                        </p:tav>
                                        <p:tav tm="100000">
                                          <p:val>
                                            <p:strVal val="#ppt_w"/>
                                          </p:val>
                                        </p:tav>
                                      </p:tavLst>
                                    </p:anim>
                                    <p:anim calcmode="lin" valueType="num">
                                      <p:cBhvr>
                                        <p:cTn id="20" dur="500" fill="hold"/>
                                        <p:tgtEl>
                                          <p:spTgt spid="157"/>
                                        </p:tgtEl>
                                        <p:attrNameLst>
                                          <p:attrName>ppt_h</p:attrName>
                                        </p:attrNameLst>
                                      </p:cBhvr>
                                      <p:tavLst>
                                        <p:tav tm="0">
                                          <p:val>
                                            <p:fltVal val="0"/>
                                          </p:val>
                                        </p:tav>
                                        <p:tav tm="100000">
                                          <p:val>
                                            <p:strVal val="#ppt_h"/>
                                          </p:val>
                                        </p:tav>
                                      </p:tavLst>
                                    </p:anim>
                                    <p:animEffect transition="in" filter="fade">
                                      <p:cBhvr>
                                        <p:cTn id="21" dur="500"/>
                                        <p:tgtEl>
                                          <p:spTgt spid="157"/>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152"/>
                                        </p:tgtEl>
                                        <p:attrNameLst>
                                          <p:attrName>style.visibility</p:attrName>
                                        </p:attrNameLst>
                                      </p:cBhvr>
                                      <p:to>
                                        <p:strVal val="visible"/>
                                      </p:to>
                                    </p:set>
                                    <p:anim calcmode="lin" valueType="num">
                                      <p:cBhvr>
                                        <p:cTn id="25" dur="500" fill="hold"/>
                                        <p:tgtEl>
                                          <p:spTgt spid="152"/>
                                        </p:tgtEl>
                                        <p:attrNameLst>
                                          <p:attrName>ppt_w</p:attrName>
                                        </p:attrNameLst>
                                      </p:cBhvr>
                                      <p:tavLst>
                                        <p:tav tm="0">
                                          <p:val>
                                            <p:fltVal val="0"/>
                                          </p:val>
                                        </p:tav>
                                        <p:tav tm="100000">
                                          <p:val>
                                            <p:strVal val="#ppt_w"/>
                                          </p:val>
                                        </p:tav>
                                      </p:tavLst>
                                    </p:anim>
                                    <p:anim calcmode="lin" valueType="num">
                                      <p:cBhvr>
                                        <p:cTn id="26" dur="500" fill="hold"/>
                                        <p:tgtEl>
                                          <p:spTgt spid="152"/>
                                        </p:tgtEl>
                                        <p:attrNameLst>
                                          <p:attrName>ppt_h</p:attrName>
                                        </p:attrNameLst>
                                      </p:cBhvr>
                                      <p:tavLst>
                                        <p:tav tm="0">
                                          <p:val>
                                            <p:fltVal val="0"/>
                                          </p:val>
                                        </p:tav>
                                        <p:tav tm="100000">
                                          <p:val>
                                            <p:strVal val="#ppt_h"/>
                                          </p:val>
                                        </p:tav>
                                      </p:tavLst>
                                    </p:anim>
                                    <p:animEffect transition="in" filter="fade">
                                      <p:cBhvr>
                                        <p:cTn id="27" dur="500"/>
                                        <p:tgtEl>
                                          <p:spTgt spid="152"/>
                                        </p:tgtEl>
                                      </p:cBhvr>
                                    </p:animEffect>
                                  </p:childTnLst>
                                </p:cTn>
                              </p:par>
                              <p:par>
                                <p:cTn id="28" presetID="53" presetClass="entr" presetSubtype="16" fill="hold" nodeType="withEffect">
                                  <p:stCondLst>
                                    <p:cond delay="0"/>
                                  </p:stCondLst>
                                  <p:childTnLst>
                                    <p:set>
                                      <p:cBhvr>
                                        <p:cTn id="29" dur="1" fill="hold">
                                          <p:stCondLst>
                                            <p:cond delay="0"/>
                                          </p:stCondLst>
                                        </p:cTn>
                                        <p:tgtEl>
                                          <p:spTgt spid="154"/>
                                        </p:tgtEl>
                                        <p:attrNameLst>
                                          <p:attrName>style.visibility</p:attrName>
                                        </p:attrNameLst>
                                      </p:cBhvr>
                                      <p:to>
                                        <p:strVal val="visible"/>
                                      </p:to>
                                    </p:set>
                                    <p:anim calcmode="lin" valueType="num">
                                      <p:cBhvr>
                                        <p:cTn id="30" dur="500" fill="hold"/>
                                        <p:tgtEl>
                                          <p:spTgt spid="154"/>
                                        </p:tgtEl>
                                        <p:attrNameLst>
                                          <p:attrName>ppt_w</p:attrName>
                                        </p:attrNameLst>
                                      </p:cBhvr>
                                      <p:tavLst>
                                        <p:tav tm="0">
                                          <p:val>
                                            <p:fltVal val="0"/>
                                          </p:val>
                                        </p:tav>
                                        <p:tav tm="100000">
                                          <p:val>
                                            <p:strVal val="#ppt_w"/>
                                          </p:val>
                                        </p:tav>
                                      </p:tavLst>
                                    </p:anim>
                                    <p:anim calcmode="lin" valueType="num">
                                      <p:cBhvr>
                                        <p:cTn id="31" dur="500" fill="hold"/>
                                        <p:tgtEl>
                                          <p:spTgt spid="154"/>
                                        </p:tgtEl>
                                        <p:attrNameLst>
                                          <p:attrName>ppt_h</p:attrName>
                                        </p:attrNameLst>
                                      </p:cBhvr>
                                      <p:tavLst>
                                        <p:tav tm="0">
                                          <p:val>
                                            <p:fltVal val="0"/>
                                          </p:val>
                                        </p:tav>
                                        <p:tav tm="100000">
                                          <p:val>
                                            <p:strVal val="#ppt_h"/>
                                          </p:val>
                                        </p:tav>
                                      </p:tavLst>
                                    </p:anim>
                                    <p:animEffect transition="in" filter="fade">
                                      <p:cBhvr>
                                        <p:cTn id="32" dur="500"/>
                                        <p:tgtEl>
                                          <p:spTgt spid="154"/>
                                        </p:tgtEl>
                                      </p:cBhvr>
                                    </p:animEffect>
                                  </p:childTnLst>
                                </p:cTn>
                              </p:par>
                              <p:par>
                                <p:cTn id="33" presetID="53" presetClass="entr" presetSubtype="16" fill="hold" nodeType="withEffect">
                                  <p:stCondLst>
                                    <p:cond delay="0"/>
                                  </p:stCondLst>
                                  <p:childTnLst>
                                    <p:set>
                                      <p:cBhvr>
                                        <p:cTn id="34" dur="1" fill="hold">
                                          <p:stCondLst>
                                            <p:cond delay="0"/>
                                          </p:stCondLst>
                                        </p:cTn>
                                        <p:tgtEl>
                                          <p:spTgt spid="153"/>
                                        </p:tgtEl>
                                        <p:attrNameLst>
                                          <p:attrName>style.visibility</p:attrName>
                                        </p:attrNameLst>
                                      </p:cBhvr>
                                      <p:to>
                                        <p:strVal val="visible"/>
                                      </p:to>
                                    </p:set>
                                    <p:anim calcmode="lin" valueType="num">
                                      <p:cBhvr>
                                        <p:cTn id="35" dur="500" fill="hold"/>
                                        <p:tgtEl>
                                          <p:spTgt spid="153"/>
                                        </p:tgtEl>
                                        <p:attrNameLst>
                                          <p:attrName>ppt_w</p:attrName>
                                        </p:attrNameLst>
                                      </p:cBhvr>
                                      <p:tavLst>
                                        <p:tav tm="0">
                                          <p:val>
                                            <p:fltVal val="0"/>
                                          </p:val>
                                        </p:tav>
                                        <p:tav tm="100000">
                                          <p:val>
                                            <p:strVal val="#ppt_w"/>
                                          </p:val>
                                        </p:tav>
                                      </p:tavLst>
                                    </p:anim>
                                    <p:anim calcmode="lin" valueType="num">
                                      <p:cBhvr>
                                        <p:cTn id="36" dur="500" fill="hold"/>
                                        <p:tgtEl>
                                          <p:spTgt spid="153"/>
                                        </p:tgtEl>
                                        <p:attrNameLst>
                                          <p:attrName>ppt_h</p:attrName>
                                        </p:attrNameLst>
                                      </p:cBhvr>
                                      <p:tavLst>
                                        <p:tav tm="0">
                                          <p:val>
                                            <p:fltVal val="0"/>
                                          </p:val>
                                        </p:tav>
                                        <p:tav tm="100000">
                                          <p:val>
                                            <p:strVal val="#ppt_h"/>
                                          </p:val>
                                        </p:tav>
                                      </p:tavLst>
                                    </p:anim>
                                    <p:animEffect transition="in" filter="fade">
                                      <p:cBhvr>
                                        <p:cTn id="37" dur="500"/>
                                        <p:tgtEl>
                                          <p:spTgt spid="153"/>
                                        </p:tgtEl>
                                      </p:cBhvr>
                                    </p:animEffect>
                                  </p:childTnLst>
                                </p:cTn>
                              </p:par>
                            </p:childTnLst>
                          </p:cTn>
                        </p:par>
                        <p:par>
                          <p:cTn id="38" fill="hold">
                            <p:stCondLst>
                              <p:cond delay="2000"/>
                            </p:stCondLst>
                            <p:childTnLst>
                              <p:par>
                                <p:cTn id="39" presetID="42" presetClass="entr" presetSubtype="0" fill="hold" nodeType="afterEffect">
                                  <p:stCondLst>
                                    <p:cond delay="0"/>
                                  </p:stCondLst>
                                  <p:childTnLst>
                                    <p:set>
                                      <p:cBhvr>
                                        <p:cTn id="40" dur="1" fill="hold">
                                          <p:stCondLst>
                                            <p:cond delay="0"/>
                                          </p:stCondLst>
                                        </p:cTn>
                                        <p:tgtEl>
                                          <p:spTgt spid="146"/>
                                        </p:tgtEl>
                                        <p:attrNameLst>
                                          <p:attrName>style.visibility</p:attrName>
                                        </p:attrNameLst>
                                      </p:cBhvr>
                                      <p:to>
                                        <p:strVal val="visible"/>
                                      </p:to>
                                    </p:set>
                                    <p:animEffect transition="in" filter="fade">
                                      <p:cBhvr>
                                        <p:cTn id="41" dur="1000"/>
                                        <p:tgtEl>
                                          <p:spTgt spid="146"/>
                                        </p:tgtEl>
                                      </p:cBhvr>
                                    </p:animEffect>
                                    <p:anim calcmode="lin" valueType="num">
                                      <p:cBhvr>
                                        <p:cTn id="42" dur="1000" fill="hold"/>
                                        <p:tgtEl>
                                          <p:spTgt spid="146"/>
                                        </p:tgtEl>
                                        <p:attrNameLst>
                                          <p:attrName>ppt_x</p:attrName>
                                        </p:attrNameLst>
                                      </p:cBhvr>
                                      <p:tavLst>
                                        <p:tav tm="0">
                                          <p:val>
                                            <p:strVal val="#ppt_x"/>
                                          </p:val>
                                        </p:tav>
                                        <p:tav tm="100000">
                                          <p:val>
                                            <p:strVal val="#ppt_x"/>
                                          </p:val>
                                        </p:tav>
                                      </p:tavLst>
                                    </p:anim>
                                    <p:anim calcmode="lin" valueType="num">
                                      <p:cBhvr>
                                        <p:cTn id="43" dur="1000" fill="hold"/>
                                        <p:tgtEl>
                                          <p:spTgt spid="146"/>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149"/>
                                        </p:tgtEl>
                                        <p:attrNameLst>
                                          <p:attrName>style.visibility</p:attrName>
                                        </p:attrNameLst>
                                      </p:cBhvr>
                                      <p:to>
                                        <p:strVal val="visible"/>
                                      </p:to>
                                    </p:set>
                                    <p:animEffect transition="in" filter="fade">
                                      <p:cBhvr>
                                        <p:cTn id="46" dur="1000"/>
                                        <p:tgtEl>
                                          <p:spTgt spid="149"/>
                                        </p:tgtEl>
                                      </p:cBhvr>
                                    </p:animEffect>
                                    <p:anim calcmode="lin" valueType="num">
                                      <p:cBhvr>
                                        <p:cTn id="47" dur="1000" fill="hold"/>
                                        <p:tgtEl>
                                          <p:spTgt spid="149"/>
                                        </p:tgtEl>
                                        <p:attrNameLst>
                                          <p:attrName>ppt_x</p:attrName>
                                        </p:attrNameLst>
                                      </p:cBhvr>
                                      <p:tavLst>
                                        <p:tav tm="0">
                                          <p:val>
                                            <p:strVal val="#ppt_x"/>
                                          </p:val>
                                        </p:tav>
                                        <p:tav tm="100000">
                                          <p:val>
                                            <p:strVal val="#ppt_x"/>
                                          </p:val>
                                        </p:tav>
                                      </p:tavLst>
                                    </p:anim>
                                    <p:anim calcmode="lin" valueType="num">
                                      <p:cBhvr>
                                        <p:cTn id="48" dur="1000" fill="hold"/>
                                        <p:tgtEl>
                                          <p:spTgt spid="149"/>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143"/>
                                        </p:tgtEl>
                                        <p:attrNameLst>
                                          <p:attrName>style.visibility</p:attrName>
                                        </p:attrNameLst>
                                      </p:cBhvr>
                                      <p:to>
                                        <p:strVal val="visible"/>
                                      </p:to>
                                    </p:set>
                                    <p:animEffect transition="in" filter="fade">
                                      <p:cBhvr>
                                        <p:cTn id="51" dur="1000"/>
                                        <p:tgtEl>
                                          <p:spTgt spid="143"/>
                                        </p:tgtEl>
                                      </p:cBhvr>
                                    </p:animEffect>
                                    <p:anim calcmode="lin" valueType="num">
                                      <p:cBhvr>
                                        <p:cTn id="52" dur="1000" fill="hold"/>
                                        <p:tgtEl>
                                          <p:spTgt spid="143"/>
                                        </p:tgtEl>
                                        <p:attrNameLst>
                                          <p:attrName>ppt_x</p:attrName>
                                        </p:attrNameLst>
                                      </p:cBhvr>
                                      <p:tavLst>
                                        <p:tav tm="0">
                                          <p:val>
                                            <p:strVal val="#ppt_x"/>
                                          </p:val>
                                        </p:tav>
                                        <p:tav tm="100000">
                                          <p:val>
                                            <p:strVal val="#ppt_x"/>
                                          </p:val>
                                        </p:tav>
                                      </p:tavLst>
                                    </p:anim>
                                    <p:anim calcmode="lin" valueType="num">
                                      <p:cBhvr>
                                        <p:cTn id="53" dur="1000" fill="hold"/>
                                        <p:tgtEl>
                                          <p:spTgt spid="1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图表 6"/>
          <p:cNvGraphicFramePr/>
          <p:nvPr/>
        </p:nvGraphicFramePr>
        <p:xfrm>
          <a:off x="2233270" y="1524274"/>
          <a:ext cx="5530679" cy="63356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图表 8"/>
          <p:cNvGraphicFramePr/>
          <p:nvPr/>
        </p:nvGraphicFramePr>
        <p:xfrm>
          <a:off x="2233270" y="2286075"/>
          <a:ext cx="5530679" cy="63356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 name="图表 9"/>
          <p:cNvGraphicFramePr/>
          <p:nvPr/>
        </p:nvGraphicFramePr>
        <p:xfrm>
          <a:off x="2233270" y="3047877"/>
          <a:ext cx="5530679" cy="63356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6" name="图表 10"/>
          <p:cNvGraphicFramePr/>
          <p:nvPr/>
        </p:nvGraphicFramePr>
        <p:xfrm>
          <a:off x="2233270" y="3809679"/>
          <a:ext cx="5530679" cy="633565"/>
        </p:xfrm>
        <a:graphic>
          <a:graphicData uri="http://schemas.openxmlformats.org/drawingml/2006/chart">
            <c:chart xmlns:c="http://schemas.openxmlformats.org/drawingml/2006/chart" xmlns:r="http://schemas.openxmlformats.org/officeDocument/2006/relationships" r:id="rId6"/>
          </a:graphicData>
        </a:graphic>
      </p:graphicFrame>
      <p:sp>
        <p:nvSpPr>
          <p:cNvPr id="7" name="矩形 1"/>
          <p:cNvSpPr>
            <a:spLocks noChangeArrowheads="1"/>
          </p:cNvSpPr>
          <p:nvPr/>
        </p:nvSpPr>
        <p:spPr bwMode="auto">
          <a:xfrm>
            <a:off x="2356904" y="1902503"/>
            <a:ext cx="5776623" cy="267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14000"/>
              </a:lnSpc>
            </a:pPr>
            <a:r>
              <a:rPr lang="zh-CN" altLang="en-US" sz="1000" dirty="0">
                <a:solidFill>
                  <a:srgbClr val="92B5C2"/>
                </a:solidFill>
                <a:latin typeface="微软雅黑" panose="020B0503020204020204" pitchFamily="34" charset="-122"/>
                <a:ea typeface="微软雅黑" panose="020B0503020204020204" pitchFamily="34" charset="-122"/>
              </a:rPr>
              <a:t>轻点此处输入文字内容，</a:t>
            </a:r>
            <a:r>
              <a:rPr lang="en-US" altLang="zh-CN" sz="1000" dirty="0">
                <a:solidFill>
                  <a:srgbClr val="92B5C2"/>
                </a:solidFill>
                <a:latin typeface="微软雅黑" panose="020B0503020204020204" pitchFamily="34" charset="-122"/>
                <a:ea typeface="微软雅黑" panose="020B0503020204020204" pitchFamily="34" charset="-122"/>
              </a:rPr>
              <a:t>PPT</a:t>
            </a:r>
            <a:r>
              <a:rPr lang="zh-CN" altLang="en-US" sz="1000" dirty="0">
                <a:solidFill>
                  <a:srgbClr val="92B5C2"/>
                </a:solidFill>
                <a:latin typeface="微软雅黑" panose="020B0503020204020204" pitchFamily="34" charset="-122"/>
                <a:ea typeface="微软雅黑" panose="020B0503020204020204" pitchFamily="34" charset="-122"/>
              </a:rPr>
              <a:t>模板所有文字图片都可编辑</a:t>
            </a:r>
            <a:endParaRPr lang="en-US" altLang="zh-CN" sz="1000" dirty="0">
              <a:solidFill>
                <a:srgbClr val="92B5C2"/>
              </a:solidFill>
              <a:latin typeface="微软雅黑" panose="020B0503020204020204" pitchFamily="34" charset="-122"/>
              <a:ea typeface="微软雅黑" panose="020B0503020204020204" pitchFamily="34" charset="-122"/>
            </a:endParaRPr>
          </a:p>
        </p:txBody>
      </p:sp>
      <p:sp>
        <p:nvSpPr>
          <p:cNvPr id="8" name="矩形 1"/>
          <p:cNvSpPr>
            <a:spLocks noChangeArrowheads="1"/>
          </p:cNvSpPr>
          <p:nvPr/>
        </p:nvSpPr>
        <p:spPr bwMode="auto">
          <a:xfrm>
            <a:off x="2356904" y="2686258"/>
            <a:ext cx="5776623" cy="267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14000"/>
              </a:lnSpc>
            </a:pPr>
            <a:r>
              <a:rPr lang="zh-CN" altLang="en-US" sz="1000" dirty="0">
                <a:solidFill>
                  <a:srgbClr val="78AF74"/>
                </a:solidFill>
                <a:latin typeface="微软雅黑" panose="020B0503020204020204" pitchFamily="34" charset="-122"/>
                <a:ea typeface="微软雅黑" panose="020B0503020204020204" pitchFamily="34" charset="-122"/>
              </a:rPr>
              <a:t>轻点此处输入文字内容，</a:t>
            </a:r>
            <a:r>
              <a:rPr lang="en-US" altLang="zh-CN" sz="1000" dirty="0">
                <a:solidFill>
                  <a:srgbClr val="78AF74"/>
                </a:solidFill>
                <a:latin typeface="微软雅黑" panose="020B0503020204020204" pitchFamily="34" charset="-122"/>
                <a:ea typeface="微软雅黑" panose="020B0503020204020204" pitchFamily="34" charset="-122"/>
              </a:rPr>
              <a:t>PPT</a:t>
            </a:r>
            <a:r>
              <a:rPr lang="zh-CN" altLang="en-US" sz="1000" dirty="0">
                <a:solidFill>
                  <a:srgbClr val="78AF74"/>
                </a:solidFill>
                <a:latin typeface="微软雅黑" panose="020B0503020204020204" pitchFamily="34" charset="-122"/>
                <a:ea typeface="微软雅黑" panose="020B0503020204020204" pitchFamily="34" charset="-122"/>
              </a:rPr>
              <a:t>模板所有文字图片都可编辑</a:t>
            </a:r>
            <a:endParaRPr lang="en-US" altLang="zh-CN" sz="1000" dirty="0">
              <a:solidFill>
                <a:srgbClr val="78AF74"/>
              </a:solidFill>
              <a:latin typeface="微软雅黑" panose="020B0503020204020204" pitchFamily="34" charset="-122"/>
              <a:ea typeface="微软雅黑" panose="020B0503020204020204" pitchFamily="34" charset="-122"/>
            </a:endParaRPr>
          </a:p>
        </p:txBody>
      </p:sp>
      <p:sp>
        <p:nvSpPr>
          <p:cNvPr id="9" name="矩形 1"/>
          <p:cNvSpPr>
            <a:spLocks noChangeArrowheads="1"/>
          </p:cNvSpPr>
          <p:nvPr/>
        </p:nvSpPr>
        <p:spPr bwMode="auto">
          <a:xfrm>
            <a:off x="2356904" y="3470013"/>
            <a:ext cx="5776623" cy="267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14000"/>
              </a:lnSpc>
            </a:pPr>
            <a:r>
              <a:rPr lang="zh-CN" altLang="en-US" sz="1000" dirty="0">
                <a:solidFill>
                  <a:srgbClr val="92B5C2"/>
                </a:solidFill>
                <a:latin typeface="微软雅黑" panose="020B0503020204020204" pitchFamily="34" charset="-122"/>
                <a:ea typeface="微软雅黑" panose="020B0503020204020204" pitchFamily="34" charset="-122"/>
              </a:rPr>
              <a:t>轻点此处输入文字内容，</a:t>
            </a:r>
            <a:r>
              <a:rPr lang="en-US" altLang="zh-CN" sz="1000" dirty="0">
                <a:solidFill>
                  <a:srgbClr val="92B5C2"/>
                </a:solidFill>
                <a:latin typeface="微软雅黑" panose="020B0503020204020204" pitchFamily="34" charset="-122"/>
                <a:ea typeface="微软雅黑" panose="020B0503020204020204" pitchFamily="34" charset="-122"/>
              </a:rPr>
              <a:t>PPT</a:t>
            </a:r>
            <a:r>
              <a:rPr lang="zh-CN" altLang="en-US" sz="1000" dirty="0">
                <a:solidFill>
                  <a:srgbClr val="92B5C2"/>
                </a:solidFill>
                <a:latin typeface="微软雅黑" panose="020B0503020204020204" pitchFamily="34" charset="-122"/>
                <a:ea typeface="微软雅黑" panose="020B0503020204020204" pitchFamily="34" charset="-122"/>
              </a:rPr>
              <a:t>模板所有文字图片都可编辑</a:t>
            </a:r>
            <a:endParaRPr lang="en-US" altLang="zh-CN" sz="1000" dirty="0">
              <a:solidFill>
                <a:srgbClr val="92B5C2"/>
              </a:solidFill>
              <a:latin typeface="微软雅黑" panose="020B0503020204020204" pitchFamily="34" charset="-122"/>
              <a:ea typeface="微软雅黑" panose="020B0503020204020204" pitchFamily="34" charset="-122"/>
            </a:endParaRPr>
          </a:p>
        </p:txBody>
      </p:sp>
      <p:sp>
        <p:nvSpPr>
          <p:cNvPr id="10" name="矩形 1"/>
          <p:cNvSpPr>
            <a:spLocks noChangeArrowheads="1"/>
          </p:cNvSpPr>
          <p:nvPr/>
        </p:nvSpPr>
        <p:spPr bwMode="auto">
          <a:xfrm>
            <a:off x="2356904" y="4253769"/>
            <a:ext cx="5776623" cy="267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14000"/>
              </a:lnSpc>
            </a:pPr>
            <a:r>
              <a:rPr lang="zh-CN" altLang="en-US" sz="1000" dirty="0">
                <a:solidFill>
                  <a:srgbClr val="78AF74"/>
                </a:solidFill>
                <a:latin typeface="微软雅黑" panose="020B0503020204020204" pitchFamily="34" charset="-122"/>
                <a:ea typeface="微软雅黑" panose="020B0503020204020204" pitchFamily="34" charset="-122"/>
              </a:rPr>
              <a:t>轻点此处输入文字内容，</a:t>
            </a:r>
            <a:r>
              <a:rPr lang="en-US" altLang="zh-CN" sz="1000" dirty="0">
                <a:solidFill>
                  <a:srgbClr val="78AF74"/>
                </a:solidFill>
                <a:latin typeface="微软雅黑" panose="020B0503020204020204" pitchFamily="34" charset="-122"/>
                <a:ea typeface="微软雅黑" panose="020B0503020204020204" pitchFamily="34" charset="-122"/>
              </a:rPr>
              <a:t>PPT</a:t>
            </a:r>
            <a:r>
              <a:rPr lang="zh-CN" altLang="en-US" sz="1000" dirty="0">
                <a:solidFill>
                  <a:srgbClr val="78AF74"/>
                </a:solidFill>
                <a:latin typeface="微软雅黑" panose="020B0503020204020204" pitchFamily="34" charset="-122"/>
                <a:ea typeface="微软雅黑" panose="020B0503020204020204" pitchFamily="34" charset="-122"/>
              </a:rPr>
              <a:t>模板所有文字图片都可编辑</a:t>
            </a:r>
            <a:endParaRPr lang="en-US" altLang="zh-CN" sz="1000" dirty="0">
              <a:solidFill>
                <a:srgbClr val="78AF74"/>
              </a:solidFill>
              <a:latin typeface="微软雅黑" panose="020B0503020204020204" pitchFamily="34" charset="-122"/>
              <a:ea typeface="微软雅黑" panose="020B0503020204020204" pitchFamily="34" charset="-122"/>
            </a:endParaRPr>
          </a:p>
        </p:txBody>
      </p:sp>
      <p:sp>
        <p:nvSpPr>
          <p:cNvPr id="11" name="TextBox 682"/>
          <p:cNvSpPr txBox="1"/>
          <p:nvPr/>
        </p:nvSpPr>
        <p:spPr>
          <a:xfrm>
            <a:off x="1362432" y="3773922"/>
            <a:ext cx="1002197" cy="769313"/>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4400" dirty="0">
                <a:solidFill>
                  <a:srgbClr val="78AF74"/>
                </a:solidFill>
                <a:latin typeface="Impact" panose="020B0806030902050204" pitchFamily="34" charset="0"/>
                <a:ea typeface="微软雅黑" panose="020B0503020204020204" pitchFamily="34" charset="-122"/>
              </a:rPr>
              <a:t>85</a:t>
            </a:r>
            <a:r>
              <a:rPr lang="en-US" altLang="zh-CN" sz="2400" dirty="0">
                <a:solidFill>
                  <a:srgbClr val="78AF74"/>
                </a:solidFill>
                <a:latin typeface="Impact" panose="020B0806030902050204" pitchFamily="34" charset="0"/>
                <a:ea typeface="微软雅黑" panose="020B0503020204020204" pitchFamily="34" charset="-122"/>
              </a:rPr>
              <a:t>%</a:t>
            </a:r>
            <a:endParaRPr lang="zh-CN" altLang="en-US" sz="4400" dirty="0">
              <a:solidFill>
                <a:srgbClr val="78AF74"/>
              </a:solidFill>
              <a:latin typeface="Impact" panose="020B0806030902050204" pitchFamily="34" charset="0"/>
              <a:ea typeface="微软雅黑" panose="020B0503020204020204" pitchFamily="34" charset="-122"/>
            </a:endParaRPr>
          </a:p>
        </p:txBody>
      </p:sp>
      <p:sp>
        <p:nvSpPr>
          <p:cNvPr id="12" name="TextBox 682"/>
          <p:cNvSpPr txBox="1"/>
          <p:nvPr/>
        </p:nvSpPr>
        <p:spPr>
          <a:xfrm>
            <a:off x="1373651" y="2206413"/>
            <a:ext cx="982961" cy="769313"/>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4400" dirty="0">
                <a:solidFill>
                  <a:srgbClr val="78AF74"/>
                </a:solidFill>
                <a:latin typeface="Impact" panose="020B0806030902050204" pitchFamily="34" charset="0"/>
                <a:ea typeface="微软雅黑" panose="020B0503020204020204" pitchFamily="34" charset="-122"/>
              </a:rPr>
              <a:t>45</a:t>
            </a:r>
            <a:r>
              <a:rPr lang="en-US" altLang="zh-CN" sz="2400" dirty="0">
                <a:solidFill>
                  <a:srgbClr val="78AF74"/>
                </a:solidFill>
                <a:latin typeface="Impact" panose="020B0806030902050204" pitchFamily="34" charset="0"/>
                <a:ea typeface="微软雅黑" panose="020B0503020204020204" pitchFamily="34" charset="-122"/>
              </a:rPr>
              <a:t>%</a:t>
            </a:r>
            <a:endParaRPr lang="zh-CN" altLang="en-US" sz="4400" dirty="0">
              <a:solidFill>
                <a:srgbClr val="78AF74"/>
              </a:solidFill>
              <a:latin typeface="Impact" panose="020B0806030902050204" pitchFamily="34" charset="0"/>
              <a:ea typeface="微软雅黑" panose="020B0503020204020204" pitchFamily="34" charset="-122"/>
            </a:endParaRPr>
          </a:p>
        </p:txBody>
      </p:sp>
      <p:sp>
        <p:nvSpPr>
          <p:cNvPr id="13" name="TextBox 682"/>
          <p:cNvSpPr txBox="1"/>
          <p:nvPr/>
        </p:nvSpPr>
        <p:spPr>
          <a:xfrm>
            <a:off x="1372048" y="1410777"/>
            <a:ext cx="982961" cy="769313"/>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4400" dirty="0">
                <a:solidFill>
                  <a:srgbClr val="92B5C2"/>
                </a:solidFill>
                <a:latin typeface="Impact" panose="020B0806030902050204" pitchFamily="34" charset="0"/>
                <a:ea typeface="微软雅黑" panose="020B0503020204020204" pitchFamily="34" charset="-122"/>
              </a:rPr>
              <a:t>40</a:t>
            </a:r>
            <a:r>
              <a:rPr lang="en-US" altLang="zh-CN" sz="2400" dirty="0">
                <a:solidFill>
                  <a:srgbClr val="92B5C2"/>
                </a:solidFill>
                <a:latin typeface="Impact" panose="020B0806030902050204" pitchFamily="34" charset="0"/>
                <a:ea typeface="微软雅黑" panose="020B0503020204020204" pitchFamily="34" charset="-122"/>
              </a:rPr>
              <a:t>%</a:t>
            </a:r>
            <a:endParaRPr lang="zh-CN" altLang="en-US" sz="4400" dirty="0">
              <a:solidFill>
                <a:srgbClr val="92B5C2"/>
              </a:solidFill>
              <a:latin typeface="Impact" panose="020B0806030902050204" pitchFamily="34" charset="0"/>
              <a:ea typeface="微软雅黑" panose="020B0503020204020204" pitchFamily="34" charset="-122"/>
            </a:endParaRPr>
          </a:p>
        </p:txBody>
      </p:sp>
      <p:sp>
        <p:nvSpPr>
          <p:cNvPr id="14" name="TextBox 682"/>
          <p:cNvSpPr txBox="1"/>
          <p:nvPr/>
        </p:nvSpPr>
        <p:spPr>
          <a:xfrm>
            <a:off x="1360029" y="3004682"/>
            <a:ext cx="1007007" cy="769313"/>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4400" dirty="0">
                <a:solidFill>
                  <a:srgbClr val="92B5C2"/>
                </a:solidFill>
                <a:latin typeface="Impact" panose="020B0806030902050204" pitchFamily="34" charset="0"/>
                <a:ea typeface="微软雅黑" panose="020B0503020204020204" pitchFamily="34" charset="-122"/>
              </a:rPr>
              <a:t>65</a:t>
            </a:r>
            <a:r>
              <a:rPr lang="en-US" altLang="zh-CN" sz="2400" dirty="0">
                <a:solidFill>
                  <a:srgbClr val="92B5C2"/>
                </a:solidFill>
                <a:latin typeface="Impact" panose="020B0806030902050204" pitchFamily="34" charset="0"/>
                <a:ea typeface="微软雅黑" panose="020B0503020204020204" pitchFamily="34" charset="-122"/>
              </a:rPr>
              <a:t>%</a:t>
            </a:r>
            <a:endParaRPr lang="zh-CN" altLang="en-US" sz="4400" dirty="0">
              <a:solidFill>
                <a:srgbClr val="92B5C2"/>
              </a:solidFill>
              <a:latin typeface="Impact" panose="020B0806030902050204" pitchFamily="34" charset="0"/>
              <a:ea typeface="微软雅黑" panose="020B0503020204020204" pitchFamily="34" charset="-122"/>
            </a:endParaRPr>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Left)">
                                      <p:cBhvr>
                                        <p:cTn id="7" dur="500"/>
                                        <p:tgtEl>
                                          <p:spTgt spid="3"/>
                                        </p:tgtEl>
                                      </p:cBhvr>
                                    </p:animEffect>
                                  </p:childTnLst>
                                </p:cTn>
                              </p:par>
                            </p:childTnLst>
                          </p:cTn>
                        </p:par>
                        <p:par>
                          <p:cTn id="8" fill="hold">
                            <p:stCondLst>
                              <p:cond delay="500"/>
                            </p:stCondLst>
                            <p:childTnLst>
                              <p:par>
                                <p:cTn id="9" presetID="17" presetClass="entr" presetSubtype="1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500" fill="hold"/>
                                        <p:tgtEl>
                                          <p:spTgt spid="13"/>
                                        </p:tgtEl>
                                        <p:attrNameLst>
                                          <p:attrName>ppt_w</p:attrName>
                                        </p:attrNameLst>
                                      </p:cBhvr>
                                      <p:tavLst>
                                        <p:tav tm="0">
                                          <p:val>
                                            <p:fltVal val="0"/>
                                          </p:val>
                                        </p:tav>
                                        <p:tav tm="100000">
                                          <p:val>
                                            <p:strVal val="#ppt_w"/>
                                          </p:val>
                                        </p:tav>
                                      </p:tavLst>
                                    </p:anim>
                                    <p:anim calcmode="lin" valueType="num">
                                      <p:cBhvr>
                                        <p:cTn id="12" dur="500" fill="hold"/>
                                        <p:tgtEl>
                                          <p:spTgt spid="13"/>
                                        </p:tgtEl>
                                        <p:attrNameLst>
                                          <p:attrName>ppt_h</p:attrName>
                                        </p:attrNameLst>
                                      </p:cBhvr>
                                      <p:tavLst>
                                        <p:tav tm="0">
                                          <p:val>
                                            <p:strVal val="#ppt_h"/>
                                          </p:val>
                                        </p:tav>
                                        <p:tav tm="100000">
                                          <p:val>
                                            <p:strVal val="#ppt_h"/>
                                          </p:val>
                                        </p:tav>
                                      </p:tavLst>
                                    </p:anim>
                                  </p:childTnLst>
                                </p:cTn>
                              </p:par>
                            </p:childTnLst>
                          </p:cTn>
                        </p:par>
                        <p:par>
                          <p:cTn id="13" fill="hold">
                            <p:stCondLst>
                              <p:cond delay="1000"/>
                            </p:stCondLst>
                            <p:childTnLst>
                              <p:par>
                                <p:cTn id="14" presetID="12" presetClass="entr" presetSubtype="8"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slide(fromLeft)">
                                      <p:cBhvr>
                                        <p:cTn id="16" dur="500"/>
                                        <p:tgtEl>
                                          <p:spTgt spid="4"/>
                                        </p:tgtEl>
                                      </p:cBhvr>
                                    </p:animEffect>
                                  </p:childTnLst>
                                </p:cTn>
                              </p:par>
                            </p:childTnLst>
                          </p:cTn>
                        </p:par>
                        <p:par>
                          <p:cTn id="17" fill="hold">
                            <p:stCondLst>
                              <p:cond delay="1500"/>
                            </p:stCondLst>
                            <p:childTnLst>
                              <p:par>
                                <p:cTn id="18" presetID="17" presetClass="entr" presetSubtype="10"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p:cTn id="20" dur="500" fill="hold"/>
                                        <p:tgtEl>
                                          <p:spTgt spid="12"/>
                                        </p:tgtEl>
                                        <p:attrNameLst>
                                          <p:attrName>ppt_w</p:attrName>
                                        </p:attrNameLst>
                                      </p:cBhvr>
                                      <p:tavLst>
                                        <p:tav tm="0">
                                          <p:val>
                                            <p:fltVal val="0"/>
                                          </p:val>
                                        </p:tav>
                                        <p:tav tm="100000">
                                          <p:val>
                                            <p:strVal val="#ppt_w"/>
                                          </p:val>
                                        </p:tav>
                                      </p:tavLst>
                                    </p:anim>
                                    <p:anim calcmode="lin" valueType="num">
                                      <p:cBhvr>
                                        <p:cTn id="21" dur="500" fill="hold"/>
                                        <p:tgtEl>
                                          <p:spTgt spid="12"/>
                                        </p:tgtEl>
                                        <p:attrNameLst>
                                          <p:attrName>ppt_h</p:attrName>
                                        </p:attrNameLst>
                                      </p:cBhvr>
                                      <p:tavLst>
                                        <p:tav tm="0">
                                          <p:val>
                                            <p:strVal val="#ppt_h"/>
                                          </p:val>
                                        </p:tav>
                                        <p:tav tm="100000">
                                          <p:val>
                                            <p:strVal val="#ppt_h"/>
                                          </p:val>
                                        </p:tav>
                                      </p:tavLst>
                                    </p:anim>
                                  </p:childTnLst>
                                </p:cTn>
                              </p:par>
                            </p:childTnLst>
                          </p:cTn>
                        </p:par>
                        <p:par>
                          <p:cTn id="22" fill="hold">
                            <p:stCondLst>
                              <p:cond delay="2000"/>
                            </p:stCondLst>
                            <p:childTnLst>
                              <p:par>
                                <p:cTn id="23" presetID="12" presetClass="entr" presetSubtype="8"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slide(fromLeft)">
                                      <p:cBhvr>
                                        <p:cTn id="25" dur="500"/>
                                        <p:tgtEl>
                                          <p:spTgt spid="5"/>
                                        </p:tgtEl>
                                      </p:cBhvr>
                                    </p:animEffect>
                                  </p:childTnLst>
                                </p:cTn>
                              </p:par>
                            </p:childTnLst>
                          </p:cTn>
                        </p:par>
                        <p:par>
                          <p:cTn id="26" fill="hold">
                            <p:stCondLst>
                              <p:cond delay="2500"/>
                            </p:stCondLst>
                            <p:childTnLst>
                              <p:par>
                                <p:cTn id="27" presetID="17" presetClass="entr" presetSubtype="10"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p:cTn id="29" dur="500" fill="hold"/>
                                        <p:tgtEl>
                                          <p:spTgt spid="14"/>
                                        </p:tgtEl>
                                        <p:attrNameLst>
                                          <p:attrName>ppt_w</p:attrName>
                                        </p:attrNameLst>
                                      </p:cBhvr>
                                      <p:tavLst>
                                        <p:tav tm="0">
                                          <p:val>
                                            <p:fltVal val="0"/>
                                          </p:val>
                                        </p:tav>
                                        <p:tav tm="100000">
                                          <p:val>
                                            <p:strVal val="#ppt_w"/>
                                          </p:val>
                                        </p:tav>
                                      </p:tavLst>
                                    </p:anim>
                                    <p:anim calcmode="lin" valueType="num">
                                      <p:cBhvr>
                                        <p:cTn id="30" dur="500" fill="hold"/>
                                        <p:tgtEl>
                                          <p:spTgt spid="14"/>
                                        </p:tgtEl>
                                        <p:attrNameLst>
                                          <p:attrName>ppt_h</p:attrName>
                                        </p:attrNameLst>
                                      </p:cBhvr>
                                      <p:tavLst>
                                        <p:tav tm="0">
                                          <p:val>
                                            <p:strVal val="#ppt_h"/>
                                          </p:val>
                                        </p:tav>
                                        <p:tav tm="100000">
                                          <p:val>
                                            <p:strVal val="#ppt_h"/>
                                          </p:val>
                                        </p:tav>
                                      </p:tavLst>
                                    </p:anim>
                                  </p:childTnLst>
                                </p:cTn>
                              </p:par>
                            </p:childTnLst>
                          </p:cTn>
                        </p:par>
                        <p:par>
                          <p:cTn id="31" fill="hold">
                            <p:stCondLst>
                              <p:cond delay="3000"/>
                            </p:stCondLst>
                            <p:childTnLst>
                              <p:par>
                                <p:cTn id="32" presetID="12" presetClass="entr" presetSubtype="8" fill="hold" grpId="0" nodeType="after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slide(fromLeft)">
                                      <p:cBhvr>
                                        <p:cTn id="34" dur="500"/>
                                        <p:tgtEl>
                                          <p:spTgt spid="6"/>
                                        </p:tgtEl>
                                      </p:cBhvr>
                                    </p:animEffect>
                                  </p:childTnLst>
                                </p:cTn>
                              </p:par>
                            </p:childTnLst>
                          </p:cTn>
                        </p:par>
                        <p:par>
                          <p:cTn id="35" fill="hold">
                            <p:stCondLst>
                              <p:cond delay="3500"/>
                            </p:stCondLst>
                            <p:childTnLst>
                              <p:par>
                                <p:cTn id="36" presetID="17" presetClass="entr" presetSubtype="10" fill="hold" grpId="0" nodeType="after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p:cTn id="38" dur="500" fill="hold"/>
                                        <p:tgtEl>
                                          <p:spTgt spid="11"/>
                                        </p:tgtEl>
                                        <p:attrNameLst>
                                          <p:attrName>ppt_w</p:attrName>
                                        </p:attrNameLst>
                                      </p:cBhvr>
                                      <p:tavLst>
                                        <p:tav tm="0">
                                          <p:val>
                                            <p:fltVal val="0"/>
                                          </p:val>
                                        </p:tav>
                                        <p:tav tm="100000">
                                          <p:val>
                                            <p:strVal val="#ppt_w"/>
                                          </p:val>
                                        </p:tav>
                                      </p:tavLst>
                                    </p:anim>
                                    <p:anim calcmode="lin" valueType="num">
                                      <p:cBhvr>
                                        <p:cTn id="39" dur="500" fill="hold"/>
                                        <p:tgtEl>
                                          <p:spTgt spid="11"/>
                                        </p:tgtEl>
                                        <p:attrNameLst>
                                          <p:attrName>ppt_h</p:attrName>
                                        </p:attrNameLst>
                                      </p:cBhvr>
                                      <p:tavLst>
                                        <p:tav tm="0">
                                          <p:val>
                                            <p:strVal val="#ppt_h"/>
                                          </p:val>
                                        </p:tav>
                                        <p:tav tm="100000">
                                          <p:val>
                                            <p:strVal val="#ppt_h"/>
                                          </p:val>
                                        </p:tav>
                                      </p:tavLst>
                                    </p:anim>
                                  </p:childTnLst>
                                </p:cTn>
                              </p:par>
                            </p:childTnLst>
                          </p:cTn>
                        </p:par>
                        <p:par>
                          <p:cTn id="40" fill="hold">
                            <p:stCondLst>
                              <p:cond delay="4000"/>
                            </p:stCondLst>
                            <p:childTnLst>
                              <p:par>
                                <p:cTn id="41" presetID="12" presetClass="entr" presetSubtype="4" fill="hold" grpId="0" nodeType="after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slide(fromBottom)">
                                      <p:cBhvr>
                                        <p:cTn id="43" dur="500"/>
                                        <p:tgtEl>
                                          <p:spTgt spid="7"/>
                                        </p:tgtEl>
                                      </p:cBhvr>
                                    </p:animEffect>
                                  </p:childTnLst>
                                </p:cTn>
                              </p:par>
                            </p:childTnLst>
                          </p:cTn>
                        </p:par>
                        <p:par>
                          <p:cTn id="44" fill="hold">
                            <p:stCondLst>
                              <p:cond delay="4500"/>
                            </p:stCondLst>
                            <p:childTnLst>
                              <p:par>
                                <p:cTn id="45" presetID="12" presetClass="entr" presetSubtype="4" fill="hold" grpId="0" nodeType="after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slide(fromBottom)">
                                      <p:cBhvr>
                                        <p:cTn id="47" dur="500"/>
                                        <p:tgtEl>
                                          <p:spTgt spid="8"/>
                                        </p:tgtEl>
                                      </p:cBhvr>
                                    </p:animEffect>
                                  </p:childTnLst>
                                </p:cTn>
                              </p:par>
                            </p:childTnLst>
                          </p:cTn>
                        </p:par>
                        <p:par>
                          <p:cTn id="48" fill="hold">
                            <p:stCondLst>
                              <p:cond delay="5000"/>
                            </p:stCondLst>
                            <p:childTnLst>
                              <p:par>
                                <p:cTn id="49" presetID="12" presetClass="entr" presetSubtype="4" fill="hold" grpId="0" nodeType="after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slide(fromBottom)">
                                      <p:cBhvr>
                                        <p:cTn id="51" dur="500"/>
                                        <p:tgtEl>
                                          <p:spTgt spid="9"/>
                                        </p:tgtEl>
                                      </p:cBhvr>
                                    </p:animEffect>
                                  </p:childTnLst>
                                </p:cTn>
                              </p:par>
                            </p:childTnLst>
                          </p:cTn>
                        </p:par>
                        <p:par>
                          <p:cTn id="52" fill="hold">
                            <p:stCondLst>
                              <p:cond delay="5500"/>
                            </p:stCondLst>
                            <p:childTnLst>
                              <p:par>
                                <p:cTn id="53" presetID="12" presetClass="entr" presetSubtype="4" fill="hold" grpId="0" nodeType="after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slide(fromBottom)">
                                      <p:cBhvr>
                                        <p:cTn id="5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Graphic spid="4" grpId="0">
        <p:bldAsOne/>
      </p:bldGraphic>
      <p:bldGraphic spid="5" grpId="0">
        <p:bldAsOne/>
      </p:bldGraphic>
      <p:bldGraphic spid="6" grpId="0">
        <p:bldAsOne/>
      </p:bldGraphic>
      <p:bldP spid="7" grpId="0"/>
      <p:bldP spid="8" grpId="0"/>
      <p:bldP spid="9" grpId="0"/>
      <p:bldP spid="10" grpId="0"/>
      <p:bldP spid="11" grpId="0"/>
      <p:bldP spid="12" grpId="0"/>
      <p:bldP spid="13" grpId="0"/>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右箭头 7"/>
          <p:cNvSpPr/>
          <p:nvPr/>
        </p:nvSpPr>
        <p:spPr>
          <a:xfrm rot="5400000" flipH="1">
            <a:off x="3942335" y="1427781"/>
            <a:ext cx="1134062" cy="915877"/>
          </a:xfrm>
          <a:prstGeom prst="rightArrow">
            <a:avLst>
              <a:gd name="adj1" fmla="val 69095"/>
              <a:gd name="adj2" fmla="val 44430"/>
            </a:avLst>
          </a:prstGeom>
          <a:solidFill>
            <a:schemeClr val="accent2"/>
          </a:solidFill>
          <a:ln w="12700" cap="flat" cmpd="sng" algn="ctr">
            <a:noFill/>
            <a:prstDash val="solid"/>
            <a:miter lim="800000"/>
          </a:ln>
          <a:effectLst/>
          <a:scene3d>
            <a:camera prst="orthographicFront">
              <a:rot lat="0" lon="0" rev="0"/>
            </a:camera>
            <a:lightRig rig="glow" dir="t">
              <a:rot lat="0" lon="0" rev="14100000"/>
            </a:lightRig>
          </a:scene3d>
          <a:sp3d prstMaterial="softEdge"/>
        </p:spPr>
        <p:txBody>
          <a:bodyPr vert="vert270" rtlCol="0" anchor="ctr"/>
          <a:lstStyle/>
          <a:p>
            <a:pPr algn="ctr">
              <a:lnSpc>
                <a:spcPct val="120000"/>
              </a:lnSpc>
              <a:defRPr/>
            </a:pPr>
            <a:r>
              <a:rPr lang="zh-CN" altLang="en-US" sz="2400" b="1" kern="0" dirty="0">
                <a:solidFill>
                  <a:prstClr val="white"/>
                </a:solidFill>
                <a:latin typeface="微软雅黑" panose="020B0503020204020204" pitchFamily="34" charset="-122"/>
                <a:ea typeface="微软雅黑" panose="020B0503020204020204" pitchFamily="34" charset="-122"/>
              </a:rPr>
              <a:t>标题</a:t>
            </a:r>
          </a:p>
        </p:txBody>
      </p:sp>
      <p:sp>
        <p:nvSpPr>
          <p:cNvPr id="9" name="右箭头 8"/>
          <p:cNvSpPr/>
          <p:nvPr/>
        </p:nvSpPr>
        <p:spPr>
          <a:xfrm rot="16200000" flipH="1" flipV="1">
            <a:off x="3935598" y="3216110"/>
            <a:ext cx="1134062" cy="915877"/>
          </a:xfrm>
          <a:prstGeom prst="rightArrow">
            <a:avLst>
              <a:gd name="adj1" fmla="val 69095"/>
              <a:gd name="adj2" fmla="val 44430"/>
            </a:avLst>
          </a:prstGeom>
          <a:solidFill>
            <a:schemeClr val="tx2"/>
          </a:solidFill>
          <a:ln w="12700" cap="flat" cmpd="sng" algn="ctr">
            <a:noFill/>
            <a:prstDash val="solid"/>
            <a:miter lim="800000"/>
          </a:ln>
          <a:effectLst/>
          <a:scene3d>
            <a:camera prst="orthographicFront">
              <a:rot lat="0" lon="0" rev="0"/>
            </a:camera>
            <a:lightRig rig="glow" dir="t">
              <a:rot lat="0" lon="0" rev="14100000"/>
            </a:lightRig>
          </a:scene3d>
          <a:sp3d prstMaterial="softEdge"/>
        </p:spPr>
        <p:txBody>
          <a:bodyPr vert="vert270" rtlCol="0" anchor="ctr"/>
          <a:lstStyle/>
          <a:p>
            <a:pPr algn="ctr">
              <a:lnSpc>
                <a:spcPct val="120000"/>
              </a:lnSpc>
              <a:defRPr/>
            </a:pPr>
            <a:r>
              <a:rPr lang="zh-CN" altLang="en-US" sz="2400" b="1" kern="0" dirty="0">
                <a:solidFill>
                  <a:prstClr val="white"/>
                </a:solidFill>
                <a:latin typeface="微软雅黑" panose="020B0503020204020204" pitchFamily="34" charset="-122"/>
                <a:ea typeface="微软雅黑" panose="020B0503020204020204" pitchFamily="34" charset="-122"/>
              </a:rPr>
              <a:t>标题</a:t>
            </a:r>
          </a:p>
        </p:txBody>
      </p:sp>
      <p:sp>
        <p:nvSpPr>
          <p:cNvPr id="10" name="右箭头 9"/>
          <p:cNvSpPr/>
          <p:nvPr/>
        </p:nvSpPr>
        <p:spPr>
          <a:xfrm flipH="1">
            <a:off x="3048323" y="2321894"/>
            <a:ext cx="1133943" cy="915974"/>
          </a:xfrm>
          <a:prstGeom prst="rightArrow">
            <a:avLst>
              <a:gd name="adj1" fmla="val 69095"/>
              <a:gd name="adj2" fmla="val 44430"/>
            </a:avLst>
          </a:prstGeom>
          <a:solidFill>
            <a:schemeClr val="accent3"/>
          </a:solidFill>
          <a:ln w="12700" cap="flat" cmpd="sng" algn="ctr">
            <a:noFill/>
            <a:prstDash val="solid"/>
            <a:miter lim="800000"/>
          </a:ln>
          <a:effectLst/>
          <a:scene3d>
            <a:camera prst="orthographicFront">
              <a:rot lat="0" lon="0" rev="0"/>
            </a:camera>
            <a:lightRig rig="glow" dir="t">
              <a:rot lat="0" lon="0" rev="14100000"/>
            </a:lightRig>
          </a:scene3d>
          <a:sp3d prstMaterial="softEdge"/>
        </p:spPr>
        <p:txBody>
          <a:bodyPr rtlCol="0" anchor="ctr"/>
          <a:lstStyle/>
          <a:p>
            <a:pPr algn="ctr">
              <a:lnSpc>
                <a:spcPct val="120000"/>
              </a:lnSpc>
              <a:defRPr/>
            </a:pPr>
            <a:r>
              <a:rPr lang="zh-CN" altLang="en-US" sz="2400" b="1" kern="0" dirty="0">
                <a:solidFill>
                  <a:prstClr val="white"/>
                </a:solidFill>
                <a:latin typeface="微软雅黑" panose="020B0503020204020204" pitchFamily="34" charset="-122"/>
                <a:ea typeface="微软雅黑" panose="020B0503020204020204" pitchFamily="34" charset="-122"/>
              </a:rPr>
              <a:t>标题</a:t>
            </a:r>
          </a:p>
        </p:txBody>
      </p:sp>
      <p:sp>
        <p:nvSpPr>
          <p:cNvPr id="11" name="右箭头 10"/>
          <p:cNvSpPr/>
          <p:nvPr/>
        </p:nvSpPr>
        <p:spPr>
          <a:xfrm>
            <a:off x="4836464" y="2329237"/>
            <a:ext cx="2792323" cy="915974"/>
          </a:xfrm>
          <a:prstGeom prst="rightArrow">
            <a:avLst>
              <a:gd name="adj1" fmla="val 69095"/>
              <a:gd name="adj2" fmla="val 44430"/>
            </a:avLst>
          </a:prstGeom>
          <a:solidFill>
            <a:schemeClr val="accent1"/>
          </a:solidFill>
          <a:ln w="12700" cap="flat" cmpd="sng" algn="ctr">
            <a:noFill/>
            <a:prstDash val="solid"/>
            <a:miter lim="800000"/>
          </a:ln>
          <a:effectLst/>
          <a:scene3d>
            <a:camera prst="orthographicFront">
              <a:rot lat="0" lon="0" rev="0"/>
            </a:camera>
            <a:lightRig rig="glow" dir="t">
              <a:rot lat="0" lon="0" rev="14100000"/>
            </a:lightRig>
          </a:scene3d>
          <a:sp3d prstMaterial="softEdge"/>
        </p:spPr>
        <p:txBody>
          <a:bodyPr rtlCol="0" anchor="ctr"/>
          <a:lstStyle/>
          <a:p>
            <a:pPr algn="ctr">
              <a:lnSpc>
                <a:spcPct val="120000"/>
              </a:lnSpc>
              <a:defRPr/>
            </a:pPr>
            <a:r>
              <a:rPr lang="zh-CN" altLang="en-US" sz="2400" b="1" kern="0" dirty="0">
                <a:solidFill>
                  <a:prstClr val="white"/>
                </a:solidFill>
                <a:latin typeface="微软雅黑" panose="020B0503020204020204" pitchFamily="34" charset="-122"/>
                <a:ea typeface="微软雅黑" panose="020B0503020204020204" pitchFamily="34" charset="-122"/>
              </a:rPr>
              <a:t>标题</a:t>
            </a:r>
          </a:p>
        </p:txBody>
      </p:sp>
      <p:sp>
        <p:nvSpPr>
          <p:cNvPr id="12" name="TextBox 17"/>
          <p:cNvSpPr txBox="1"/>
          <p:nvPr/>
        </p:nvSpPr>
        <p:spPr>
          <a:xfrm>
            <a:off x="5075924" y="1054065"/>
            <a:ext cx="3059204" cy="821959"/>
          </a:xfrm>
          <a:prstGeom prst="rect">
            <a:avLst/>
          </a:prstGeom>
          <a:noFill/>
        </p:spPr>
        <p:txBody>
          <a:bodyPr wrap="square" lIns="100777" tIns="50389" rIns="100777" bIns="50389" rtlCol="0">
            <a:spAutoFit/>
          </a:bodyPr>
          <a:lstStyle/>
          <a:p>
            <a:pPr>
              <a:lnSpc>
                <a:spcPct val="130000"/>
              </a:lnSpc>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根据自己的需要添加适当的文字，据研究，在幻灯片中，一页的文字最好不要超过</a:t>
            </a:r>
            <a:r>
              <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rPr>
              <a:t>200</a:t>
            </a: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字</a:t>
            </a:r>
            <a:endParaRPr lang="zh-CN" altLang="en-US" dirty="0">
              <a:solidFill>
                <a:prstClr val="black">
                  <a:lumMod val="50000"/>
                  <a:lumOff val="50000"/>
                </a:prstClr>
              </a:solidFill>
              <a:latin typeface="微软雅黑" panose="020B0503020204020204" pitchFamily="34" charset="-122"/>
              <a:ea typeface="微软雅黑" panose="020B0503020204020204" pitchFamily="34" charset="-122"/>
            </a:endParaRPr>
          </a:p>
        </p:txBody>
      </p:sp>
      <p:sp>
        <p:nvSpPr>
          <p:cNvPr id="13" name="TextBox 17"/>
          <p:cNvSpPr txBox="1"/>
          <p:nvPr/>
        </p:nvSpPr>
        <p:spPr>
          <a:xfrm>
            <a:off x="1146795" y="3789656"/>
            <a:ext cx="2807269" cy="821959"/>
          </a:xfrm>
          <a:prstGeom prst="rect">
            <a:avLst/>
          </a:prstGeom>
          <a:noFill/>
        </p:spPr>
        <p:txBody>
          <a:bodyPr wrap="square" lIns="100777" tIns="50389" rIns="100777" bIns="50389" rtlCol="0">
            <a:spAutoFit/>
          </a:bodyPr>
          <a:lstStyle/>
          <a:p>
            <a:pPr>
              <a:lnSpc>
                <a:spcPct val="130000"/>
              </a:lnSpc>
            </a:pPr>
            <a:r>
              <a:rPr lang="zh-CN" altLang="en-US" sz="1200">
                <a:solidFill>
                  <a:prstClr val="black">
                    <a:lumMod val="50000"/>
                    <a:lumOff val="50000"/>
                  </a:prstClr>
                </a:solidFill>
                <a:latin typeface="微软雅黑" panose="020B0503020204020204" pitchFamily="34" charset="-122"/>
                <a:ea typeface="微软雅黑" panose="020B0503020204020204" pitchFamily="34" charset="-122"/>
              </a:rPr>
              <a:t>根据自己的需要添加适当的文字，据研究，在幻灯片中，一页的文字最好不要超过</a:t>
            </a:r>
            <a:r>
              <a:rPr lang="en-US" altLang="zh-CN" sz="1200">
                <a:solidFill>
                  <a:prstClr val="black">
                    <a:lumMod val="50000"/>
                    <a:lumOff val="50000"/>
                  </a:prstClr>
                </a:solidFill>
                <a:latin typeface="微软雅黑" panose="020B0503020204020204" pitchFamily="34" charset="-122"/>
                <a:ea typeface="微软雅黑" panose="020B0503020204020204" pitchFamily="34" charset="-122"/>
              </a:rPr>
              <a:t>200</a:t>
            </a:r>
            <a:r>
              <a:rPr lang="zh-CN" altLang="en-US" sz="1200">
                <a:solidFill>
                  <a:prstClr val="black">
                    <a:lumMod val="50000"/>
                    <a:lumOff val="50000"/>
                  </a:prstClr>
                </a:solidFill>
                <a:latin typeface="微软雅黑" panose="020B0503020204020204" pitchFamily="34" charset="-122"/>
                <a:ea typeface="微软雅黑" panose="020B0503020204020204" pitchFamily="34" charset="-122"/>
              </a:rPr>
              <a:t>字</a:t>
            </a:r>
            <a:endParaRPr lang="zh-CN" altLang="en-US" dirty="0">
              <a:solidFill>
                <a:prstClr val="black">
                  <a:lumMod val="50000"/>
                  <a:lumOff val="50000"/>
                </a:prstClr>
              </a:solidFill>
              <a:latin typeface="微软雅黑" panose="020B0503020204020204" pitchFamily="34" charset="-122"/>
              <a:ea typeface="微软雅黑" panose="020B0503020204020204" pitchFamily="34" charset="-122"/>
            </a:endParaRPr>
          </a:p>
        </p:txBody>
      </p:sp>
      <p:sp>
        <p:nvSpPr>
          <p:cNvPr id="14" name="TextBox 17"/>
          <p:cNvSpPr txBox="1"/>
          <p:nvPr/>
        </p:nvSpPr>
        <p:spPr>
          <a:xfrm>
            <a:off x="180657" y="2277882"/>
            <a:ext cx="2807269" cy="821959"/>
          </a:xfrm>
          <a:prstGeom prst="rect">
            <a:avLst/>
          </a:prstGeom>
          <a:noFill/>
        </p:spPr>
        <p:txBody>
          <a:bodyPr wrap="square" lIns="100777" tIns="50389" rIns="100777" bIns="50389" rtlCol="0">
            <a:spAutoFit/>
          </a:bodyPr>
          <a:lstStyle/>
          <a:p>
            <a:pPr>
              <a:lnSpc>
                <a:spcPct val="130000"/>
              </a:lnSpc>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根据自己的需要添加适当的文字，据研究，在幻灯片中，一页的文字最好不要超过</a:t>
            </a:r>
            <a:r>
              <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rPr>
              <a:t>200</a:t>
            </a: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字</a:t>
            </a:r>
            <a:endParaRPr lang="zh-CN" altLang="en-US" dirty="0">
              <a:solidFill>
                <a:prstClr val="black">
                  <a:lumMod val="50000"/>
                  <a:lumOff val="50000"/>
                </a:prstClr>
              </a:solidFill>
              <a:latin typeface="微软雅黑" panose="020B0503020204020204" pitchFamily="34" charset="-122"/>
              <a:ea typeface="微软雅黑" panose="020B0503020204020204" pitchFamily="34" charset="-122"/>
            </a:endParaRPr>
          </a:p>
        </p:txBody>
      </p:sp>
      <p:sp>
        <p:nvSpPr>
          <p:cNvPr id="15" name="TextBox 17"/>
          <p:cNvSpPr txBox="1"/>
          <p:nvPr/>
        </p:nvSpPr>
        <p:spPr>
          <a:xfrm>
            <a:off x="5735731" y="3351808"/>
            <a:ext cx="3059204" cy="821959"/>
          </a:xfrm>
          <a:prstGeom prst="rect">
            <a:avLst/>
          </a:prstGeom>
          <a:noFill/>
        </p:spPr>
        <p:txBody>
          <a:bodyPr wrap="square" lIns="100777" tIns="50389" rIns="100777" bIns="50389" rtlCol="0">
            <a:spAutoFit/>
          </a:bodyPr>
          <a:lstStyle/>
          <a:p>
            <a:pPr>
              <a:lnSpc>
                <a:spcPct val="130000"/>
              </a:lnSpc>
            </a:pPr>
            <a:r>
              <a:rPr lang="zh-CN" altLang="en-US" sz="1200">
                <a:solidFill>
                  <a:prstClr val="black">
                    <a:lumMod val="50000"/>
                    <a:lumOff val="50000"/>
                  </a:prstClr>
                </a:solidFill>
                <a:latin typeface="微软雅黑" panose="020B0503020204020204" pitchFamily="34" charset="-122"/>
                <a:ea typeface="微软雅黑" panose="020B0503020204020204" pitchFamily="34" charset="-122"/>
              </a:rPr>
              <a:t>根据自己的需要添加适当的文字，据研究，在幻灯片中，一页的文字最好不要超过</a:t>
            </a:r>
            <a:r>
              <a:rPr lang="en-US" altLang="zh-CN" sz="1200">
                <a:solidFill>
                  <a:prstClr val="black">
                    <a:lumMod val="50000"/>
                    <a:lumOff val="50000"/>
                  </a:prstClr>
                </a:solidFill>
                <a:latin typeface="微软雅黑" panose="020B0503020204020204" pitchFamily="34" charset="-122"/>
                <a:ea typeface="微软雅黑" panose="020B0503020204020204" pitchFamily="34" charset="-122"/>
              </a:rPr>
              <a:t>200</a:t>
            </a:r>
            <a:r>
              <a:rPr lang="zh-CN" altLang="en-US" sz="1200">
                <a:solidFill>
                  <a:prstClr val="black">
                    <a:lumMod val="50000"/>
                    <a:lumOff val="50000"/>
                  </a:prstClr>
                </a:solidFill>
                <a:latin typeface="微软雅黑" panose="020B0503020204020204" pitchFamily="34" charset="-122"/>
                <a:ea typeface="微软雅黑" panose="020B0503020204020204" pitchFamily="34" charset="-122"/>
              </a:rPr>
              <a:t>字</a:t>
            </a:r>
            <a:endParaRPr lang="zh-CN" altLang="en-US" dirty="0">
              <a:solidFill>
                <a:prstClr val="black">
                  <a:lumMod val="50000"/>
                  <a:lumOff val="50000"/>
                </a:prstClr>
              </a:solidFill>
              <a:latin typeface="微软雅黑" panose="020B0503020204020204" pitchFamily="34" charset="-122"/>
              <a:ea typeface="微软雅黑" panose="020B0503020204020204" pitchFamily="34" charset="-122"/>
            </a:endParaRPr>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up)">
                                      <p:cBhvr>
                                        <p:cTn id="10" dur="500"/>
                                        <p:tgtEl>
                                          <p:spTgt spid="9"/>
                                        </p:tgtEl>
                                      </p:cBhvr>
                                    </p:animEffect>
                                  </p:childTnLst>
                                </p:cTn>
                              </p:par>
                              <p:par>
                                <p:cTn id="11" presetID="22" presetClass="entr" presetSubtype="2"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right)">
                                      <p:cBhvr>
                                        <p:cTn id="13" dur="500"/>
                                        <p:tgtEl>
                                          <p:spTgt spid="10"/>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left)">
                                      <p:cBhvr>
                                        <p:cTn id="16" dur="500"/>
                                        <p:tgtEl>
                                          <p:spTgt spid="11"/>
                                        </p:tgtEl>
                                      </p:cBhvr>
                                    </p:animEffect>
                                  </p:childTnLst>
                                </p:cTn>
                              </p:par>
                            </p:childTnLst>
                          </p:cTn>
                        </p:par>
                        <p:par>
                          <p:cTn id="17" fill="hold">
                            <p:stCondLst>
                              <p:cond delay="500"/>
                            </p:stCondLst>
                            <p:childTnLst>
                              <p:par>
                                <p:cTn id="18" presetID="22" presetClass="entr" presetSubtype="4"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down)">
                                      <p:cBhvr>
                                        <p:cTn id="20" dur="500"/>
                                        <p:tgtEl>
                                          <p:spTgt spid="12"/>
                                        </p:tgtEl>
                                      </p:cBhvr>
                                    </p:animEffect>
                                  </p:childTnLst>
                                </p:cTn>
                              </p:par>
                            </p:childTnLst>
                          </p:cTn>
                        </p:par>
                        <p:par>
                          <p:cTn id="21" fill="hold">
                            <p:stCondLst>
                              <p:cond delay="1000"/>
                            </p:stCondLst>
                            <p:childTnLst>
                              <p:par>
                                <p:cTn id="22" presetID="22" presetClass="entr" presetSubtype="1" fill="hold" grpId="0" nodeType="after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up)">
                                      <p:cBhvr>
                                        <p:cTn id="24" dur="500"/>
                                        <p:tgtEl>
                                          <p:spTgt spid="13"/>
                                        </p:tgtEl>
                                      </p:cBhvr>
                                    </p:animEffect>
                                  </p:childTnLst>
                                </p:cTn>
                              </p:par>
                            </p:childTnLst>
                          </p:cTn>
                        </p:par>
                        <p:par>
                          <p:cTn id="25" fill="hold">
                            <p:stCondLst>
                              <p:cond delay="1500"/>
                            </p:stCondLst>
                            <p:childTnLst>
                              <p:par>
                                <p:cTn id="26" presetID="22" presetClass="entr" presetSubtype="2" fill="hold" grpId="0" nodeType="after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right)">
                                      <p:cBhvr>
                                        <p:cTn id="28" dur="500"/>
                                        <p:tgtEl>
                                          <p:spTgt spid="14"/>
                                        </p:tgtEl>
                                      </p:cBhvr>
                                    </p:animEffect>
                                  </p:childTnLst>
                                </p:cTn>
                              </p:par>
                            </p:childTnLst>
                          </p:cTn>
                        </p:par>
                        <p:par>
                          <p:cTn id="29" fill="hold">
                            <p:stCondLst>
                              <p:cond delay="2000"/>
                            </p:stCondLst>
                            <p:childTnLst>
                              <p:par>
                                <p:cTn id="30" presetID="22" presetClass="entr" presetSubtype="8" fill="hold" grpId="0" nodeType="after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wipe(left)">
                                      <p:cBhvr>
                                        <p:cTn id="3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p:bldP spid="13" grpId="0"/>
      <p:bldP spid="14" grpId="0"/>
      <p:bldP spid="1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 name="组合 48"/>
          <p:cNvGrpSpPr/>
          <p:nvPr/>
        </p:nvGrpSpPr>
        <p:grpSpPr>
          <a:xfrm>
            <a:off x="225989" y="1238832"/>
            <a:ext cx="2142063" cy="3256651"/>
            <a:chOff x="224856" y="1238483"/>
            <a:chExt cx="2142621" cy="3257499"/>
          </a:xfrm>
        </p:grpSpPr>
        <p:cxnSp>
          <p:nvCxnSpPr>
            <p:cNvPr id="2" name="直接连接符 1"/>
            <p:cNvCxnSpPr/>
            <p:nvPr/>
          </p:nvCxnSpPr>
          <p:spPr>
            <a:xfrm>
              <a:off x="474555" y="2294853"/>
              <a:ext cx="1745751" cy="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474555" y="3423772"/>
              <a:ext cx="1745751" cy="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nvGrpSpPr>
            <p:cNvPr id="4" name="组合 3"/>
            <p:cNvGrpSpPr/>
            <p:nvPr/>
          </p:nvGrpSpPr>
          <p:grpSpPr>
            <a:xfrm>
              <a:off x="224856" y="1238483"/>
              <a:ext cx="2132620" cy="998166"/>
              <a:chOff x="8636122" y="1965859"/>
              <a:chExt cx="2682646" cy="1252843"/>
            </a:xfrm>
          </p:grpSpPr>
          <p:sp>
            <p:nvSpPr>
              <p:cNvPr id="5" name="文本框 11"/>
              <p:cNvSpPr txBox="1"/>
              <p:nvPr/>
            </p:nvSpPr>
            <p:spPr>
              <a:xfrm>
                <a:off x="8636122" y="1965859"/>
                <a:ext cx="1646165" cy="373524"/>
              </a:xfrm>
              <a:prstGeom prst="rect">
                <a:avLst/>
              </a:prstGeom>
              <a:noFill/>
            </p:spPr>
            <p:txBody>
              <a:bodyPr wrap="square" rtlCol="0">
                <a:spAutoFit/>
              </a:bodyPr>
              <a:lstStyle/>
              <a:p>
                <a:pPr algn="ctr"/>
                <a:r>
                  <a:rPr lang="zh-CN" altLang="en-US" sz="2000" b="1" baseline="-3000" dirty="0">
                    <a:solidFill>
                      <a:prstClr val="black">
                        <a:lumMod val="50000"/>
                        <a:lumOff val="50000"/>
                      </a:prstClr>
                    </a:solidFill>
                    <a:latin typeface="微软雅黑" panose="020B0503020204020204" pitchFamily="34" charset="-122"/>
                    <a:ea typeface="微软雅黑" panose="020B0503020204020204" pitchFamily="34" charset="-122"/>
                  </a:rPr>
                  <a:t>添加标题</a:t>
                </a:r>
              </a:p>
            </p:txBody>
          </p:sp>
          <p:sp>
            <p:nvSpPr>
              <p:cNvPr id="6" name="文本框 12"/>
              <p:cNvSpPr txBox="1"/>
              <p:nvPr/>
            </p:nvSpPr>
            <p:spPr>
              <a:xfrm>
                <a:off x="8872836" y="2273941"/>
                <a:ext cx="2445932" cy="944761"/>
              </a:xfrm>
              <a:prstGeom prst="rect">
                <a:avLst/>
              </a:prstGeom>
              <a:noFill/>
            </p:spPr>
            <p:txBody>
              <a:bodyPr wrap="square" rtlCol="0">
                <a:spAutoFit/>
              </a:bodyPr>
              <a:lstStyle/>
              <a:p>
                <a:pPr>
                  <a:lnSpc>
                    <a:spcPct val="130000"/>
                  </a:lnSpc>
                </a:pPr>
                <a:r>
                  <a:rPr lang="zh-CN" altLang="en-US" sz="1100" dirty="0">
                    <a:solidFill>
                      <a:prstClr val="black">
                        <a:lumMod val="50000"/>
                        <a:lumOff val="50000"/>
                      </a:prstClr>
                    </a:solidFill>
                    <a:latin typeface="微软雅黑" panose="020B0503020204020204" pitchFamily="34" charset="-122"/>
                    <a:ea typeface="微软雅黑" panose="020B0503020204020204" pitchFamily="34" charset="-122"/>
                  </a:rPr>
                  <a:t>点击输入简要文字内容，文字内容需概括精炼，不用多余的文字修饰。</a:t>
                </a:r>
                <a:endParaRPr lang="zh-CN" altLang="en-US" sz="1100" b="1" dirty="0">
                  <a:solidFill>
                    <a:prstClr val="black">
                      <a:lumMod val="50000"/>
                      <a:lumOff val="50000"/>
                    </a:prstClr>
                  </a:solidFill>
                  <a:latin typeface="微软雅黑" panose="020B0503020204020204" pitchFamily="34" charset="-122"/>
                  <a:ea typeface="微软雅黑" panose="020B0503020204020204" pitchFamily="34" charset="-122"/>
                </a:endParaRPr>
              </a:p>
            </p:txBody>
          </p:sp>
        </p:grpSp>
        <p:grpSp>
          <p:nvGrpSpPr>
            <p:cNvPr id="7" name="组合 6"/>
            <p:cNvGrpSpPr/>
            <p:nvPr/>
          </p:nvGrpSpPr>
          <p:grpSpPr>
            <a:xfrm>
              <a:off x="375316" y="2355727"/>
              <a:ext cx="1974445" cy="970604"/>
              <a:chOff x="8835092" y="2114253"/>
              <a:chExt cx="2483676" cy="1218237"/>
            </a:xfrm>
          </p:grpSpPr>
          <p:sp>
            <p:nvSpPr>
              <p:cNvPr id="8" name="文本框 14"/>
              <p:cNvSpPr txBox="1"/>
              <p:nvPr/>
            </p:nvSpPr>
            <p:spPr>
              <a:xfrm>
                <a:off x="8835092" y="2114253"/>
                <a:ext cx="1248229" cy="373521"/>
              </a:xfrm>
              <a:prstGeom prst="rect">
                <a:avLst/>
              </a:prstGeom>
              <a:noFill/>
            </p:spPr>
            <p:txBody>
              <a:bodyPr wrap="square" rtlCol="0">
                <a:spAutoFit/>
              </a:bodyPr>
              <a:lstStyle/>
              <a:p>
                <a:pPr algn="ctr"/>
                <a:r>
                  <a:rPr lang="zh-CN" altLang="en-US" sz="2000" b="1" baseline="-3000" dirty="0">
                    <a:solidFill>
                      <a:prstClr val="black">
                        <a:lumMod val="50000"/>
                        <a:lumOff val="50000"/>
                      </a:prstClr>
                    </a:solidFill>
                    <a:latin typeface="微软雅黑" panose="020B0503020204020204" pitchFamily="34" charset="-122"/>
                    <a:ea typeface="微软雅黑" panose="020B0503020204020204" pitchFamily="34" charset="-122"/>
                  </a:rPr>
                  <a:t>添加标题</a:t>
                </a:r>
              </a:p>
            </p:txBody>
          </p:sp>
          <p:sp>
            <p:nvSpPr>
              <p:cNvPr id="9" name="文本框 15"/>
              <p:cNvSpPr txBox="1"/>
              <p:nvPr/>
            </p:nvSpPr>
            <p:spPr>
              <a:xfrm>
                <a:off x="8872835" y="2387739"/>
                <a:ext cx="2445933" cy="944751"/>
              </a:xfrm>
              <a:prstGeom prst="rect">
                <a:avLst/>
              </a:prstGeom>
              <a:noFill/>
            </p:spPr>
            <p:txBody>
              <a:bodyPr wrap="square" rtlCol="0">
                <a:spAutoFit/>
              </a:bodyPr>
              <a:lstStyle/>
              <a:p>
                <a:pPr>
                  <a:lnSpc>
                    <a:spcPct val="130000"/>
                  </a:lnSpc>
                </a:pPr>
                <a:r>
                  <a:rPr lang="zh-CN" altLang="en-US" sz="1100" dirty="0">
                    <a:solidFill>
                      <a:prstClr val="black">
                        <a:lumMod val="50000"/>
                        <a:lumOff val="50000"/>
                      </a:prstClr>
                    </a:solidFill>
                    <a:latin typeface="微软雅黑" panose="020B0503020204020204" pitchFamily="34" charset="-122"/>
                    <a:ea typeface="微软雅黑" panose="020B0503020204020204" pitchFamily="34" charset="-122"/>
                  </a:rPr>
                  <a:t>点击输入简要文字内容，文字内容需概括精炼，不用多余的文字修饰。</a:t>
                </a:r>
                <a:endParaRPr lang="zh-CN" altLang="en-US" sz="1100" b="1" dirty="0">
                  <a:solidFill>
                    <a:prstClr val="black">
                      <a:lumMod val="50000"/>
                      <a:lumOff val="50000"/>
                    </a:prstClr>
                  </a:solidFill>
                  <a:latin typeface="微软雅黑" panose="020B0503020204020204" pitchFamily="34" charset="-122"/>
                  <a:ea typeface="微软雅黑" panose="020B0503020204020204" pitchFamily="34" charset="-122"/>
                </a:endParaRPr>
              </a:p>
            </p:txBody>
          </p:sp>
        </p:grpSp>
        <p:grpSp>
          <p:nvGrpSpPr>
            <p:cNvPr id="10" name="组合 9"/>
            <p:cNvGrpSpPr/>
            <p:nvPr/>
          </p:nvGrpSpPr>
          <p:grpSpPr>
            <a:xfrm>
              <a:off x="392955" y="3489963"/>
              <a:ext cx="1974522" cy="1006019"/>
              <a:chOff x="8847576" y="2069829"/>
              <a:chExt cx="2483773" cy="1262697"/>
            </a:xfrm>
          </p:grpSpPr>
          <p:sp>
            <p:nvSpPr>
              <p:cNvPr id="11" name="文本框 17"/>
              <p:cNvSpPr txBox="1"/>
              <p:nvPr/>
            </p:nvSpPr>
            <p:spPr>
              <a:xfrm>
                <a:off x="8847576" y="2069829"/>
                <a:ext cx="1248229" cy="373523"/>
              </a:xfrm>
              <a:prstGeom prst="rect">
                <a:avLst/>
              </a:prstGeom>
              <a:noFill/>
            </p:spPr>
            <p:txBody>
              <a:bodyPr wrap="square" rtlCol="0">
                <a:spAutoFit/>
              </a:bodyPr>
              <a:lstStyle/>
              <a:p>
                <a:pPr algn="ctr"/>
                <a:r>
                  <a:rPr lang="zh-CN" altLang="en-US" sz="2000" b="1" baseline="-3000" dirty="0">
                    <a:solidFill>
                      <a:prstClr val="black">
                        <a:lumMod val="50000"/>
                        <a:lumOff val="50000"/>
                      </a:prstClr>
                    </a:solidFill>
                    <a:latin typeface="微软雅黑" panose="020B0503020204020204" pitchFamily="34" charset="-122"/>
                    <a:ea typeface="微软雅黑" panose="020B0503020204020204" pitchFamily="34" charset="-122"/>
                  </a:rPr>
                  <a:t>添加标题</a:t>
                </a:r>
              </a:p>
            </p:txBody>
          </p:sp>
          <p:sp>
            <p:nvSpPr>
              <p:cNvPr id="12" name="文本框 18"/>
              <p:cNvSpPr txBox="1"/>
              <p:nvPr/>
            </p:nvSpPr>
            <p:spPr>
              <a:xfrm>
                <a:off x="8885416" y="2387768"/>
                <a:ext cx="2445933" cy="944758"/>
              </a:xfrm>
              <a:prstGeom prst="rect">
                <a:avLst/>
              </a:prstGeom>
              <a:noFill/>
            </p:spPr>
            <p:txBody>
              <a:bodyPr wrap="square" rtlCol="0">
                <a:spAutoFit/>
              </a:bodyPr>
              <a:lstStyle/>
              <a:p>
                <a:pPr>
                  <a:lnSpc>
                    <a:spcPct val="130000"/>
                  </a:lnSpc>
                </a:pPr>
                <a:r>
                  <a:rPr lang="zh-CN" altLang="en-US" sz="1100" dirty="0">
                    <a:solidFill>
                      <a:prstClr val="black">
                        <a:lumMod val="50000"/>
                        <a:lumOff val="50000"/>
                      </a:prstClr>
                    </a:solidFill>
                    <a:latin typeface="微软雅黑" panose="020B0503020204020204" pitchFamily="34" charset="-122"/>
                    <a:ea typeface="微软雅黑" panose="020B0503020204020204" pitchFamily="34" charset="-122"/>
                  </a:rPr>
                  <a:t>点击输入简要文字内容，文字内容需概括精炼，不用多余的文字修饰。</a:t>
                </a:r>
                <a:endParaRPr lang="zh-CN" altLang="en-US" sz="1100" b="1" dirty="0">
                  <a:solidFill>
                    <a:prstClr val="black">
                      <a:lumMod val="50000"/>
                      <a:lumOff val="50000"/>
                    </a:prstClr>
                  </a:solidFill>
                  <a:latin typeface="微软雅黑" panose="020B0503020204020204" pitchFamily="34" charset="-122"/>
                  <a:ea typeface="微软雅黑" panose="020B0503020204020204" pitchFamily="34" charset="-122"/>
                </a:endParaRPr>
              </a:p>
            </p:txBody>
          </p:sp>
        </p:grpSp>
      </p:grpSp>
      <p:grpSp>
        <p:nvGrpSpPr>
          <p:cNvPr id="46" name="组合 45"/>
          <p:cNvGrpSpPr/>
          <p:nvPr/>
        </p:nvGrpSpPr>
        <p:grpSpPr>
          <a:xfrm>
            <a:off x="2598783" y="1401274"/>
            <a:ext cx="1853162" cy="2925467"/>
            <a:chOff x="2598269" y="1400968"/>
            <a:chExt cx="1853644" cy="2926229"/>
          </a:xfrm>
        </p:grpSpPr>
        <p:grpSp>
          <p:nvGrpSpPr>
            <p:cNvPr id="13" name="组合 12"/>
            <p:cNvGrpSpPr/>
            <p:nvPr/>
          </p:nvGrpSpPr>
          <p:grpSpPr>
            <a:xfrm>
              <a:off x="2598269" y="2930863"/>
              <a:ext cx="1853644" cy="1396334"/>
              <a:chOff x="3474720" y="4038600"/>
              <a:chExt cx="2331720" cy="1752600"/>
            </a:xfrm>
          </p:grpSpPr>
          <p:sp>
            <p:nvSpPr>
              <p:cNvPr id="14" name="文本框 19"/>
              <p:cNvSpPr txBox="1"/>
              <p:nvPr/>
            </p:nvSpPr>
            <p:spPr>
              <a:xfrm>
                <a:off x="3987800" y="4758223"/>
                <a:ext cx="1248229" cy="373524"/>
              </a:xfrm>
              <a:prstGeom prst="rect">
                <a:avLst/>
              </a:prstGeom>
              <a:noFill/>
            </p:spPr>
            <p:txBody>
              <a:bodyPr wrap="square" rtlCol="0">
                <a:spAutoFit/>
              </a:bodyPr>
              <a:lstStyle/>
              <a:p>
                <a:pPr algn="ctr"/>
                <a:r>
                  <a:rPr lang="zh-CN" altLang="en-US" sz="2000" baseline="-3000" dirty="0">
                    <a:solidFill>
                      <a:prstClr val="black">
                        <a:lumMod val="50000"/>
                        <a:lumOff val="50000"/>
                      </a:prstClr>
                    </a:solidFill>
                    <a:latin typeface="微软雅黑" panose="020B0503020204020204" pitchFamily="34" charset="-122"/>
                    <a:ea typeface="微软雅黑" panose="020B0503020204020204" pitchFamily="34" charset="-122"/>
                  </a:rPr>
                  <a:t>添加标题</a:t>
                </a:r>
              </a:p>
            </p:txBody>
          </p:sp>
          <p:sp>
            <p:nvSpPr>
              <p:cNvPr id="15" name="文本框 20"/>
              <p:cNvSpPr txBox="1"/>
              <p:nvPr/>
            </p:nvSpPr>
            <p:spPr>
              <a:xfrm>
                <a:off x="3987800" y="5299084"/>
                <a:ext cx="1248229" cy="373524"/>
              </a:xfrm>
              <a:prstGeom prst="rect">
                <a:avLst/>
              </a:prstGeom>
              <a:noFill/>
            </p:spPr>
            <p:txBody>
              <a:bodyPr wrap="square" rtlCol="0">
                <a:spAutoFit/>
              </a:bodyPr>
              <a:lstStyle/>
              <a:p>
                <a:pPr algn="ctr"/>
                <a:r>
                  <a:rPr lang="zh-CN" altLang="en-US" sz="2000" baseline="-3000" dirty="0">
                    <a:solidFill>
                      <a:prstClr val="black">
                        <a:lumMod val="50000"/>
                        <a:lumOff val="50000"/>
                      </a:prstClr>
                    </a:solidFill>
                    <a:latin typeface="微软雅黑" panose="020B0503020204020204" pitchFamily="34" charset="-122"/>
                    <a:ea typeface="微软雅黑" panose="020B0503020204020204" pitchFamily="34" charset="-122"/>
                  </a:rPr>
                  <a:t>添加标题</a:t>
                </a:r>
              </a:p>
            </p:txBody>
          </p:sp>
          <p:sp>
            <p:nvSpPr>
              <p:cNvPr id="16" name="文本框 21"/>
              <p:cNvSpPr txBox="1"/>
              <p:nvPr/>
            </p:nvSpPr>
            <p:spPr>
              <a:xfrm>
                <a:off x="3987800" y="4217364"/>
                <a:ext cx="1248229" cy="373524"/>
              </a:xfrm>
              <a:prstGeom prst="rect">
                <a:avLst/>
              </a:prstGeom>
              <a:noFill/>
            </p:spPr>
            <p:txBody>
              <a:bodyPr wrap="square" rtlCol="0">
                <a:spAutoFit/>
              </a:bodyPr>
              <a:lstStyle/>
              <a:p>
                <a:pPr algn="ctr"/>
                <a:r>
                  <a:rPr lang="zh-CN" altLang="en-US" sz="2000" baseline="-3000" dirty="0">
                    <a:solidFill>
                      <a:prstClr val="black">
                        <a:lumMod val="50000"/>
                        <a:lumOff val="50000"/>
                      </a:prstClr>
                    </a:solidFill>
                    <a:latin typeface="微软雅黑" panose="020B0503020204020204" pitchFamily="34" charset="-122"/>
                    <a:ea typeface="微软雅黑" panose="020B0503020204020204" pitchFamily="34" charset="-122"/>
                  </a:rPr>
                  <a:t>添加标题</a:t>
                </a:r>
              </a:p>
            </p:txBody>
          </p:sp>
          <p:sp>
            <p:nvSpPr>
              <p:cNvPr id="17" name="矩形 16"/>
              <p:cNvSpPr/>
              <p:nvPr/>
            </p:nvSpPr>
            <p:spPr>
              <a:xfrm>
                <a:off x="3474720" y="4038600"/>
                <a:ext cx="2331720" cy="1752600"/>
              </a:xfrm>
              <a:prstGeom prst="rect">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b="1">
                  <a:ln w="12700">
                    <a:solidFill>
                      <a:srgbClr val="78AF74">
                        <a:satMod val="155000"/>
                      </a:srgbClr>
                    </a:solidFill>
                    <a:prstDash val="solid"/>
                  </a:ln>
                  <a:solidFill>
                    <a:prstClr val="black">
                      <a:lumMod val="50000"/>
                      <a:lumOff val="50000"/>
                    </a:prstClr>
                  </a:solidFill>
                  <a:effectLst>
                    <a:outerShdw blurRad="41275" dist="20320" dir="1800000" algn="tl" rotWithShape="0">
                      <a:srgbClr val="000000">
                        <a:alpha val="40000"/>
                      </a:srgbClr>
                    </a:outerShdw>
                  </a:effectLst>
                  <a:latin typeface="微软雅黑" panose="020B0503020204020204" pitchFamily="34" charset="-122"/>
                  <a:ea typeface="微软雅黑" panose="020B0503020204020204" pitchFamily="34" charset="-122"/>
                </a:endParaRPr>
              </a:p>
            </p:txBody>
          </p:sp>
          <p:cxnSp>
            <p:nvCxnSpPr>
              <p:cNvPr id="18" name="直接连接符 17"/>
              <p:cNvCxnSpPr/>
              <p:nvPr/>
            </p:nvCxnSpPr>
            <p:spPr>
              <a:xfrm>
                <a:off x="3596580" y="4643482"/>
                <a:ext cx="2088000"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3596580" y="5189592"/>
                <a:ext cx="2088000"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4" name="组合 33"/>
            <p:cNvGrpSpPr/>
            <p:nvPr/>
          </p:nvGrpSpPr>
          <p:grpSpPr>
            <a:xfrm>
              <a:off x="2598269" y="1400968"/>
              <a:ext cx="1853644" cy="1529897"/>
              <a:chOff x="3569970" y="1908810"/>
              <a:chExt cx="2331720" cy="1920240"/>
            </a:xfrm>
          </p:grpSpPr>
          <p:sp>
            <p:nvSpPr>
              <p:cNvPr id="35" name="矩形 34"/>
              <p:cNvSpPr/>
              <p:nvPr/>
            </p:nvSpPr>
            <p:spPr>
              <a:xfrm>
                <a:off x="3569970" y="1908810"/>
                <a:ext cx="2331720" cy="1920240"/>
              </a:xfrm>
              <a:prstGeom prst="rect">
                <a:avLst/>
              </a:prstGeom>
              <a:gradFill flip="none" rotWithShape="1">
                <a:gsLst>
                  <a:gs pos="50000">
                    <a:srgbClr val="E7E7E7"/>
                  </a:gs>
                  <a:gs pos="50000">
                    <a:srgbClr val="E7E7E7"/>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prstClr val="black">
                      <a:lumMod val="50000"/>
                      <a:lumOff val="50000"/>
                    </a:prstClr>
                  </a:solidFill>
                  <a:latin typeface="微软雅黑" panose="020B0503020204020204" pitchFamily="34" charset="-122"/>
                  <a:ea typeface="微软雅黑" panose="020B0503020204020204" pitchFamily="34" charset="-122"/>
                </a:endParaRPr>
              </a:p>
            </p:txBody>
          </p:sp>
          <p:sp>
            <p:nvSpPr>
              <p:cNvPr id="36" name="Freeform 151"/>
              <p:cNvSpPr>
                <a:spLocks noEditPoints="1"/>
              </p:cNvSpPr>
              <p:nvPr/>
            </p:nvSpPr>
            <p:spPr bwMode="auto">
              <a:xfrm>
                <a:off x="4271368" y="2245834"/>
                <a:ext cx="928925" cy="973616"/>
              </a:xfrm>
              <a:custGeom>
                <a:avLst/>
                <a:gdLst>
                  <a:gd name="T0" fmla="*/ 93 w 123"/>
                  <a:gd name="T1" fmla="*/ 129 h 129"/>
                  <a:gd name="T2" fmla="*/ 62 w 123"/>
                  <a:gd name="T3" fmla="*/ 111 h 129"/>
                  <a:gd name="T4" fmla="*/ 89 w 123"/>
                  <a:gd name="T5" fmla="*/ 84 h 129"/>
                  <a:gd name="T6" fmla="*/ 91 w 123"/>
                  <a:gd name="T7" fmla="*/ 98 h 129"/>
                  <a:gd name="T8" fmla="*/ 111 w 123"/>
                  <a:gd name="T9" fmla="*/ 70 h 129"/>
                  <a:gd name="T10" fmla="*/ 109 w 123"/>
                  <a:gd name="T11" fmla="*/ 62 h 129"/>
                  <a:gd name="T12" fmla="*/ 114 w 123"/>
                  <a:gd name="T13" fmla="*/ 59 h 129"/>
                  <a:gd name="T14" fmla="*/ 122 w 123"/>
                  <a:gd name="T15" fmla="*/ 79 h 129"/>
                  <a:gd name="T16" fmla="*/ 92 w 123"/>
                  <a:gd name="T17" fmla="*/ 118 h 129"/>
                  <a:gd name="T18" fmla="*/ 93 w 123"/>
                  <a:gd name="T19" fmla="*/ 129 h 129"/>
                  <a:gd name="T20" fmla="*/ 0 w 123"/>
                  <a:gd name="T21" fmla="*/ 58 h 129"/>
                  <a:gd name="T22" fmla="*/ 30 w 123"/>
                  <a:gd name="T23" fmla="*/ 38 h 129"/>
                  <a:gd name="T24" fmla="*/ 42 w 123"/>
                  <a:gd name="T25" fmla="*/ 74 h 129"/>
                  <a:gd name="T26" fmla="*/ 29 w 123"/>
                  <a:gd name="T27" fmla="*/ 69 h 129"/>
                  <a:gd name="T28" fmla="*/ 45 w 123"/>
                  <a:gd name="T29" fmla="*/ 99 h 129"/>
                  <a:gd name="T30" fmla="*/ 53 w 123"/>
                  <a:gd name="T31" fmla="*/ 101 h 129"/>
                  <a:gd name="T32" fmla="*/ 53 w 123"/>
                  <a:gd name="T33" fmla="*/ 107 h 129"/>
                  <a:gd name="T34" fmla="*/ 33 w 123"/>
                  <a:gd name="T35" fmla="*/ 105 h 129"/>
                  <a:gd name="T36" fmla="*/ 11 w 123"/>
                  <a:gd name="T37" fmla="*/ 62 h 129"/>
                  <a:gd name="T38" fmla="*/ 0 w 123"/>
                  <a:gd name="T39" fmla="*/ 58 h 129"/>
                  <a:gd name="T40" fmla="*/ 111 w 123"/>
                  <a:gd name="T41" fmla="*/ 9 h 129"/>
                  <a:gd name="T42" fmla="*/ 102 w 123"/>
                  <a:gd name="T43" fmla="*/ 16 h 129"/>
                  <a:gd name="T44" fmla="*/ 54 w 123"/>
                  <a:gd name="T45" fmla="*/ 12 h 129"/>
                  <a:gd name="T46" fmla="*/ 41 w 123"/>
                  <a:gd name="T47" fmla="*/ 28 h 129"/>
                  <a:gd name="T48" fmla="*/ 46 w 123"/>
                  <a:gd name="T49" fmla="*/ 32 h 129"/>
                  <a:gd name="T50" fmla="*/ 52 w 123"/>
                  <a:gd name="T51" fmla="*/ 26 h 129"/>
                  <a:gd name="T52" fmla="*/ 86 w 123"/>
                  <a:gd name="T53" fmla="*/ 28 h 129"/>
                  <a:gd name="T54" fmla="*/ 75 w 123"/>
                  <a:gd name="T55" fmla="*/ 37 h 129"/>
                  <a:gd name="T56" fmla="*/ 112 w 123"/>
                  <a:gd name="T57" fmla="*/ 46 h 129"/>
                  <a:gd name="T58" fmla="*/ 111 w 123"/>
                  <a:gd name="T59" fmla="*/ 9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3" h="129">
                    <a:moveTo>
                      <a:pt x="93" y="129"/>
                    </a:moveTo>
                    <a:cubicBezTo>
                      <a:pt x="62" y="111"/>
                      <a:pt x="62" y="111"/>
                      <a:pt x="62" y="111"/>
                    </a:cubicBezTo>
                    <a:cubicBezTo>
                      <a:pt x="89" y="84"/>
                      <a:pt x="89" y="84"/>
                      <a:pt x="89" y="84"/>
                    </a:cubicBezTo>
                    <a:cubicBezTo>
                      <a:pt x="91" y="98"/>
                      <a:pt x="91" y="98"/>
                      <a:pt x="91" y="98"/>
                    </a:cubicBezTo>
                    <a:cubicBezTo>
                      <a:pt x="103" y="95"/>
                      <a:pt x="112" y="83"/>
                      <a:pt x="111" y="70"/>
                    </a:cubicBezTo>
                    <a:cubicBezTo>
                      <a:pt x="110" y="67"/>
                      <a:pt x="110" y="64"/>
                      <a:pt x="109" y="62"/>
                    </a:cubicBezTo>
                    <a:cubicBezTo>
                      <a:pt x="114" y="59"/>
                      <a:pt x="114" y="59"/>
                      <a:pt x="114" y="59"/>
                    </a:cubicBezTo>
                    <a:cubicBezTo>
                      <a:pt x="118" y="65"/>
                      <a:pt x="121" y="71"/>
                      <a:pt x="122" y="79"/>
                    </a:cubicBezTo>
                    <a:cubicBezTo>
                      <a:pt x="123" y="98"/>
                      <a:pt x="111" y="114"/>
                      <a:pt x="92" y="118"/>
                    </a:cubicBezTo>
                    <a:cubicBezTo>
                      <a:pt x="93" y="129"/>
                      <a:pt x="93" y="129"/>
                      <a:pt x="93" y="129"/>
                    </a:cubicBezTo>
                    <a:close/>
                    <a:moveTo>
                      <a:pt x="0" y="58"/>
                    </a:moveTo>
                    <a:cubicBezTo>
                      <a:pt x="30" y="38"/>
                      <a:pt x="30" y="38"/>
                      <a:pt x="30" y="38"/>
                    </a:cubicBezTo>
                    <a:cubicBezTo>
                      <a:pt x="42" y="74"/>
                      <a:pt x="42" y="74"/>
                      <a:pt x="42" y="74"/>
                    </a:cubicBezTo>
                    <a:cubicBezTo>
                      <a:pt x="29" y="69"/>
                      <a:pt x="29" y="69"/>
                      <a:pt x="29" y="69"/>
                    </a:cubicBezTo>
                    <a:cubicBezTo>
                      <a:pt x="26" y="82"/>
                      <a:pt x="33" y="95"/>
                      <a:pt x="45" y="99"/>
                    </a:cubicBezTo>
                    <a:cubicBezTo>
                      <a:pt x="48" y="100"/>
                      <a:pt x="51" y="101"/>
                      <a:pt x="53" y="101"/>
                    </a:cubicBezTo>
                    <a:cubicBezTo>
                      <a:pt x="53" y="107"/>
                      <a:pt x="53" y="107"/>
                      <a:pt x="53" y="107"/>
                    </a:cubicBezTo>
                    <a:cubicBezTo>
                      <a:pt x="47" y="108"/>
                      <a:pt x="39" y="108"/>
                      <a:pt x="33" y="105"/>
                    </a:cubicBezTo>
                    <a:cubicBezTo>
                      <a:pt x="15" y="99"/>
                      <a:pt x="6" y="80"/>
                      <a:pt x="11" y="62"/>
                    </a:cubicBezTo>
                    <a:cubicBezTo>
                      <a:pt x="0" y="58"/>
                      <a:pt x="0" y="58"/>
                      <a:pt x="0" y="58"/>
                    </a:cubicBezTo>
                    <a:close/>
                    <a:moveTo>
                      <a:pt x="111" y="9"/>
                    </a:moveTo>
                    <a:cubicBezTo>
                      <a:pt x="102" y="16"/>
                      <a:pt x="102" y="16"/>
                      <a:pt x="102" y="16"/>
                    </a:cubicBezTo>
                    <a:cubicBezTo>
                      <a:pt x="90" y="3"/>
                      <a:pt x="69" y="0"/>
                      <a:pt x="54" y="12"/>
                    </a:cubicBezTo>
                    <a:cubicBezTo>
                      <a:pt x="48" y="16"/>
                      <a:pt x="44" y="22"/>
                      <a:pt x="41" y="28"/>
                    </a:cubicBezTo>
                    <a:cubicBezTo>
                      <a:pt x="46" y="32"/>
                      <a:pt x="46" y="32"/>
                      <a:pt x="46" y="32"/>
                    </a:cubicBezTo>
                    <a:cubicBezTo>
                      <a:pt x="48" y="29"/>
                      <a:pt x="49" y="27"/>
                      <a:pt x="52" y="26"/>
                    </a:cubicBezTo>
                    <a:cubicBezTo>
                      <a:pt x="62" y="18"/>
                      <a:pt x="77" y="19"/>
                      <a:pt x="86" y="28"/>
                    </a:cubicBezTo>
                    <a:cubicBezTo>
                      <a:pt x="75" y="37"/>
                      <a:pt x="75" y="37"/>
                      <a:pt x="75" y="37"/>
                    </a:cubicBezTo>
                    <a:cubicBezTo>
                      <a:pt x="112" y="46"/>
                      <a:pt x="112" y="46"/>
                      <a:pt x="112" y="46"/>
                    </a:cubicBezTo>
                    <a:lnTo>
                      <a:pt x="111" y="9"/>
                    </a:lnTo>
                    <a:close/>
                  </a:path>
                </a:pathLst>
              </a:custGeom>
              <a:solidFill>
                <a:schemeClr val="accent1"/>
              </a:solidFill>
              <a:ln>
                <a:noFill/>
              </a:ln>
            </p:spPr>
            <p:txBody>
              <a:bodyPr vert="horz" wrap="square" lIns="91416" tIns="45708" rIns="91416" bIns="45708" numCol="1" anchor="t" anchorCtr="0" compatLnSpc="1"/>
              <a:lstStyle/>
              <a:p>
                <a:endParaRPr lang="zh-CN" altLang="en-US" sz="1600">
                  <a:solidFill>
                    <a:prstClr val="black">
                      <a:lumMod val="50000"/>
                      <a:lumOff val="50000"/>
                    </a:prstClr>
                  </a:solidFill>
                  <a:latin typeface="微软雅黑" panose="020B0503020204020204" pitchFamily="34" charset="-122"/>
                  <a:ea typeface="微软雅黑" panose="020B0503020204020204" pitchFamily="34" charset="-122"/>
                </a:endParaRPr>
              </a:p>
            </p:txBody>
          </p:sp>
          <p:sp>
            <p:nvSpPr>
              <p:cNvPr id="37" name="文本框 47"/>
              <p:cNvSpPr txBox="1"/>
              <p:nvPr/>
            </p:nvSpPr>
            <p:spPr>
              <a:xfrm>
                <a:off x="4111716" y="3381327"/>
                <a:ext cx="1248229" cy="373524"/>
              </a:xfrm>
              <a:prstGeom prst="rect">
                <a:avLst/>
              </a:prstGeom>
              <a:noFill/>
            </p:spPr>
            <p:txBody>
              <a:bodyPr wrap="square" rtlCol="0">
                <a:spAutoFit/>
              </a:bodyPr>
              <a:lstStyle/>
              <a:p>
                <a:pPr algn="ctr"/>
                <a:r>
                  <a:rPr lang="zh-CN" altLang="en-US" sz="2000" baseline="-3000" dirty="0">
                    <a:solidFill>
                      <a:prstClr val="black">
                        <a:lumMod val="50000"/>
                        <a:lumOff val="50000"/>
                      </a:prstClr>
                    </a:solidFill>
                    <a:latin typeface="微软雅黑" panose="020B0503020204020204" pitchFamily="34" charset="-122"/>
                    <a:ea typeface="微软雅黑" panose="020B0503020204020204" pitchFamily="34" charset="-122"/>
                  </a:rPr>
                  <a:t>添加标题</a:t>
                </a:r>
              </a:p>
            </p:txBody>
          </p:sp>
        </p:grpSp>
      </p:grpSp>
      <p:grpSp>
        <p:nvGrpSpPr>
          <p:cNvPr id="48" name="组合 47"/>
          <p:cNvGrpSpPr/>
          <p:nvPr/>
        </p:nvGrpSpPr>
        <p:grpSpPr>
          <a:xfrm>
            <a:off x="6853184" y="1401274"/>
            <a:ext cx="1859217" cy="2925467"/>
            <a:chOff x="6853777" y="1400968"/>
            <a:chExt cx="1859701" cy="2926229"/>
          </a:xfrm>
        </p:grpSpPr>
        <p:grpSp>
          <p:nvGrpSpPr>
            <p:cNvPr id="27" name="组合 26"/>
            <p:cNvGrpSpPr/>
            <p:nvPr/>
          </p:nvGrpSpPr>
          <p:grpSpPr>
            <a:xfrm>
              <a:off x="6853777" y="2930863"/>
              <a:ext cx="1853644" cy="1396334"/>
              <a:chOff x="3474720" y="4038600"/>
              <a:chExt cx="2331720" cy="1752600"/>
            </a:xfrm>
          </p:grpSpPr>
          <p:sp>
            <p:nvSpPr>
              <p:cNvPr id="28" name="文本框 37"/>
              <p:cNvSpPr txBox="1"/>
              <p:nvPr/>
            </p:nvSpPr>
            <p:spPr>
              <a:xfrm>
                <a:off x="3987800" y="4758223"/>
                <a:ext cx="1248229" cy="373524"/>
              </a:xfrm>
              <a:prstGeom prst="rect">
                <a:avLst/>
              </a:prstGeom>
              <a:noFill/>
            </p:spPr>
            <p:txBody>
              <a:bodyPr wrap="square" rtlCol="0">
                <a:spAutoFit/>
              </a:bodyPr>
              <a:lstStyle/>
              <a:p>
                <a:pPr algn="ctr"/>
                <a:r>
                  <a:rPr lang="zh-CN" altLang="en-US" sz="2000" baseline="-3000" dirty="0">
                    <a:solidFill>
                      <a:prstClr val="black">
                        <a:lumMod val="50000"/>
                        <a:lumOff val="50000"/>
                      </a:prstClr>
                    </a:solidFill>
                    <a:latin typeface="微软雅黑" panose="020B0503020204020204" pitchFamily="34" charset="-122"/>
                    <a:ea typeface="微软雅黑" panose="020B0503020204020204" pitchFamily="34" charset="-122"/>
                  </a:rPr>
                  <a:t>添加标题</a:t>
                </a:r>
              </a:p>
            </p:txBody>
          </p:sp>
          <p:sp>
            <p:nvSpPr>
              <p:cNvPr id="29" name="文本框 38"/>
              <p:cNvSpPr txBox="1"/>
              <p:nvPr/>
            </p:nvSpPr>
            <p:spPr>
              <a:xfrm>
                <a:off x="3987800" y="5299084"/>
                <a:ext cx="1248229" cy="373524"/>
              </a:xfrm>
              <a:prstGeom prst="rect">
                <a:avLst/>
              </a:prstGeom>
              <a:noFill/>
            </p:spPr>
            <p:txBody>
              <a:bodyPr wrap="square" rtlCol="0">
                <a:spAutoFit/>
              </a:bodyPr>
              <a:lstStyle/>
              <a:p>
                <a:pPr algn="ctr"/>
                <a:r>
                  <a:rPr lang="zh-CN" altLang="en-US" sz="2000" baseline="-3000" dirty="0">
                    <a:solidFill>
                      <a:prstClr val="black">
                        <a:lumMod val="50000"/>
                        <a:lumOff val="50000"/>
                      </a:prstClr>
                    </a:solidFill>
                    <a:latin typeface="微软雅黑" panose="020B0503020204020204" pitchFamily="34" charset="-122"/>
                    <a:ea typeface="微软雅黑" panose="020B0503020204020204" pitchFamily="34" charset="-122"/>
                  </a:rPr>
                  <a:t>添加标题</a:t>
                </a:r>
              </a:p>
            </p:txBody>
          </p:sp>
          <p:sp>
            <p:nvSpPr>
              <p:cNvPr id="30" name="文本框 39"/>
              <p:cNvSpPr txBox="1"/>
              <p:nvPr/>
            </p:nvSpPr>
            <p:spPr>
              <a:xfrm>
                <a:off x="3987800" y="4217364"/>
                <a:ext cx="1248229" cy="373524"/>
              </a:xfrm>
              <a:prstGeom prst="rect">
                <a:avLst/>
              </a:prstGeom>
              <a:noFill/>
            </p:spPr>
            <p:txBody>
              <a:bodyPr wrap="square" rtlCol="0">
                <a:spAutoFit/>
              </a:bodyPr>
              <a:lstStyle/>
              <a:p>
                <a:pPr algn="ctr"/>
                <a:r>
                  <a:rPr lang="zh-CN" altLang="en-US" sz="2000" baseline="-3000" dirty="0">
                    <a:solidFill>
                      <a:prstClr val="black">
                        <a:lumMod val="50000"/>
                        <a:lumOff val="50000"/>
                      </a:prstClr>
                    </a:solidFill>
                    <a:latin typeface="微软雅黑" panose="020B0503020204020204" pitchFamily="34" charset="-122"/>
                    <a:ea typeface="微软雅黑" panose="020B0503020204020204" pitchFamily="34" charset="-122"/>
                  </a:rPr>
                  <a:t>添加标题</a:t>
                </a:r>
              </a:p>
            </p:txBody>
          </p:sp>
          <p:sp>
            <p:nvSpPr>
              <p:cNvPr id="31" name="矩形 30"/>
              <p:cNvSpPr/>
              <p:nvPr/>
            </p:nvSpPr>
            <p:spPr>
              <a:xfrm>
                <a:off x="3474720" y="4038600"/>
                <a:ext cx="2331720" cy="1752600"/>
              </a:xfrm>
              <a:prstGeom prst="rect">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solidFill>
                    <a:prstClr val="black">
                      <a:lumMod val="50000"/>
                      <a:lumOff val="50000"/>
                    </a:prstClr>
                  </a:solidFill>
                  <a:latin typeface="微软雅黑" panose="020B0503020204020204" pitchFamily="34" charset="-122"/>
                  <a:ea typeface="微软雅黑" panose="020B0503020204020204" pitchFamily="34" charset="-122"/>
                </a:endParaRPr>
              </a:p>
            </p:txBody>
          </p:sp>
          <p:cxnSp>
            <p:nvCxnSpPr>
              <p:cNvPr id="32" name="直接连接符 31"/>
              <p:cNvCxnSpPr/>
              <p:nvPr/>
            </p:nvCxnSpPr>
            <p:spPr>
              <a:xfrm>
                <a:off x="3596580" y="4643482"/>
                <a:ext cx="2088000"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3596580" y="5189592"/>
                <a:ext cx="2088000"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41" name="组合 40"/>
            <p:cNvGrpSpPr/>
            <p:nvPr/>
          </p:nvGrpSpPr>
          <p:grpSpPr>
            <a:xfrm>
              <a:off x="6859834" y="1400968"/>
              <a:ext cx="1853644" cy="1529897"/>
              <a:chOff x="9025890" y="1908810"/>
              <a:chExt cx="2331720" cy="1920240"/>
            </a:xfrm>
          </p:grpSpPr>
          <p:sp>
            <p:nvSpPr>
              <p:cNvPr id="42" name="矩形 41"/>
              <p:cNvSpPr/>
              <p:nvPr/>
            </p:nvSpPr>
            <p:spPr>
              <a:xfrm>
                <a:off x="9025890" y="1908810"/>
                <a:ext cx="2331720" cy="1920240"/>
              </a:xfrm>
              <a:prstGeom prst="rect">
                <a:avLst/>
              </a:prstGeom>
              <a:gradFill flip="none" rotWithShape="1">
                <a:gsLst>
                  <a:gs pos="50000">
                    <a:srgbClr val="E7E7E7">
                      <a:alpha val="90000"/>
                    </a:srgbClr>
                  </a:gs>
                  <a:gs pos="50000">
                    <a:srgbClr val="E7E7E7"/>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prstClr val="black">
                      <a:lumMod val="50000"/>
                      <a:lumOff val="50000"/>
                    </a:prstClr>
                  </a:solidFill>
                  <a:latin typeface="微软雅黑" panose="020B0503020204020204" pitchFamily="34" charset="-122"/>
                  <a:ea typeface="微软雅黑" panose="020B0503020204020204" pitchFamily="34" charset="-122"/>
                </a:endParaRPr>
              </a:p>
            </p:txBody>
          </p:sp>
          <p:sp>
            <p:nvSpPr>
              <p:cNvPr id="43" name="Freeform 145"/>
              <p:cNvSpPr>
                <a:spLocks noChangeAspect="1" noEditPoints="1"/>
              </p:cNvSpPr>
              <p:nvPr/>
            </p:nvSpPr>
            <p:spPr bwMode="auto">
              <a:xfrm>
                <a:off x="9740033" y="2282642"/>
                <a:ext cx="903435" cy="900000"/>
              </a:xfrm>
              <a:custGeom>
                <a:avLst/>
                <a:gdLst>
                  <a:gd name="T0" fmla="*/ 95 w 111"/>
                  <a:gd name="T1" fmla="*/ 16 h 111"/>
                  <a:gd name="T2" fmla="*/ 95 w 111"/>
                  <a:gd name="T3" fmla="*/ 94 h 111"/>
                  <a:gd name="T4" fmla="*/ 16 w 111"/>
                  <a:gd name="T5" fmla="*/ 94 h 111"/>
                  <a:gd name="T6" fmla="*/ 16 w 111"/>
                  <a:gd name="T7" fmla="*/ 16 h 111"/>
                  <a:gd name="T8" fmla="*/ 51 w 111"/>
                  <a:gd name="T9" fmla="*/ 100 h 111"/>
                  <a:gd name="T10" fmla="*/ 38 w 111"/>
                  <a:gd name="T11" fmla="*/ 85 h 111"/>
                  <a:gd name="T12" fmla="*/ 51 w 111"/>
                  <a:gd name="T13" fmla="*/ 100 h 111"/>
                  <a:gd name="T14" fmla="*/ 51 w 111"/>
                  <a:gd name="T15" fmla="*/ 60 h 111"/>
                  <a:gd name="T16" fmla="*/ 35 w 111"/>
                  <a:gd name="T17" fmla="*/ 75 h 111"/>
                  <a:gd name="T18" fmla="*/ 51 w 111"/>
                  <a:gd name="T19" fmla="*/ 50 h 111"/>
                  <a:gd name="T20" fmla="*/ 35 w 111"/>
                  <a:gd name="T21" fmla="*/ 36 h 111"/>
                  <a:gd name="T22" fmla="*/ 51 w 111"/>
                  <a:gd name="T23" fmla="*/ 50 h 111"/>
                  <a:gd name="T24" fmla="*/ 51 w 111"/>
                  <a:gd name="T25" fmla="*/ 10 h 111"/>
                  <a:gd name="T26" fmla="*/ 38 w 111"/>
                  <a:gd name="T27" fmla="*/ 25 h 111"/>
                  <a:gd name="T28" fmla="*/ 61 w 111"/>
                  <a:gd name="T29" fmla="*/ 10 h 111"/>
                  <a:gd name="T30" fmla="*/ 73 w 111"/>
                  <a:gd name="T31" fmla="*/ 25 h 111"/>
                  <a:gd name="T32" fmla="*/ 61 w 111"/>
                  <a:gd name="T33" fmla="*/ 10 h 111"/>
                  <a:gd name="T34" fmla="*/ 61 w 111"/>
                  <a:gd name="T35" fmla="*/ 50 h 111"/>
                  <a:gd name="T36" fmla="*/ 77 w 111"/>
                  <a:gd name="T37" fmla="*/ 36 h 111"/>
                  <a:gd name="T38" fmla="*/ 61 w 111"/>
                  <a:gd name="T39" fmla="*/ 60 h 111"/>
                  <a:gd name="T40" fmla="*/ 77 w 111"/>
                  <a:gd name="T41" fmla="*/ 75 h 111"/>
                  <a:gd name="T42" fmla="*/ 61 w 111"/>
                  <a:gd name="T43" fmla="*/ 60 h 111"/>
                  <a:gd name="T44" fmla="*/ 61 w 111"/>
                  <a:gd name="T45" fmla="*/ 100 h 111"/>
                  <a:gd name="T46" fmla="*/ 73 w 111"/>
                  <a:gd name="T47" fmla="*/ 85 h 111"/>
                  <a:gd name="T48" fmla="*/ 11 w 111"/>
                  <a:gd name="T49" fmla="*/ 50 h 111"/>
                  <a:gd name="T50" fmla="*/ 24 w 111"/>
                  <a:gd name="T51" fmla="*/ 39 h 111"/>
                  <a:gd name="T52" fmla="*/ 11 w 111"/>
                  <a:gd name="T53" fmla="*/ 50 h 111"/>
                  <a:gd name="T54" fmla="*/ 100 w 111"/>
                  <a:gd name="T55" fmla="*/ 50 h 111"/>
                  <a:gd name="T56" fmla="*/ 87 w 111"/>
                  <a:gd name="T57" fmla="*/ 39 h 111"/>
                  <a:gd name="T58" fmla="*/ 100 w 111"/>
                  <a:gd name="T59" fmla="*/ 60 h 111"/>
                  <a:gd name="T60" fmla="*/ 87 w 111"/>
                  <a:gd name="T61" fmla="*/ 71 h 111"/>
                  <a:gd name="T62" fmla="*/ 100 w 111"/>
                  <a:gd name="T63" fmla="*/ 60 h 111"/>
                  <a:gd name="T64" fmla="*/ 11 w 111"/>
                  <a:gd name="T65" fmla="*/ 60 h 111"/>
                  <a:gd name="T66" fmla="*/ 24 w 111"/>
                  <a:gd name="T67" fmla="*/ 71 h 111"/>
                  <a:gd name="T68" fmla="*/ 96 w 111"/>
                  <a:gd name="T69" fmla="*/ 77 h 111"/>
                  <a:gd name="T70" fmla="*/ 84 w 111"/>
                  <a:gd name="T71" fmla="*/ 82 h 111"/>
                  <a:gd name="T72" fmla="*/ 79 w 111"/>
                  <a:gd name="T73" fmla="*/ 95 h 111"/>
                  <a:gd name="T74" fmla="*/ 96 w 111"/>
                  <a:gd name="T75" fmla="*/ 77 h 111"/>
                  <a:gd name="T76" fmla="*/ 18 w 111"/>
                  <a:gd name="T77" fmla="*/ 78 h 111"/>
                  <a:gd name="T78" fmla="*/ 23 w 111"/>
                  <a:gd name="T79" fmla="*/ 88 h 111"/>
                  <a:gd name="T80" fmla="*/ 32 w 111"/>
                  <a:gd name="T81" fmla="*/ 93 h 111"/>
                  <a:gd name="T82" fmla="*/ 15 w 111"/>
                  <a:gd name="T83" fmla="*/ 33 h 111"/>
                  <a:gd name="T84" fmla="*/ 27 w 111"/>
                  <a:gd name="T85" fmla="*/ 28 h 111"/>
                  <a:gd name="T86" fmla="*/ 33 w 111"/>
                  <a:gd name="T87" fmla="*/ 16 h 111"/>
                  <a:gd name="T88" fmla="*/ 15 w 111"/>
                  <a:gd name="T89" fmla="*/ 33 h 111"/>
                  <a:gd name="T90" fmla="*/ 94 w 111"/>
                  <a:gd name="T91" fmla="*/ 32 h 111"/>
                  <a:gd name="T92" fmla="*/ 88 w 111"/>
                  <a:gd name="T93" fmla="*/ 23 h 111"/>
                  <a:gd name="T94" fmla="*/ 80 w 111"/>
                  <a:gd name="T95" fmla="*/ 17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11" h="111">
                    <a:moveTo>
                      <a:pt x="56" y="0"/>
                    </a:moveTo>
                    <a:cubicBezTo>
                      <a:pt x="71" y="0"/>
                      <a:pt x="85" y="6"/>
                      <a:pt x="95" y="16"/>
                    </a:cubicBezTo>
                    <a:cubicBezTo>
                      <a:pt x="105" y="26"/>
                      <a:pt x="111" y="40"/>
                      <a:pt x="111" y="55"/>
                    </a:cubicBezTo>
                    <a:cubicBezTo>
                      <a:pt x="111" y="71"/>
                      <a:pt x="105" y="84"/>
                      <a:pt x="95" y="94"/>
                    </a:cubicBezTo>
                    <a:cubicBezTo>
                      <a:pt x="85" y="104"/>
                      <a:pt x="71" y="111"/>
                      <a:pt x="56" y="111"/>
                    </a:cubicBezTo>
                    <a:cubicBezTo>
                      <a:pt x="40" y="111"/>
                      <a:pt x="27" y="104"/>
                      <a:pt x="16" y="94"/>
                    </a:cubicBezTo>
                    <a:cubicBezTo>
                      <a:pt x="6" y="84"/>
                      <a:pt x="0" y="71"/>
                      <a:pt x="0" y="55"/>
                    </a:cubicBezTo>
                    <a:cubicBezTo>
                      <a:pt x="0" y="40"/>
                      <a:pt x="6" y="26"/>
                      <a:pt x="16" y="16"/>
                    </a:cubicBezTo>
                    <a:cubicBezTo>
                      <a:pt x="27" y="6"/>
                      <a:pt x="40" y="0"/>
                      <a:pt x="56" y="0"/>
                    </a:cubicBezTo>
                    <a:close/>
                    <a:moveTo>
                      <a:pt x="51" y="100"/>
                    </a:moveTo>
                    <a:cubicBezTo>
                      <a:pt x="51" y="87"/>
                      <a:pt x="51" y="87"/>
                      <a:pt x="51" y="87"/>
                    </a:cubicBezTo>
                    <a:cubicBezTo>
                      <a:pt x="47" y="87"/>
                      <a:pt x="42" y="86"/>
                      <a:pt x="38" y="85"/>
                    </a:cubicBezTo>
                    <a:cubicBezTo>
                      <a:pt x="39" y="87"/>
                      <a:pt x="40" y="88"/>
                      <a:pt x="40" y="89"/>
                    </a:cubicBezTo>
                    <a:cubicBezTo>
                      <a:pt x="43" y="94"/>
                      <a:pt x="47" y="98"/>
                      <a:pt x="51" y="100"/>
                    </a:cubicBezTo>
                    <a:close/>
                    <a:moveTo>
                      <a:pt x="51" y="77"/>
                    </a:moveTo>
                    <a:cubicBezTo>
                      <a:pt x="51" y="60"/>
                      <a:pt x="51" y="60"/>
                      <a:pt x="51" y="60"/>
                    </a:cubicBezTo>
                    <a:cubicBezTo>
                      <a:pt x="33" y="60"/>
                      <a:pt x="33" y="60"/>
                      <a:pt x="33" y="60"/>
                    </a:cubicBezTo>
                    <a:cubicBezTo>
                      <a:pt x="33" y="65"/>
                      <a:pt x="34" y="70"/>
                      <a:pt x="35" y="75"/>
                    </a:cubicBezTo>
                    <a:cubicBezTo>
                      <a:pt x="40" y="76"/>
                      <a:pt x="45" y="77"/>
                      <a:pt x="51" y="77"/>
                    </a:cubicBezTo>
                    <a:close/>
                    <a:moveTo>
                      <a:pt x="51" y="50"/>
                    </a:moveTo>
                    <a:cubicBezTo>
                      <a:pt x="51" y="33"/>
                      <a:pt x="51" y="33"/>
                      <a:pt x="51" y="33"/>
                    </a:cubicBezTo>
                    <a:cubicBezTo>
                      <a:pt x="45" y="34"/>
                      <a:pt x="40" y="34"/>
                      <a:pt x="35" y="36"/>
                    </a:cubicBezTo>
                    <a:cubicBezTo>
                      <a:pt x="34" y="40"/>
                      <a:pt x="33" y="45"/>
                      <a:pt x="33" y="50"/>
                    </a:cubicBezTo>
                    <a:cubicBezTo>
                      <a:pt x="51" y="50"/>
                      <a:pt x="51" y="50"/>
                      <a:pt x="51" y="50"/>
                    </a:cubicBezTo>
                    <a:close/>
                    <a:moveTo>
                      <a:pt x="51" y="24"/>
                    </a:moveTo>
                    <a:cubicBezTo>
                      <a:pt x="51" y="10"/>
                      <a:pt x="51" y="10"/>
                      <a:pt x="51" y="10"/>
                    </a:cubicBezTo>
                    <a:cubicBezTo>
                      <a:pt x="47" y="12"/>
                      <a:pt x="43" y="16"/>
                      <a:pt x="40" y="22"/>
                    </a:cubicBezTo>
                    <a:cubicBezTo>
                      <a:pt x="40" y="23"/>
                      <a:pt x="39" y="24"/>
                      <a:pt x="38" y="25"/>
                    </a:cubicBezTo>
                    <a:cubicBezTo>
                      <a:pt x="42" y="24"/>
                      <a:pt x="47" y="24"/>
                      <a:pt x="51" y="24"/>
                    </a:cubicBezTo>
                    <a:close/>
                    <a:moveTo>
                      <a:pt x="61" y="10"/>
                    </a:moveTo>
                    <a:cubicBezTo>
                      <a:pt x="61" y="24"/>
                      <a:pt x="61" y="24"/>
                      <a:pt x="61" y="24"/>
                    </a:cubicBezTo>
                    <a:cubicBezTo>
                      <a:pt x="65" y="24"/>
                      <a:pt x="69" y="24"/>
                      <a:pt x="73" y="25"/>
                    </a:cubicBezTo>
                    <a:cubicBezTo>
                      <a:pt x="72" y="24"/>
                      <a:pt x="72" y="23"/>
                      <a:pt x="71" y="22"/>
                    </a:cubicBezTo>
                    <a:cubicBezTo>
                      <a:pt x="68" y="16"/>
                      <a:pt x="65" y="12"/>
                      <a:pt x="61" y="10"/>
                    </a:cubicBezTo>
                    <a:close/>
                    <a:moveTo>
                      <a:pt x="61" y="33"/>
                    </a:moveTo>
                    <a:cubicBezTo>
                      <a:pt x="61" y="50"/>
                      <a:pt x="61" y="50"/>
                      <a:pt x="61" y="50"/>
                    </a:cubicBezTo>
                    <a:cubicBezTo>
                      <a:pt x="79" y="50"/>
                      <a:pt x="79" y="50"/>
                      <a:pt x="79" y="50"/>
                    </a:cubicBezTo>
                    <a:cubicBezTo>
                      <a:pt x="78" y="45"/>
                      <a:pt x="78" y="40"/>
                      <a:pt x="77" y="36"/>
                    </a:cubicBezTo>
                    <a:cubicBezTo>
                      <a:pt x="72" y="34"/>
                      <a:pt x="66" y="34"/>
                      <a:pt x="61" y="33"/>
                    </a:cubicBezTo>
                    <a:close/>
                    <a:moveTo>
                      <a:pt x="61" y="60"/>
                    </a:moveTo>
                    <a:cubicBezTo>
                      <a:pt x="61" y="77"/>
                      <a:pt x="61" y="77"/>
                      <a:pt x="61" y="77"/>
                    </a:cubicBezTo>
                    <a:cubicBezTo>
                      <a:pt x="66" y="77"/>
                      <a:pt x="72" y="76"/>
                      <a:pt x="77" y="75"/>
                    </a:cubicBezTo>
                    <a:cubicBezTo>
                      <a:pt x="78" y="70"/>
                      <a:pt x="78" y="65"/>
                      <a:pt x="79" y="60"/>
                    </a:cubicBezTo>
                    <a:cubicBezTo>
                      <a:pt x="61" y="60"/>
                      <a:pt x="61" y="60"/>
                      <a:pt x="61" y="60"/>
                    </a:cubicBezTo>
                    <a:close/>
                    <a:moveTo>
                      <a:pt x="61" y="87"/>
                    </a:moveTo>
                    <a:cubicBezTo>
                      <a:pt x="61" y="100"/>
                      <a:pt x="61" y="100"/>
                      <a:pt x="61" y="100"/>
                    </a:cubicBezTo>
                    <a:cubicBezTo>
                      <a:pt x="65" y="98"/>
                      <a:pt x="68" y="94"/>
                      <a:pt x="71" y="89"/>
                    </a:cubicBezTo>
                    <a:cubicBezTo>
                      <a:pt x="72" y="88"/>
                      <a:pt x="72" y="87"/>
                      <a:pt x="73" y="85"/>
                    </a:cubicBezTo>
                    <a:cubicBezTo>
                      <a:pt x="69" y="86"/>
                      <a:pt x="65" y="87"/>
                      <a:pt x="61" y="87"/>
                    </a:cubicBezTo>
                    <a:close/>
                    <a:moveTo>
                      <a:pt x="11" y="50"/>
                    </a:moveTo>
                    <a:cubicBezTo>
                      <a:pt x="23" y="50"/>
                      <a:pt x="23" y="50"/>
                      <a:pt x="23" y="50"/>
                    </a:cubicBezTo>
                    <a:cubicBezTo>
                      <a:pt x="23" y="47"/>
                      <a:pt x="24" y="43"/>
                      <a:pt x="24" y="39"/>
                    </a:cubicBezTo>
                    <a:cubicBezTo>
                      <a:pt x="24" y="40"/>
                      <a:pt x="23" y="40"/>
                      <a:pt x="22" y="40"/>
                    </a:cubicBezTo>
                    <a:cubicBezTo>
                      <a:pt x="17" y="43"/>
                      <a:pt x="13" y="47"/>
                      <a:pt x="11" y="50"/>
                    </a:cubicBezTo>
                    <a:close/>
                    <a:moveTo>
                      <a:pt x="88" y="50"/>
                    </a:moveTo>
                    <a:cubicBezTo>
                      <a:pt x="100" y="50"/>
                      <a:pt x="100" y="50"/>
                      <a:pt x="100" y="50"/>
                    </a:cubicBezTo>
                    <a:cubicBezTo>
                      <a:pt x="99" y="47"/>
                      <a:pt x="95" y="43"/>
                      <a:pt x="89" y="40"/>
                    </a:cubicBezTo>
                    <a:cubicBezTo>
                      <a:pt x="89" y="40"/>
                      <a:pt x="88" y="40"/>
                      <a:pt x="87" y="39"/>
                    </a:cubicBezTo>
                    <a:cubicBezTo>
                      <a:pt x="88" y="43"/>
                      <a:pt x="88" y="47"/>
                      <a:pt x="88" y="50"/>
                    </a:cubicBezTo>
                    <a:close/>
                    <a:moveTo>
                      <a:pt x="100" y="60"/>
                    </a:moveTo>
                    <a:cubicBezTo>
                      <a:pt x="88" y="60"/>
                      <a:pt x="88" y="60"/>
                      <a:pt x="88" y="60"/>
                    </a:cubicBezTo>
                    <a:cubicBezTo>
                      <a:pt x="88" y="64"/>
                      <a:pt x="88" y="67"/>
                      <a:pt x="87" y="71"/>
                    </a:cubicBezTo>
                    <a:cubicBezTo>
                      <a:pt x="88" y="71"/>
                      <a:pt x="89" y="70"/>
                      <a:pt x="89" y="70"/>
                    </a:cubicBezTo>
                    <a:cubicBezTo>
                      <a:pt x="95" y="67"/>
                      <a:pt x="99" y="64"/>
                      <a:pt x="100" y="60"/>
                    </a:cubicBezTo>
                    <a:close/>
                    <a:moveTo>
                      <a:pt x="23" y="60"/>
                    </a:moveTo>
                    <a:cubicBezTo>
                      <a:pt x="11" y="60"/>
                      <a:pt x="11" y="60"/>
                      <a:pt x="11" y="60"/>
                    </a:cubicBezTo>
                    <a:cubicBezTo>
                      <a:pt x="13" y="64"/>
                      <a:pt x="17" y="67"/>
                      <a:pt x="22" y="70"/>
                    </a:cubicBezTo>
                    <a:cubicBezTo>
                      <a:pt x="23" y="70"/>
                      <a:pt x="24" y="71"/>
                      <a:pt x="24" y="71"/>
                    </a:cubicBezTo>
                    <a:cubicBezTo>
                      <a:pt x="24" y="67"/>
                      <a:pt x="23" y="64"/>
                      <a:pt x="23" y="60"/>
                    </a:cubicBezTo>
                    <a:close/>
                    <a:moveTo>
                      <a:pt x="96" y="77"/>
                    </a:moveTo>
                    <a:cubicBezTo>
                      <a:pt x="95" y="78"/>
                      <a:pt x="95" y="78"/>
                      <a:pt x="94" y="78"/>
                    </a:cubicBezTo>
                    <a:cubicBezTo>
                      <a:pt x="91" y="80"/>
                      <a:pt x="88" y="81"/>
                      <a:pt x="84" y="82"/>
                    </a:cubicBezTo>
                    <a:cubicBezTo>
                      <a:pt x="83" y="86"/>
                      <a:pt x="81" y="90"/>
                      <a:pt x="80" y="93"/>
                    </a:cubicBezTo>
                    <a:cubicBezTo>
                      <a:pt x="79" y="94"/>
                      <a:pt x="79" y="94"/>
                      <a:pt x="79" y="95"/>
                    </a:cubicBezTo>
                    <a:cubicBezTo>
                      <a:pt x="82" y="93"/>
                      <a:pt x="85" y="90"/>
                      <a:pt x="88" y="88"/>
                    </a:cubicBezTo>
                    <a:cubicBezTo>
                      <a:pt x="91" y="85"/>
                      <a:pt x="94" y="81"/>
                      <a:pt x="96" y="77"/>
                    </a:cubicBezTo>
                    <a:close/>
                    <a:moveTo>
                      <a:pt x="27" y="82"/>
                    </a:moveTo>
                    <a:cubicBezTo>
                      <a:pt x="24" y="81"/>
                      <a:pt x="20" y="80"/>
                      <a:pt x="18" y="78"/>
                    </a:cubicBezTo>
                    <a:cubicBezTo>
                      <a:pt x="17" y="78"/>
                      <a:pt x="16" y="78"/>
                      <a:pt x="15" y="77"/>
                    </a:cubicBezTo>
                    <a:cubicBezTo>
                      <a:pt x="18" y="81"/>
                      <a:pt x="20" y="85"/>
                      <a:pt x="23" y="88"/>
                    </a:cubicBezTo>
                    <a:cubicBezTo>
                      <a:pt x="26" y="90"/>
                      <a:pt x="29" y="93"/>
                      <a:pt x="33" y="95"/>
                    </a:cubicBezTo>
                    <a:cubicBezTo>
                      <a:pt x="32" y="94"/>
                      <a:pt x="32" y="94"/>
                      <a:pt x="32" y="93"/>
                    </a:cubicBezTo>
                    <a:cubicBezTo>
                      <a:pt x="30" y="90"/>
                      <a:pt x="28" y="86"/>
                      <a:pt x="27" y="82"/>
                    </a:cubicBezTo>
                    <a:close/>
                    <a:moveTo>
                      <a:pt x="15" y="33"/>
                    </a:moveTo>
                    <a:cubicBezTo>
                      <a:pt x="16" y="33"/>
                      <a:pt x="17" y="32"/>
                      <a:pt x="18" y="32"/>
                    </a:cubicBezTo>
                    <a:cubicBezTo>
                      <a:pt x="20" y="30"/>
                      <a:pt x="24" y="29"/>
                      <a:pt x="27" y="28"/>
                    </a:cubicBezTo>
                    <a:cubicBezTo>
                      <a:pt x="28" y="24"/>
                      <a:pt x="30" y="20"/>
                      <a:pt x="32" y="17"/>
                    </a:cubicBezTo>
                    <a:cubicBezTo>
                      <a:pt x="32" y="17"/>
                      <a:pt x="32" y="16"/>
                      <a:pt x="33" y="16"/>
                    </a:cubicBezTo>
                    <a:cubicBezTo>
                      <a:pt x="29" y="18"/>
                      <a:pt x="26" y="20"/>
                      <a:pt x="23" y="23"/>
                    </a:cubicBezTo>
                    <a:cubicBezTo>
                      <a:pt x="20" y="26"/>
                      <a:pt x="18" y="29"/>
                      <a:pt x="15" y="33"/>
                    </a:cubicBezTo>
                    <a:close/>
                    <a:moveTo>
                      <a:pt x="84" y="28"/>
                    </a:moveTo>
                    <a:cubicBezTo>
                      <a:pt x="88" y="29"/>
                      <a:pt x="91" y="30"/>
                      <a:pt x="94" y="32"/>
                    </a:cubicBezTo>
                    <a:cubicBezTo>
                      <a:pt x="95" y="32"/>
                      <a:pt x="95" y="33"/>
                      <a:pt x="96" y="33"/>
                    </a:cubicBezTo>
                    <a:cubicBezTo>
                      <a:pt x="94" y="29"/>
                      <a:pt x="91" y="26"/>
                      <a:pt x="88" y="23"/>
                    </a:cubicBezTo>
                    <a:cubicBezTo>
                      <a:pt x="85" y="20"/>
                      <a:pt x="82" y="18"/>
                      <a:pt x="79" y="16"/>
                    </a:cubicBezTo>
                    <a:cubicBezTo>
                      <a:pt x="79" y="16"/>
                      <a:pt x="79" y="17"/>
                      <a:pt x="80" y="17"/>
                    </a:cubicBezTo>
                    <a:cubicBezTo>
                      <a:pt x="81" y="20"/>
                      <a:pt x="83" y="24"/>
                      <a:pt x="84" y="28"/>
                    </a:cubicBezTo>
                    <a:close/>
                  </a:path>
                </a:pathLst>
              </a:custGeom>
              <a:solidFill>
                <a:schemeClr val="accent3"/>
              </a:solidFill>
              <a:ln>
                <a:noFill/>
              </a:ln>
            </p:spPr>
            <p:txBody>
              <a:bodyPr vert="horz" wrap="square" lIns="91416" tIns="45708" rIns="91416" bIns="45708" numCol="1" anchor="t" anchorCtr="0" compatLnSpc="1"/>
              <a:lstStyle/>
              <a:p>
                <a:endParaRPr lang="zh-CN" altLang="en-US" sz="1600">
                  <a:solidFill>
                    <a:prstClr val="black">
                      <a:lumMod val="50000"/>
                      <a:lumOff val="50000"/>
                    </a:prstClr>
                  </a:solidFill>
                  <a:latin typeface="微软雅黑" panose="020B0503020204020204" pitchFamily="34" charset="-122"/>
                  <a:ea typeface="微软雅黑" panose="020B0503020204020204" pitchFamily="34" charset="-122"/>
                </a:endParaRPr>
              </a:p>
            </p:txBody>
          </p:sp>
          <p:sp>
            <p:nvSpPr>
              <p:cNvPr id="44" name="文本框 49"/>
              <p:cNvSpPr txBox="1"/>
              <p:nvPr/>
            </p:nvSpPr>
            <p:spPr>
              <a:xfrm>
                <a:off x="9567636" y="3381327"/>
                <a:ext cx="1248229" cy="386405"/>
              </a:xfrm>
              <a:prstGeom prst="rect">
                <a:avLst/>
              </a:prstGeom>
              <a:noFill/>
            </p:spPr>
            <p:txBody>
              <a:bodyPr wrap="square" rtlCol="0">
                <a:spAutoFit/>
              </a:bodyPr>
              <a:lstStyle>
                <a:defPPr>
                  <a:defRPr lang="zh-CN"/>
                </a:defPPr>
                <a:lvl1pPr algn="ctr">
                  <a:defRPr sz="1600">
                    <a:solidFill>
                      <a:srgbClr val="9DA8B1"/>
                    </a:solidFill>
                    <a:latin typeface="TeXGyreAdventor" panose="00000500000000000000" pitchFamily="50" charset="0"/>
                  </a:defRPr>
                </a:lvl1pPr>
              </a:lstStyle>
              <a:p>
                <a:r>
                  <a:rPr lang="zh-CN" altLang="en-US" sz="1400" dirty="0">
                    <a:solidFill>
                      <a:prstClr val="black">
                        <a:lumMod val="50000"/>
                        <a:lumOff val="50000"/>
                      </a:prstClr>
                    </a:solidFill>
                    <a:latin typeface="微软雅黑" panose="020B0503020204020204" pitchFamily="34" charset="-122"/>
                    <a:ea typeface="微软雅黑" panose="020B0503020204020204" pitchFamily="34" charset="-122"/>
                  </a:rPr>
                  <a:t>添加标题</a:t>
                </a:r>
              </a:p>
            </p:txBody>
          </p:sp>
        </p:grpSp>
      </p:grpSp>
      <p:grpSp>
        <p:nvGrpSpPr>
          <p:cNvPr id="47" name="组合 46"/>
          <p:cNvGrpSpPr/>
          <p:nvPr/>
        </p:nvGrpSpPr>
        <p:grpSpPr>
          <a:xfrm>
            <a:off x="4718415" y="1401274"/>
            <a:ext cx="1865273" cy="2925467"/>
            <a:chOff x="4718451" y="1400968"/>
            <a:chExt cx="1865759" cy="2926229"/>
          </a:xfrm>
        </p:grpSpPr>
        <p:grpSp>
          <p:nvGrpSpPr>
            <p:cNvPr id="20" name="组合 19"/>
            <p:cNvGrpSpPr/>
            <p:nvPr/>
          </p:nvGrpSpPr>
          <p:grpSpPr>
            <a:xfrm>
              <a:off x="4718451" y="2930863"/>
              <a:ext cx="1853644" cy="1396334"/>
              <a:chOff x="3474720" y="4038600"/>
              <a:chExt cx="2331720" cy="1752600"/>
            </a:xfrm>
          </p:grpSpPr>
          <p:sp>
            <p:nvSpPr>
              <p:cNvPr id="21" name="文本框 30"/>
              <p:cNvSpPr txBox="1"/>
              <p:nvPr/>
            </p:nvSpPr>
            <p:spPr>
              <a:xfrm>
                <a:off x="3987799" y="4758223"/>
                <a:ext cx="1248229" cy="373524"/>
              </a:xfrm>
              <a:prstGeom prst="rect">
                <a:avLst/>
              </a:prstGeom>
              <a:noFill/>
            </p:spPr>
            <p:txBody>
              <a:bodyPr wrap="square" rtlCol="0">
                <a:spAutoFit/>
              </a:bodyPr>
              <a:lstStyle/>
              <a:p>
                <a:pPr algn="ctr"/>
                <a:r>
                  <a:rPr lang="zh-CN" altLang="en-US" sz="2000" baseline="-3000" dirty="0">
                    <a:solidFill>
                      <a:prstClr val="black">
                        <a:lumMod val="50000"/>
                        <a:lumOff val="50000"/>
                      </a:prstClr>
                    </a:solidFill>
                    <a:latin typeface="微软雅黑" panose="020B0503020204020204" pitchFamily="34" charset="-122"/>
                    <a:ea typeface="微软雅黑" panose="020B0503020204020204" pitchFamily="34" charset="-122"/>
                  </a:rPr>
                  <a:t>添加标题</a:t>
                </a:r>
              </a:p>
            </p:txBody>
          </p:sp>
          <p:sp>
            <p:nvSpPr>
              <p:cNvPr id="22" name="文本框 31"/>
              <p:cNvSpPr txBox="1"/>
              <p:nvPr/>
            </p:nvSpPr>
            <p:spPr>
              <a:xfrm>
                <a:off x="3987799" y="5299084"/>
                <a:ext cx="1248229" cy="373524"/>
              </a:xfrm>
              <a:prstGeom prst="rect">
                <a:avLst/>
              </a:prstGeom>
              <a:noFill/>
            </p:spPr>
            <p:txBody>
              <a:bodyPr wrap="square" rtlCol="0">
                <a:spAutoFit/>
              </a:bodyPr>
              <a:lstStyle/>
              <a:p>
                <a:pPr algn="ctr"/>
                <a:r>
                  <a:rPr lang="zh-CN" altLang="en-US" sz="2000" baseline="-3000" dirty="0">
                    <a:solidFill>
                      <a:prstClr val="black">
                        <a:lumMod val="50000"/>
                        <a:lumOff val="50000"/>
                      </a:prstClr>
                    </a:solidFill>
                    <a:latin typeface="微软雅黑" panose="020B0503020204020204" pitchFamily="34" charset="-122"/>
                    <a:ea typeface="微软雅黑" panose="020B0503020204020204" pitchFamily="34" charset="-122"/>
                  </a:rPr>
                  <a:t>添加标题</a:t>
                </a:r>
              </a:p>
            </p:txBody>
          </p:sp>
          <p:sp>
            <p:nvSpPr>
              <p:cNvPr id="23" name="文本框 32"/>
              <p:cNvSpPr txBox="1"/>
              <p:nvPr/>
            </p:nvSpPr>
            <p:spPr>
              <a:xfrm>
                <a:off x="3987799" y="4217364"/>
                <a:ext cx="1248229" cy="373524"/>
              </a:xfrm>
              <a:prstGeom prst="rect">
                <a:avLst/>
              </a:prstGeom>
              <a:noFill/>
            </p:spPr>
            <p:txBody>
              <a:bodyPr wrap="square" rtlCol="0">
                <a:spAutoFit/>
              </a:bodyPr>
              <a:lstStyle/>
              <a:p>
                <a:pPr algn="ctr"/>
                <a:r>
                  <a:rPr lang="zh-CN" altLang="en-US" sz="2000" baseline="-3000" dirty="0">
                    <a:solidFill>
                      <a:prstClr val="black">
                        <a:lumMod val="50000"/>
                        <a:lumOff val="50000"/>
                      </a:prstClr>
                    </a:solidFill>
                    <a:latin typeface="微软雅黑" panose="020B0503020204020204" pitchFamily="34" charset="-122"/>
                    <a:ea typeface="微软雅黑" panose="020B0503020204020204" pitchFamily="34" charset="-122"/>
                  </a:rPr>
                  <a:t>添加标题</a:t>
                </a:r>
              </a:p>
            </p:txBody>
          </p:sp>
          <p:sp>
            <p:nvSpPr>
              <p:cNvPr id="24" name="矩形 23"/>
              <p:cNvSpPr/>
              <p:nvPr/>
            </p:nvSpPr>
            <p:spPr>
              <a:xfrm>
                <a:off x="3474720" y="4038600"/>
                <a:ext cx="2331720" cy="1752600"/>
              </a:xfrm>
              <a:prstGeom prst="rect">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solidFill>
                    <a:prstClr val="black"/>
                  </a:solidFill>
                  <a:latin typeface="微软雅黑" panose="020B0503020204020204" pitchFamily="34" charset="-122"/>
                  <a:ea typeface="微软雅黑" panose="020B0503020204020204" pitchFamily="34" charset="-122"/>
                </a:endParaRPr>
              </a:p>
            </p:txBody>
          </p:sp>
          <p:cxnSp>
            <p:nvCxnSpPr>
              <p:cNvPr id="25" name="直接连接符 24"/>
              <p:cNvCxnSpPr/>
              <p:nvPr/>
            </p:nvCxnSpPr>
            <p:spPr>
              <a:xfrm>
                <a:off x="3596580" y="4643482"/>
                <a:ext cx="2088000"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3596580" y="5189592"/>
                <a:ext cx="2088000"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8" name="组合 37"/>
            <p:cNvGrpSpPr/>
            <p:nvPr/>
          </p:nvGrpSpPr>
          <p:grpSpPr>
            <a:xfrm>
              <a:off x="4730566" y="1400968"/>
              <a:ext cx="1853644" cy="1529897"/>
              <a:chOff x="6252210" y="1908810"/>
              <a:chExt cx="2331720" cy="1920240"/>
            </a:xfrm>
          </p:grpSpPr>
          <p:sp>
            <p:nvSpPr>
              <p:cNvPr id="39" name="矩形 38"/>
              <p:cNvSpPr/>
              <p:nvPr/>
            </p:nvSpPr>
            <p:spPr>
              <a:xfrm>
                <a:off x="6252210" y="1908810"/>
                <a:ext cx="2331720" cy="19202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prstClr val="black"/>
                  </a:solidFill>
                  <a:latin typeface="微软雅黑" panose="020B0503020204020204" pitchFamily="34" charset="-122"/>
                  <a:ea typeface="微软雅黑" panose="020B0503020204020204" pitchFamily="34" charset="-122"/>
                </a:endParaRPr>
              </a:p>
            </p:txBody>
          </p:sp>
          <p:sp>
            <p:nvSpPr>
              <p:cNvPr id="40" name="文本框 48"/>
              <p:cNvSpPr txBox="1"/>
              <p:nvPr/>
            </p:nvSpPr>
            <p:spPr>
              <a:xfrm>
                <a:off x="6793956" y="3381327"/>
                <a:ext cx="1248229" cy="386405"/>
              </a:xfrm>
              <a:prstGeom prst="rect">
                <a:avLst/>
              </a:prstGeom>
              <a:noFill/>
            </p:spPr>
            <p:txBody>
              <a:bodyPr wrap="square" rtlCol="0">
                <a:spAutoFit/>
              </a:bodyPr>
              <a:lstStyle>
                <a:defPPr>
                  <a:defRPr lang="zh-CN"/>
                </a:defPPr>
                <a:lvl1pPr algn="ctr">
                  <a:defRPr sz="1600">
                    <a:solidFill>
                      <a:srgbClr val="E7E7E7"/>
                    </a:solidFill>
                    <a:latin typeface="TeXGyreAdventor" panose="00000500000000000000" pitchFamily="50" charset="0"/>
                  </a:defRPr>
                </a:lvl1pPr>
              </a:lstStyle>
              <a:p>
                <a:r>
                  <a:rPr lang="zh-CN" altLang="en-US" sz="1400" dirty="0">
                    <a:solidFill>
                      <a:prstClr val="white"/>
                    </a:solidFill>
                    <a:latin typeface="微软雅黑" panose="020B0503020204020204" pitchFamily="34" charset="-122"/>
                    <a:ea typeface="微软雅黑" panose="020B0503020204020204" pitchFamily="34" charset="-122"/>
                  </a:rPr>
                  <a:t>添加标题</a:t>
                </a:r>
              </a:p>
            </p:txBody>
          </p:sp>
        </p:grpSp>
        <p:sp>
          <p:nvSpPr>
            <p:cNvPr id="45" name="Freeform 73"/>
            <p:cNvSpPr>
              <a:spLocks noEditPoints="1"/>
            </p:cNvSpPr>
            <p:nvPr/>
          </p:nvSpPr>
          <p:spPr bwMode="auto">
            <a:xfrm>
              <a:off x="5333322" y="1722488"/>
              <a:ext cx="648132" cy="665262"/>
            </a:xfrm>
            <a:custGeom>
              <a:avLst/>
              <a:gdLst>
                <a:gd name="T0" fmla="*/ 437 w 437"/>
                <a:gd name="T1" fmla="*/ 191 h 447"/>
                <a:gd name="T2" fmla="*/ 412 w 437"/>
                <a:gd name="T3" fmla="*/ 291 h 447"/>
                <a:gd name="T4" fmla="*/ 322 w 437"/>
                <a:gd name="T5" fmla="*/ 342 h 447"/>
                <a:gd name="T6" fmla="*/ 284 w 437"/>
                <a:gd name="T7" fmla="*/ 330 h 447"/>
                <a:gd name="T8" fmla="*/ 267 w 437"/>
                <a:gd name="T9" fmla="*/ 310 h 447"/>
                <a:gd name="T10" fmla="*/ 205 w 437"/>
                <a:gd name="T11" fmla="*/ 340 h 447"/>
                <a:gd name="T12" fmla="*/ 138 w 437"/>
                <a:gd name="T13" fmla="*/ 309 h 447"/>
                <a:gd name="T14" fmla="*/ 115 w 437"/>
                <a:gd name="T15" fmla="*/ 231 h 447"/>
                <a:gd name="T16" fmla="*/ 142 w 437"/>
                <a:gd name="T17" fmla="*/ 150 h 447"/>
                <a:gd name="T18" fmla="*/ 219 w 437"/>
                <a:gd name="T19" fmla="*/ 115 h 447"/>
                <a:gd name="T20" fmla="*/ 269 w 437"/>
                <a:gd name="T21" fmla="*/ 135 h 447"/>
                <a:gd name="T22" fmla="*/ 273 w 437"/>
                <a:gd name="T23" fmla="*/ 121 h 447"/>
                <a:gd name="T24" fmla="*/ 320 w 437"/>
                <a:gd name="T25" fmla="*/ 121 h 447"/>
                <a:gd name="T26" fmla="*/ 310 w 437"/>
                <a:gd name="T27" fmla="*/ 263 h 447"/>
                <a:gd name="T28" fmla="*/ 315 w 437"/>
                <a:gd name="T29" fmla="*/ 287 h 447"/>
                <a:gd name="T30" fmla="*/ 326 w 437"/>
                <a:gd name="T31" fmla="*/ 291 h 447"/>
                <a:gd name="T32" fmla="*/ 382 w 437"/>
                <a:gd name="T33" fmla="*/ 191 h 447"/>
                <a:gd name="T34" fmla="*/ 345 w 437"/>
                <a:gd name="T35" fmla="*/ 94 h 447"/>
                <a:gd name="T36" fmla="*/ 230 w 437"/>
                <a:gd name="T37" fmla="*/ 52 h 447"/>
                <a:gd name="T38" fmla="*/ 113 w 437"/>
                <a:gd name="T39" fmla="*/ 94 h 447"/>
                <a:gd name="T40" fmla="*/ 57 w 437"/>
                <a:gd name="T41" fmla="*/ 229 h 447"/>
                <a:gd name="T42" fmla="*/ 104 w 437"/>
                <a:gd name="T43" fmla="*/ 351 h 447"/>
                <a:gd name="T44" fmla="*/ 217 w 437"/>
                <a:gd name="T45" fmla="*/ 395 h 447"/>
                <a:gd name="T46" fmla="*/ 349 w 437"/>
                <a:gd name="T47" fmla="*/ 370 h 447"/>
                <a:gd name="T48" fmla="*/ 357 w 437"/>
                <a:gd name="T49" fmla="*/ 366 h 447"/>
                <a:gd name="T50" fmla="*/ 357 w 437"/>
                <a:gd name="T51" fmla="*/ 419 h 447"/>
                <a:gd name="T52" fmla="*/ 354 w 437"/>
                <a:gd name="T53" fmla="*/ 420 h 447"/>
                <a:gd name="T54" fmla="*/ 216 w 437"/>
                <a:gd name="T55" fmla="*/ 447 h 447"/>
                <a:gd name="T56" fmla="*/ 68 w 437"/>
                <a:gd name="T57" fmla="*/ 394 h 447"/>
                <a:gd name="T58" fmla="*/ 0 w 437"/>
                <a:gd name="T59" fmla="*/ 225 h 447"/>
                <a:gd name="T60" fmla="*/ 64 w 437"/>
                <a:gd name="T61" fmla="*/ 63 h 447"/>
                <a:gd name="T62" fmla="*/ 137 w 437"/>
                <a:gd name="T63" fmla="*/ 17 h 447"/>
                <a:gd name="T64" fmla="*/ 230 w 437"/>
                <a:gd name="T65" fmla="*/ 0 h 447"/>
                <a:gd name="T66" fmla="*/ 386 w 437"/>
                <a:gd name="T67" fmla="*/ 58 h 447"/>
                <a:gd name="T68" fmla="*/ 423 w 437"/>
                <a:gd name="T69" fmla="*/ 115 h 447"/>
                <a:gd name="T70" fmla="*/ 437 w 437"/>
                <a:gd name="T71" fmla="*/ 191 h 447"/>
                <a:gd name="T72" fmla="*/ 250 w 437"/>
                <a:gd name="T73" fmla="*/ 267 h 447"/>
                <a:gd name="T74" fmla="*/ 260 w 437"/>
                <a:gd name="T75" fmla="*/ 221 h 447"/>
                <a:gd name="T76" fmla="*/ 251 w 437"/>
                <a:gd name="T77" fmla="*/ 180 h 447"/>
                <a:gd name="T78" fmla="*/ 218 w 437"/>
                <a:gd name="T79" fmla="*/ 164 h 447"/>
                <a:gd name="T80" fmla="*/ 183 w 437"/>
                <a:gd name="T81" fmla="*/ 186 h 447"/>
                <a:gd name="T82" fmla="*/ 173 w 437"/>
                <a:gd name="T83" fmla="*/ 231 h 447"/>
                <a:gd name="T84" fmla="*/ 212 w 437"/>
                <a:gd name="T85" fmla="*/ 289 h 447"/>
                <a:gd name="T86" fmla="*/ 250 w 437"/>
                <a:gd name="T87" fmla="*/ 26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37" h="447">
                  <a:moveTo>
                    <a:pt x="437" y="191"/>
                  </a:moveTo>
                  <a:cubicBezTo>
                    <a:pt x="437" y="228"/>
                    <a:pt x="427" y="264"/>
                    <a:pt x="412" y="291"/>
                  </a:cubicBezTo>
                  <a:cubicBezTo>
                    <a:pt x="390" y="324"/>
                    <a:pt x="360" y="342"/>
                    <a:pt x="322" y="342"/>
                  </a:cubicBezTo>
                  <a:cubicBezTo>
                    <a:pt x="307" y="342"/>
                    <a:pt x="293" y="337"/>
                    <a:pt x="284" y="330"/>
                  </a:cubicBezTo>
                  <a:cubicBezTo>
                    <a:pt x="277" y="325"/>
                    <a:pt x="271" y="318"/>
                    <a:pt x="267" y="310"/>
                  </a:cubicBezTo>
                  <a:cubicBezTo>
                    <a:pt x="253" y="329"/>
                    <a:pt x="230" y="340"/>
                    <a:pt x="205" y="340"/>
                  </a:cubicBezTo>
                  <a:cubicBezTo>
                    <a:pt x="177" y="340"/>
                    <a:pt x="153" y="330"/>
                    <a:pt x="138" y="309"/>
                  </a:cubicBezTo>
                  <a:cubicBezTo>
                    <a:pt x="122" y="289"/>
                    <a:pt x="115" y="263"/>
                    <a:pt x="115" y="231"/>
                  </a:cubicBezTo>
                  <a:cubicBezTo>
                    <a:pt x="115" y="199"/>
                    <a:pt x="124" y="171"/>
                    <a:pt x="142" y="150"/>
                  </a:cubicBezTo>
                  <a:cubicBezTo>
                    <a:pt x="160" y="127"/>
                    <a:pt x="187" y="115"/>
                    <a:pt x="219" y="115"/>
                  </a:cubicBezTo>
                  <a:cubicBezTo>
                    <a:pt x="239" y="115"/>
                    <a:pt x="256" y="123"/>
                    <a:pt x="269" y="135"/>
                  </a:cubicBezTo>
                  <a:cubicBezTo>
                    <a:pt x="273" y="121"/>
                    <a:pt x="273" y="121"/>
                    <a:pt x="273" y="121"/>
                  </a:cubicBezTo>
                  <a:cubicBezTo>
                    <a:pt x="320" y="121"/>
                    <a:pt x="320" y="121"/>
                    <a:pt x="320" y="121"/>
                  </a:cubicBezTo>
                  <a:cubicBezTo>
                    <a:pt x="310" y="263"/>
                    <a:pt x="310" y="263"/>
                    <a:pt x="310" y="263"/>
                  </a:cubicBezTo>
                  <a:cubicBezTo>
                    <a:pt x="309" y="275"/>
                    <a:pt x="311" y="283"/>
                    <a:pt x="315" y="287"/>
                  </a:cubicBezTo>
                  <a:cubicBezTo>
                    <a:pt x="317" y="290"/>
                    <a:pt x="320" y="291"/>
                    <a:pt x="326" y="291"/>
                  </a:cubicBezTo>
                  <a:cubicBezTo>
                    <a:pt x="368" y="291"/>
                    <a:pt x="382" y="224"/>
                    <a:pt x="382" y="191"/>
                  </a:cubicBezTo>
                  <a:cubicBezTo>
                    <a:pt x="382" y="151"/>
                    <a:pt x="369" y="118"/>
                    <a:pt x="345" y="94"/>
                  </a:cubicBezTo>
                  <a:cubicBezTo>
                    <a:pt x="318" y="66"/>
                    <a:pt x="278" y="52"/>
                    <a:pt x="230" y="52"/>
                  </a:cubicBezTo>
                  <a:cubicBezTo>
                    <a:pt x="184" y="52"/>
                    <a:pt x="144" y="67"/>
                    <a:pt x="113" y="94"/>
                  </a:cubicBezTo>
                  <a:cubicBezTo>
                    <a:pt x="77" y="127"/>
                    <a:pt x="57" y="173"/>
                    <a:pt x="57" y="229"/>
                  </a:cubicBezTo>
                  <a:cubicBezTo>
                    <a:pt x="57" y="276"/>
                    <a:pt x="74" y="320"/>
                    <a:pt x="104" y="351"/>
                  </a:cubicBezTo>
                  <a:cubicBezTo>
                    <a:pt x="133" y="379"/>
                    <a:pt x="171" y="395"/>
                    <a:pt x="217" y="395"/>
                  </a:cubicBezTo>
                  <a:cubicBezTo>
                    <a:pt x="269" y="395"/>
                    <a:pt x="309" y="388"/>
                    <a:pt x="349" y="370"/>
                  </a:cubicBezTo>
                  <a:cubicBezTo>
                    <a:pt x="357" y="366"/>
                    <a:pt x="357" y="366"/>
                    <a:pt x="357" y="366"/>
                  </a:cubicBezTo>
                  <a:cubicBezTo>
                    <a:pt x="357" y="419"/>
                    <a:pt x="357" y="419"/>
                    <a:pt x="357" y="419"/>
                  </a:cubicBezTo>
                  <a:cubicBezTo>
                    <a:pt x="354" y="420"/>
                    <a:pt x="354" y="420"/>
                    <a:pt x="354" y="420"/>
                  </a:cubicBezTo>
                  <a:cubicBezTo>
                    <a:pt x="316" y="438"/>
                    <a:pt x="272" y="447"/>
                    <a:pt x="216" y="447"/>
                  </a:cubicBezTo>
                  <a:cubicBezTo>
                    <a:pt x="157" y="447"/>
                    <a:pt x="106" y="429"/>
                    <a:pt x="68" y="394"/>
                  </a:cubicBezTo>
                  <a:cubicBezTo>
                    <a:pt x="23" y="354"/>
                    <a:pt x="0" y="293"/>
                    <a:pt x="0" y="225"/>
                  </a:cubicBezTo>
                  <a:cubicBezTo>
                    <a:pt x="0" y="159"/>
                    <a:pt x="22" y="104"/>
                    <a:pt x="64" y="63"/>
                  </a:cubicBezTo>
                  <a:cubicBezTo>
                    <a:pt x="85" y="43"/>
                    <a:pt x="109" y="28"/>
                    <a:pt x="137" y="17"/>
                  </a:cubicBezTo>
                  <a:cubicBezTo>
                    <a:pt x="166" y="6"/>
                    <a:pt x="197" y="0"/>
                    <a:pt x="230" y="0"/>
                  </a:cubicBezTo>
                  <a:cubicBezTo>
                    <a:pt x="292" y="0"/>
                    <a:pt x="348" y="21"/>
                    <a:pt x="386" y="58"/>
                  </a:cubicBezTo>
                  <a:cubicBezTo>
                    <a:pt x="402" y="74"/>
                    <a:pt x="415" y="94"/>
                    <a:pt x="423" y="115"/>
                  </a:cubicBezTo>
                  <a:cubicBezTo>
                    <a:pt x="432" y="138"/>
                    <a:pt x="437" y="163"/>
                    <a:pt x="437" y="191"/>
                  </a:cubicBezTo>
                  <a:close/>
                  <a:moveTo>
                    <a:pt x="250" y="267"/>
                  </a:moveTo>
                  <a:cubicBezTo>
                    <a:pt x="258" y="254"/>
                    <a:pt x="260" y="234"/>
                    <a:pt x="260" y="221"/>
                  </a:cubicBezTo>
                  <a:cubicBezTo>
                    <a:pt x="260" y="203"/>
                    <a:pt x="256" y="190"/>
                    <a:pt x="251" y="180"/>
                  </a:cubicBezTo>
                  <a:cubicBezTo>
                    <a:pt x="243" y="169"/>
                    <a:pt x="232" y="164"/>
                    <a:pt x="218" y="164"/>
                  </a:cubicBezTo>
                  <a:cubicBezTo>
                    <a:pt x="202" y="164"/>
                    <a:pt x="190" y="171"/>
                    <a:pt x="183" y="186"/>
                  </a:cubicBezTo>
                  <a:cubicBezTo>
                    <a:pt x="176" y="197"/>
                    <a:pt x="173" y="214"/>
                    <a:pt x="173" y="231"/>
                  </a:cubicBezTo>
                  <a:cubicBezTo>
                    <a:pt x="173" y="249"/>
                    <a:pt x="177" y="289"/>
                    <a:pt x="212" y="289"/>
                  </a:cubicBezTo>
                  <a:cubicBezTo>
                    <a:pt x="229" y="289"/>
                    <a:pt x="242" y="282"/>
                    <a:pt x="250" y="267"/>
                  </a:cubicBezTo>
                  <a:close/>
                </a:path>
              </a:pathLst>
            </a:custGeom>
            <a:solidFill>
              <a:schemeClr val="bg1"/>
            </a:solidFill>
            <a:ln>
              <a:noFill/>
            </a:ln>
          </p:spPr>
          <p:txBody>
            <a:bodyPr vert="horz" wrap="square" lIns="91416" tIns="45708" rIns="91416" bIns="45708" numCol="1" anchor="t" anchorCtr="0" compatLnSpc="1"/>
            <a:lstStyle/>
            <a:p>
              <a:endParaRPr lang="zh-CN" altLang="en-US" sz="2400">
                <a:solidFill>
                  <a:prstClr val="black"/>
                </a:solidFill>
                <a:latin typeface="Arial" panose="020B0604020202020204"/>
                <a:ea typeface="微软雅黑" panose="020B0503020204020204" pitchFamily="34" charset="-122"/>
              </a:endParaRPr>
            </a:p>
          </p:txBody>
        </p:sp>
      </p:gr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barn(inVertical)">
                                      <p:cBhvr>
                                        <p:cTn id="7" dur="500"/>
                                        <p:tgtEl>
                                          <p:spTgt spid="48"/>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47"/>
                                        </p:tgtEl>
                                        <p:attrNameLst>
                                          <p:attrName>style.visibility</p:attrName>
                                        </p:attrNameLst>
                                      </p:cBhvr>
                                      <p:to>
                                        <p:strVal val="visible"/>
                                      </p:to>
                                    </p:set>
                                    <p:animEffect transition="in" filter="barn(inVertical)">
                                      <p:cBhvr>
                                        <p:cTn id="11" dur="500"/>
                                        <p:tgtEl>
                                          <p:spTgt spid="47"/>
                                        </p:tgtEl>
                                      </p:cBhvr>
                                    </p:animEffect>
                                  </p:childTnLst>
                                </p:cTn>
                              </p:par>
                            </p:childTnLst>
                          </p:cTn>
                        </p:par>
                        <p:par>
                          <p:cTn id="12" fill="hold">
                            <p:stCondLst>
                              <p:cond delay="1000"/>
                            </p:stCondLst>
                            <p:childTnLst>
                              <p:par>
                                <p:cTn id="13" presetID="16" presetClass="entr" presetSubtype="21" fill="hold" nodeType="afterEffect">
                                  <p:stCondLst>
                                    <p:cond delay="0"/>
                                  </p:stCondLst>
                                  <p:childTnLst>
                                    <p:set>
                                      <p:cBhvr>
                                        <p:cTn id="14" dur="1" fill="hold">
                                          <p:stCondLst>
                                            <p:cond delay="0"/>
                                          </p:stCondLst>
                                        </p:cTn>
                                        <p:tgtEl>
                                          <p:spTgt spid="46"/>
                                        </p:tgtEl>
                                        <p:attrNameLst>
                                          <p:attrName>style.visibility</p:attrName>
                                        </p:attrNameLst>
                                      </p:cBhvr>
                                      <p:to>
                                        <p:strVal val="visible"/>
                                      </p:to>
                                    </p:set>
                                    <p:animEffect transition="in" filter="barn(inVertical)">
                                      <p:cBhvr>
                                        <p:cTn id="15" dur="500"/>
                                        <p:tgtEl>
                                          <p:spTgt spid="46"/>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49"/>
                                        </p:tgtEl>
                                        <p:attrNameLst>
                                          <p:attrName>style.visibility</p:attrName>
                                        </p:attrNameLst>
                                      </p:cBhvr>
                                      <p:to>
                                        <p:strVal val="visible"/>
                                      </p:to>
                                    </p:set>
                                    <p:animEffect transition="in" filter="randombar(horizontal)">
                                      <p:cBhvr>
                                        <p:cTn id="19"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stretch>
            <a:fillRect/>
          </a:stretch>
        </p:blipFill>
        <p:spPr>
          <a:xfrm>
            <a:off x="2709" y="0"/>
            <a:ext cx="9141291" cy="5143499"/>
          </a:xfrm>
          <a:prstGeom prst="rect">
            <a:avLst/>
          </a:prstGeom>
        </p:spPr>
      </p:pic>
      <p:sp>
        <p:nvSpPr>
          <p:cNvPr id="16" name="圆角矩形 15"/>
          <p:cNvSpPr/>
          <p:nvPr/>
        </p:nvSpPr>
        <p:spPr>
          <a:xfrm>
            <a:off x="3980817" y="1911884"/>
            <a:ext cx="3955499" cy="463269"/>
          </a:xfrm>
          <a:prstGeom prst="roundRect">
            <a:avLst>
              <a:gd name="adj" fmla="val 26435"/>
            </a:avLst>
          </a:prstGeom>
          <a:noFill/>
          <a:ln w="3175">
            <a:solidFill>
              <a:srgbClr val="459BB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dirty="0">
              <a:solidFill>
                <a:schemeClr val="bg1">
                  <a:lumMod val="50000"/>
                </a:schemeClr>
              </a:solidFill>
            </a:endParaRPr>
          </a:p>
        </p:txBody>
      </p:sp>
      <p:sp>
        <p:nvSpPr>
          <p:cNvPr id="17" name="TextBox 4"/>
          <p:cNvSpPr txBox="1"/>
          <p:nvPr/>
        </p:nvSpPr>
        <p:spPr>
          <a:xfrm>
            <a:off x="4123448" y="1958853"/>
            <a:ext cx="3670236" cy="338554"/>
          </a:xfrm>
          <a:prstGeom prst="rect">
            <a:avLst/>
          </a:prstGeom>
          <a:noFill/>
        </p:spPr>
        <p:txBody>
          <a:bodyPr wrap="none" rtlCol="0">
            <a:spAutoFit/>
          </a:bodyPr>
          <a:lstStyle/>
          <a:p>
            <a:r>
              <a:rPr lang="zh-CN" altLang="en-US" sz="1600" dirty="0">
                <a:solidFill>
                  <a:schemeClr val="bg1">
                    <a:lumMod val="50000"/>
                  </a:schemeClr>
                </a:solidFill>
                <a:latin typeface="微软雅黑" panose="020B0503020204020204" pitchFamily="34" charset="-122"/>
                <a:ea typeface="微软雅黑" panose="020B0503020204020204" pitchFamily="34" charset="-122"/>
              </a:rPr>
              <a:t>标题文字内容  </a:t>
            </a:r>
            <a:r>
              <a:rPr lang="en-US" altLang="zh-CN" sz="1200" dirty="0">
                <a:solidFill>
                  <a:schemeClr val="bg1">
                    <a:lumMod val="50000"/>
                  </a:schemeClr>
                </a:solidFill>
                <a:latin typeface="微软雅黑" panose="020B0503020204020204" pitchFamily="34" charset="-122"/>
                <a:ea typeface="微软雅黑" panose="020B0503020204020204" pitchFamily="34" charset="-122"/>
              </a:rPr>
              <a:t>ADD DIRECTORY ONE TITLES</a:t>
            </a:r>
            <a:endParaRPr lang="zh-CN" altLang="en-US"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8" name="圆角矩形 17"/>
          <p:cNvSpPr/>
          <p:nvPr/>
        </p:nvSpPr>
        <p:spPr>
          <a:xfrm>
            <a:off x="3980817" y="2589532"/>
            <a:ext cx="3955499" cy="463269"/>
          </a:xfrm>
          <a:prstGeom prst="roundRect">
            <a:avLst>
              <a:gd name="adj" fmla="val 26435"/>
            </a:avLst>
          </a:prstGeom>
          <a:noFill/>
          <a:ln w="3175">
            <a:solidFill>
              <a:srgbClr val="459BB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dirty="0">
              <a:solidFill>
                <a:schemeClr val="bg1">
                  <a:lumMod val="50000"/>
                </a:schemeClr>
              </a:solidFill>
            </a:endParaRPr>
          </a:p>
        </p:txBody>
      </p:sp>
      <p:sp>
        <p:nvSpPr>
          <p:cNvPr id="19" name="TextBox 4"/>
          <p:cNvSpPr txBox="1"/>
          <p:nvPr/>
        </p:nvSpPr>
        <p:spPr>
          <a:xfrm>
            <a:off x="4123448" y="2636501"/>
            <a:ext cx="3670236" cy="338554"/>
          </a:xfrm>
          <a:prstGeom prst="rect">
            <a:avLst/>
          </a:prstGeom>
          <a:noFill/>
        </p:spPr>
        <p:txBody>
          <a:bodyPr wrap="none" rtlCol="0">
            <a:spAutoFit/>
          </a:bodyPr>
          <a:lstStyle/>
          <a:p>
            <a:r>
              <a:rPr lang="zh-CN" altLang="en-US" sz="1600" dirty="0">
                <a:solidFill>
                  <a:schemeClr val="bg1">
                    <a:lumMod val="50000"/>
                  </a:schemeClr>
                </a:solidFill>
                <a:latin typeface="微软雅黑" panose="020B0503020204020204" pitchFamily="34" charset="-122"/>
                <a:ea typeface="微软雅黑" panose="020B0503020204020204" pitchFamily="34" charset="-122"/>
              </a:rPr>
              <a:t>标题文字内容  </a:t>
            </a:r>
            <a:r>
              <a:rPr lang="en-US" altLang="zh-CN" sz="1200" dirty="0">
                <a:solidFill>
                  <a:schemeClr val="bg1">
                    <a:lumMod val="50000"/>
                  </a:schemeClr>
                </a:solidFill>
                <a:latin typeface="微软雅黑" panose="020B0503020204020204" pitchFamily="34" charset="-122"/>
                <a:ea typeface="微软雅黑" panose="020B0503020204020204" pitchFamily="34" charset="-122"/>
              </a:rPr>
              <a:t>ADD DIRECTORY ONE TITLES</a:t>
            </a:r>
            <a:endParaRPr lang="zh-CN" altLang="en-US"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0" name="圆角矩形 19"/>
          <p:cNvSpPr/>
          <p:nvPr/>
        </p:nvSpPr>
        <p:spPr>
          <a:xfrm>
            <a:off x="3980817" y="3266007"/>
            <a:ext cx="3955499" cy="463269"/>
          </a:xfrm>
          <a:prstGeom prst="roundRect">
            <a:avLst>
              <a:gd name="adj" fmla="val 26435"/>
            </a:avLst>
          </a:prstGeom>
          <a:noFill/>
          <a:ln w="3175">
            <a:solidFill>
              <a:srgbClr val="459BB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dirty="0">
              <a:solidFill>
                <a:schemeClr val="bg1">
                  <a:lumMod val="50000"/>
                </a:schemeClr>
              </a:solidFill>
            </a:endParaRPr>
          </a:p>
        </p:txBody>
      </p:sp>
      <p:sp>
        <p:nvSpPr>
          <p:cNvPr id="21" name="TextBox 4"/>
          <p:cNvSpPr txBox="1"/>
          <p:nvPr/>
        </p:nvSpPr>
        <p:spPr>
          <a:xfrm>
            <a:off x="4123448" y="3312976"/>
            <a:ext cx="3670236" cy="338554"/>
          </a:xfrm>
          <a:prstGeom prst="rect">
            <a:avLst/>
          </a:prstGeom>
          <a:noFill/>
        </p:spPr>
        <p:txBody>
          <a:bodyPr wrap="none" rtlCol="0">
            <a:spAutoFit/>
          </a:bodyPr>
          <a:lstStyle/>
          <a:p>
            <a:r>
              <a:rPr lang="zh-CN" altLang="en-US" sz="1600" dirty="0">
                <a:solidFill>
                  <a:schemeClr val="bg1">
                    <a:lumMod val="50000"/>
                  </a:schemeClr>
                </a:solidFill>
                <a:latin typeface="微软雅黑" panose="020B0503020204020204" pitchFamily="34" charset="-122"/>
                <a:ea typeface="微软雅黑" panose="020B0503020204020204" pitchFamily="34" charset="-122"/>
              </a:rPr>
              <a:t>标题文字内容  </a:t>
            </a:r>
            <a:r>
              <a:rPr lang="en-US" altLang="zh-CN" sz="1200" dirty="0">
                <a:solidFill>
                  <a:schemeClr val="bg1">
                    <a:lumMod val="50000"/>
                  </a:schemeClr>
                </a:solidFill>
                <a:latin typeface="微软雅黑" panose="020B0503020204020204" pitchFamily="34" charset="-122"/>
                <a:ea typeface="微软雅黑" panose="020B0503020204020204" pitchFamily="34" charset="-122"/>
              </a:rPr>
              <a:t>ADD DIRECTORY ONE TITLES</a:t>
            </a:r>
            <a:endParaRPr lang="zh-CN" altLang="en-US"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2" name="圆角矩形 21"/>
          <p:cNvSpPr/>
          <p:nvPr/>
        </p:nvSpPr>
        <p:spPr>
          <a:xfrm>
            <a:off x="3980817" y="3938100"/>
            <a:ext cx="3955499" cy="463269"/>
          </a:xfrm>
          <a:prstGeom prst="roundRect">
            <a:avLst>
              <a:gd name="adj" fmla="val 26435"/>
            </a:avLst>
          </a:prstGeom>
          <a:noFill/>
          <a:ln w="3175">
            <a:solidFill>
              <a:srgbClr val="459BB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dirty="0">
              <a:solidFill>
                <a:schemeClr val="bg1">
                  <a:lumMod val="50000"/>
                </a:schemeClr>
              </a:solidFill>
            </a:endParaRPr>
          </a:p>
        </p:txBody>
      </p:sp>
      <p:sp>
        <p:nvSpPr>
          <p:cNvPr id="23" name="TextBox 4"/>
          <p:cNvSpPr txBox="1"/>
          <p:nvPr/>
        </p:nvSpPr>
        <p:spPr>
          <a:xfrm>
            <a:off x="4123448" y="3985069"/>
            <a:ext cx="3670236" cy="338554"/>
          </a:xfrm>
          <a:prstGeom prst="rect">
            <a:avLst/>
          </a:prstGeom>
          <a:noFill/>
        </p:spPr>
        <p:txBody>
          <a:bodyPr wrap="none" rtlCol="0">
            <a:spAutoFit/>
          </a:bodyPr>
          <a:lstStyle/>
          <a:p>
            <a:r>
              <a:rPr lang="zh-CN" altLang="en-US" sz="1600" dirty="0">
                <a:solidFill>
                  <a:schemeClr val="bg1">
                    <a:lumMod val="50000"/>
                  </a:schemeClr>
                </a:solidFill>
                <a:latin typeface="微软雅黑" panose="020B0503020204020204" pitchFamily="34" charset="-122"/>
                <a:ea typeface="微软雅黑" panose="020B0503020204020204" pitchFamily="34" charset="-122"/>
              </a:rPr>
              <a:t>标题文字内容  </a:t>
            </a:r>
            <a:r>
              <a:rPr lang="en-US" altLang="zh-CN" sz="1200" dirty="0">
                <a:solidFill>
                  <a:schemeClr val="bg1">
                    <a:lumMod val="50000"/>
                  </a:schemeClr>
                </a:solidFill>
                <a:latin typeface="微软雅黑" panose="020B0503020204020204" pitchFamily="34" charset="-122"/>
                <a:ea typeface="微软雅黑" panose="020B0503020204020204" pitchFamily="34" charset="-122"/>
              </a:rPr>
              <a:t>ADD DIRECTORY ONE TITLES</a:t>
            </a:r>
            <a:endParaRPr lang="zh-CN" altLang="en-US"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6" name="TextBox 4"/>
          <p:cNvSpPr txBox="1"/>
          <p:nvPr/>
        </p:nvSpPr>
        <p:spPr>
          <a:xfrm>
            <a:off x="3980817" y="729047"/>
            <a:ext cx="1107996" cy="825419"/>
          </a:xfrm>
          <a:prstGeom prst="rect">
            <a:avLst/>
          </a:prstGeom>
          <a:noFill/>
        </p:spPr>
        <p:txBody>
          <a:bodyPr wrap="none" rtlCol="0">
            <a:spAutoFit/>
          </a:bodyPr>
          <a:lstStyle/>
          <a:p>
            <a:pPr algn="ctr" defTabSz="914400">
              <a:lnSpc>
                <a:spcPct val="150000"/>
              </a:lnSpc>
            </a:pPr>
            <a:r>
              <a:rPr lang="zh-CN" altLang="en-US" sz="3600" dirty="0">
                <a:solidFill>
                  <a:srgbClr val="459BB3"/>
                </a:solidFill>
                <a:latin typeface="微软雅黑" panose="020B0503020204020204" pitchFamily="34" charset="-122"/>
                <a:ea typeface="微软雅黑" panose="020B0503020204020204" pitchFamily="34" charset="-122"/>
              </a:rPr>
              <a:t>目录</a:t>
            </a:r>
            <a:endParaRPr lang="en-US" altLang="zh-CN" sz="3600" dirty="0">
              <a:solidFill>
                <a:srgbClr val="459BB3"/>
              </a:solidFill>
              <a:latin typeface="微软雅黑" panose="020B0503020204020204" pitchFamily="34" charset="-122"/>
              <a:ea typeface="微软雅黑" panose="020B0503020204020204" pitchFamily="34" charset="-122"/>
            </a:endParaRPr>
          </a:p>
        </p:txBody>
      </p:sp>
      <p:sp>
        <p:nvSpPr>
          <p:cNvPr id="27" name="TextBox 4"/>
          <p:cNvSpPr txBox="1"/>
          <p:nvPr/>
        </p:nvSpPr>
        <p:spPr>
          <a:xfrm>
            <a:off x="5088813" y="1139279"/>
            <a:ext cx="1037463" cy="431015"/>
          </a:xfrm>
          <a:prstGeom prst="rect">
            <a:avLst/>
          </a:prstGeom>
          <a:noFill/>
        </p:spPr>
        <p:txBody>
          <a:bodyPr wrap="none" rtlCol="0">
            <a:spAutoFit/>
          </a:bodyPr>
          <a:lstStyle/>
          <a:p>
            <a:pPr algn="ctr" defTabSz="914400">
              <a:lnSpc>
                <a:spcPct val="150000"/>
              </a:lnSpc>
            </a:pPr>
            <a:r>
              <a:rPr lang="en-US" altLang="zh-CN" sz="1465" dirty="0">
                <a:solidFill>
                  <a:srgbClr val="459BB3"/>
                </a:solidFill>
                <a:latin typeface="微软雅黑" panose="020B0503020204020204" pitchFamily="34" charset="-122"/>
                <a:ea typeface="微软雅黑" panose="020B0503020204020204" pitchFamily="34" charset="-122"/>
              </a:rPr>
              <a:t>CATALOG</a:t>
            </a:r>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iterate type="lt">
                                    <p:tmPct val="10000"/>
                                  </p:iterate>
                                  <p:childTnLst>
                                    <p:set>
                                      <p:cBhvr>
                                        <p:cTn id="6" dur="1" fill="hold">
                                          <p:stCondLst>
                                            <p:cond delay="0"/>
                                          </p:stCondLst>
                                        </p:cTn>
                                        <p:tgtEl>
                                          <p:spTgt spid="26"/>
                                        </p:tgtEl>
                                        <p:attrNameLst>
                                          <p:attrName>style.visibility</p:attrName>
                                        </p:attrNameLst>
                                      </p:cBhvr>
                                      <p:to>
                                        <p:strVal val="visible"/>
                                      </p:to>
                                    </p:set>
                                    <p:animEffect transition="in" filter="randombar(horizontal)">
                                      <p:cBhvr>
                                        <p:cTn id="7" dur="500"/>
                                        <p:tgtEl>
                                          <p:spTgt spid="26"/>
                                        </p:tgtEl>
                                      </p:cBhvr>
                                    </p:animEffect>
                                  </p:childTnLst>
                                </p:cTn>
                              </p:par>
                            </p:childTnLst>
                          </p:cTn>
                        </p:par>
                        <p:par>
                          <p:cTn id="8" fill="hold">
                            <p:stCondLst>
                              <p:cond delay="550"/>
                            </p:stCondLst>
                            <p:childTnLst>
                              <p:par>
                                <p:cTn id="9" presetID="14" presetClass="entr" presetSubtype="10" fill="hold" grpId="0" nodeType="afterEffect">
                                  <p:stCondLst>
                                    <p:cond delay="0"/>
                                  </p:stCondLst>
                                  <p:iterate type="lt">
                                    <p:tmPct val="10000"/>
                                  </p:iterate>
                                  <p:childTnLst>
                                    <p:set>
                                      <p:cBhvr>
                                        <p:cTn id="10" dur="1" fill="hold">
                                          <p:stCondLst>
                                            <p:cond delay="0"/>
                                          </p:stCondLst>
                                        </p:cTn>
                                        <p:tgtEl>
                                          <p:spTgt spid="27"/>
                                        </p:tgtEl>
                                        <p:attrNameLst>
                                          <p:attrName>style.visibility</p:attrName>
                                        </p:attrNameLst>
                                      </p:cBhvr>
                                      <p:to>
                                        <p:strVal val="visible"/>
                                      </p:to>
                                    </p:set>
                                    <p:animEffect transition="in" filter="randombar(horizontal)">
                                      <p:cBhvr>
                                        <p:cTn id="11" dur="500"/>
                                        <p:tgtEl>
                                          <p:spTgt spid="27"/>
                                        </p:tgtEl>
                                      </p:cBhvr>
                                    </p:animEffect>
                                  </p:childTnLst>
                                </p:cTn>
                              </p:par>
                            </p:childTnLst>
                          </p:cTn>
                        </p:par>
                        <p:par>
                          <p:cTn id="12" fill="hold">
                            <p:stCondLst>
                              <p:cond delay="1350"/>
                            </p:stCondLst>
                            <p:childTnLst>
                              <p:par>
                                <p:cTn id="13" presetID="16" presetClass="entr" presetSubtype="37"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barn(outVertical)">
                                      <p:cBhvr>
                                        <p:cTn id="15" dur="500"/>
                                        <p:tgtEl>
                                          <p:spTgt spid="16"/>
                                        </p:tgtEl>
                                      </p:cBhvr>
                                    </p:animEffect>
                                  </p:childTnLst>
                                </p:cTn>
                              </p:par>
                            </p:childTnLst>
                          </p:cTn>
                        </p:par>
                        <p:par>
                          <p:cTn id="16" fill="hold">
                            <p:stCondLst>
                              <p:cond delay="1850"/>
                            </p:stCondLst>
                            <p:childTnLst>
                              <p:par>
                                <p:cTn id="17" presetID="26" presetClass="emph" presetSubtype="0" fill="hold" grpId="1" nodeType="afterEffect">
                                  <p:stCondLst>
                                    <p:cond delay="0"/>
                                  </p:stCondLst>
                                  <p:childTnLst>
                                    <p:animEffect transition="out" filter="fade">
                                      <p:cBhvr>
                                        <p:cTn id="18" dur="500" tmFilter="0, 0; .2, .5; .8, .5; 1, 0"/>
                                        <p:tgtEl>
                                          <p:spTgt spid="16"/>
                                        </p:tgtEl>
                                      </p:cBhvr>
                                    </p:animEffect>
                                    <p:animScale>
                                      <p:cBhvr>
                                        <p:cTn id="19" dur="250" autoRev="1" fill="hold"/>
                                        <p:tgtEl>
                                          <p:spTgt spid="16"/>
                                        </p:tgtEl>
                                      </p:cBhvr>
                                      <p:by x="105000" y="105000"/>
                                    </p:animScale>
                                  </p:childTnLst>
                                </p:cTn>
                              </p:par>
                            </p:childTnLst>
                          </p:cTn>
                        </p:par>
                        <p:par>
                          <p:cTn id="20" fill="hold">
                            <p:stCondLst>
                              <p:cond delay="2350"/>
                            </p:stCondLst>
                            <p:childTnLst>
                              <p:par>
                                <p:cTn id="21" presetID="22" presetClass="entr" presetSubtype="8"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ipe(left)">
                                      <p:cBhvr>
                                        <p:cTn id="23" dur="500"/>
                                        <p:tgtEl>
                                          <p:spTgt spid="17"/>
                                        </p:tgtEl>
                                      </p:cBhvr>
                                    </p:animEffect>
                                  </p:childTnLst>
                                </p:cTn>
                              </p:par>
                            </p:childTnLst>
                          </p:cTn>
                        </p:par>
                        <p:par>
                          <p:cTn id="24" fill="hold">
                            <p:stCondLst>
                              <p:cond delay="2850"/>
                            </p:stCondLst>
                            <p:childTnLst>
                              <p:par>
                                <p:cTn id="25" presetID="16" presetClass="entr" presetSubtype="37"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barn(outVertical)">
                                      <p:cBhvr>
                                        <p:cTn id="27" dur="500"/>
                                        <p:tgtEl>
                                          <p:spTgt spid="18"/>
                                        </p:tgtEl>
                                      </p:cBhvr>
                                    </p:animEffect>
                                  </p:childTnLst>
                                </p:cTn>
                              </p:par>
                            </p:childTnLst>
                          </p:cTn>
                        </p:par>
                        <p:par>
                          <p:cTn id="28" fill="hold">
                            <p:stCondLst>
                              <p:cond delay="3350"/>
                            </p:stCondLst>
                            <p:childTnLst>
                              <p:par>
                                <p:cTn id="29" presetID="26" presetClass="emph" presetSubtype="0" fill="hold" grpId="1" nodeType="afterEffect">
                                  <p:stCondLst>
                                    <p:cond delay="0"/>
                                  </p:stCondLst>
                                  <p:childTnLst>
                                    <p:animEffect transition="out" filter="fade">
                                      <p:cBhvr>
                                        <p:cTn id="30" dur="500" tmFilter="0, 0; .2, .5; .8, .5; 1, 0"/>
                                        <p:tgtEl>
                                          <p:spTgt spid="18"/>
                                        </p:tgtEl>
                                      </p:cBhvr>
                                    </p:animEffect>
                                    <p:animScale>
                                      <p:cBhvr>
                                        <p:cTn id="31" dur="250" autoRev="1" fill="hold"/>
                                        <p:tgtEl>
                                          <p:spTgt spid="18"/>
                                        </p:tgtEl>
                                      </p:cBhvr>
                                      <p:by x="105000" y="105000"/>
                                    </p:animScale>
                                  </p:childTnLst>
                                </p:cTn>
                              </p:par>
                            </p:childTnLst>
                          </p:cTn>
                        </p:par>
                        <p:par>
                          <p:cTn id="32" fill="hold">
                            <p:stCondLst>
                              <p:cond delay="3850"/>
                            </p:stCondLst>
                            <p:childTnLst>
                              <p:par>
                                <p:cTn id="33" presetID="22" presetClass="entr" presetSubtype="8" fill="hold" grpId="0"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wipe(left)">
                                      <p:cBhvr>
                                        <p:cTn id="35" dur="500"/>
                                        <p:tgtEl>
                                          <p:spTgt spid="19"/>
                                        </p:tgtEl>
                                      </p:cBhvr>
                                    </p:animEffect>
                                  </p:childTnLst>
                                </p:cTn>
                              </p:par>
                            </p:childTnLst>
                          </p:cTn>
                        </p:par>
                        <p:par>
                          <p:cTn id="36" fill="hold">
                            <p:stCondLst>
                              <p:cond delay="4350"/>
                            </p:stCondLst>
                            <p:childTnLst>
                              <p:par>
                                <p:cTn id="37" presetID="16" presetClass="entr" presetSubtype="37" fill="hold" grpId="0" nodeType="after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barn(outVertical)">
                                      <p:cBhvr>
                                        <p:cTn id="39" dur="500"/>
                                        <p:tgtEl>
                                          <p:spTgt spid="20"/>
                                        </p:tgtEl>
                                      </p:cBhvr>
                                    </p:animEffect>
                                  </p:childTnLst>
                                </p:cTn>
                              </p:par>
                            </p:childTnLst>
                          </p:cTn>
                        </p:par>
                        <p:par>
                          <p:cTn id="40" fill="hold">
                            <p:stCondLst>
                              <p:cond delay="4850"/>
                            </p:stCondLst>
                            <p:childTnLst>
                              <p:par>
                                <p:cTn id="41" presetID="26" presetClass="emph" presetSubtype="0" fill="hold" grpId="1" nodeType="afterEffect">
                                  <p:stCondLst>
                                    <p:cond delay="0"/>
                                  </p:stCondLst>
                                  <p:childTnLst>
                                    <p:animEffect transition="out" filter="fade">
                                      <p:cBhvr>
                                        <p:cTn id="42" dur="500" tmFilter="0, 0; .2, .5; .8, .5; 1, 0"/>
                                        <p:tgtEl>
                                          <p:spTgt spid="20"/>
                                        </p:tgtEl>
                                      </p:cBhvr>
                                    </p:animEffect>
                                    <p:animScale>
                                      <p:cBhvr>
                                        <p:cTn id="43" dur="250" autoRev="1" fill="hold"/>
                                        <p:tgtEl>
                                          <p:spTgt spid="20"/>
                                        </p:tgtEl>
                                      </p:cBhvr>
                                      <p:by x="105000" y="105000"/>
                                    </p:animScale>
                                  </p:childTnLst>
                                </p:cTn>
                              </p:par>
                            </p:childTnLst>
                          </p:cTn>
                        </p:par>
                        <p:par>
                          <p:cTn id="44" fill="hold">
                            <p:stCondLst>
                              <p:cond delay="5350"/>
                            </p:stCondLst>
                            <p:childTnLst>
                              <p:par>
                                <p:cTn id="45" presetID="22" presetClass="entr" presetSubtype="8"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left)">
                                      <p:cBhvr>
                                        <p:cTn id="47" dur="500"/>
                                        <p:tgtEl>
                                          <p:spTgt spid="21"/>
                                        </p:tgtEl>
                                      </p:cBhvr>
                                    </p:animEffect>
                                  </p:childTnLst>
                                </p:cTn>
                              </p:par>
                            </p:childTnLst>
                          </p:cTn>
                        </p:par>
                        <p:par>
                          <p:cTn id="48" fill="hold">
                            <p:stCondLst>
                              <p:cond delay="5850"/>
                            </p:stCondLst>
                            <p:childTnLst>
                              <p:par>
                                <p:cTn id="49" presetID="16" presetClass="entr" presetSubtype="37" fill="hold" grpId="0" nodeType="after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barn(outVertical)">
                                      <p:cBhvr>
                                        <p:cTn id="51" dur="500"/>
                                        <p:tgtEl>
                                          <p:spTgt spid="22"/>
                                        </p:tgtEl>
                                      </p:cBhvr>
                                    </p:animEffect>
                                  </p:childTnLst>
                                </p:cTn>
                              </p:par>
                            </p:childTnLst>
                          </p:cTn>
                        </p:par>
                        <p:par>
                          <p:cTn id="52" fill="hold">
                            <p:stCondLst>
                              <p:cond delay="6350"/>
                            </p:stCondLst>
                            <p:childTnLst>
                              <p:par>
                                <p:cTn id="53" presetID="26" presetClass="emph" presetSubtype="0" fill="hold" grpId="1" nodeType="afterEffect">
                                  <p:stCondLst>
                                    <p:cond delay="0"/>
                                  </p:stCondLst>
                                  <p:childTnLst>
                                    <p:animEffect transition="out" filter="fade">
                                      <p:cBhvr>
                                        <p:cTn id="54" dur="500" tmFilter="0, 0; .2, .5; .8, .5; 1, 0"/>
                                        <p:tgtEl>
                                          <p:spTgt spid="22"/>
                                        </p:tgtEl>
                                      </p:cBhvr>
                                    </p:animEffect>
                                    <p:animScale>
                                      <p:cBhvr>
                                        <p:cTn id="55" dur="250" autoRev="1" fill="hold"/>
                                        <p:tgtEl>
                                          <p:spTgt spid="22"/>
                                        </p:tgtEl>
                                      </p:cBhvr>
                                      <p:by x="105000" y="105000"/>
                                    </p:animScale>
                                  </p:childTnLst>
                                </p:cTn>
                              </p:par>
                            </p:childTnLst>
                          </p:cTn>
                        </p:par>
                        <p:par>
                          <p:cTn id="56" fill="hold">
                            <p:stCondLst>
                              <p:cond delay="6850"/>
                            </p:stCondLst>
                            <p:childTnLst>
                              <p:par>
                                <p:cTn id="57" presetID="22" presetClass="entr" presetSubtype="8" fill="hold" grpId="0" nodeType="afterEffect">
                                  <p:stCondLst>
                                    <p:cond delay="0"/>
                                  </p:stCondLst>
                                  <p:childTnLst>
                                    <p:set>
                                      <p:cBhvr>
                                        <p:cTn id="58" dur="1" fill="hold">
                                          <p:stCondLst>
                                            <p:cond delay="0"/>
                                          </p:stCondLst>
                                        </p:cTn>
                                        <p:tgtEl>
                                          <p:spTgt spid="23"/>
                                        </p:tgtEl>
                                        <p:attrNameLst>
                                          <p:attrName>style.visibility</p:attrName>
                                        </p:attrNameLst>
                                      </p:cBhvr>
                                      <p:to>
                                        <p:strVal val="visible"/>
                                      </p:to>
                                    </p:set>
                                    <p:animEffect transition="in" filter="wipe(left)">
                                      <p:cBhvr>
                                        <p:cTn id="5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6" grpId="1" animBg="1"/>
      <p:bldP spid="17" grpId="0"/>
      <p:bldP spid="18" grpId="0" animBg="1"/>
      <p:bldP spid="18" grpId="1" animBg="1"/>
      <p:bldP spid="19" grpId="0"/>
      <p:bldP spid="20" grpId="0" animBg="1"/>
      <p:bldP spid="20" grpId="1" animBg="1"/>
      <p:bldP spid="21" grpId="0"/>
      <p:bldP spid="22" grpId="0" animBg="1"/>
      <p:bldP spid="22" grpId="1" animBg="1"/>
      <p:bldP spid="23" grpId="0"/>
      <p:bldP spid="26" grpId="0"/>
      <p:bldP spid="2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直接连接符 30"/>
          <p:cNvCxnSpPr>
            <a:stCxn id="33" idx="6"/>
            <a:endCxn id="34" idx="2"/>
          </p:cNvCxnSpPr>
          <p:nvPr/>
        </p:nvCxnSpPr>
        <p:spPr>
          <a:xfrm>
            <a:off x="2371225" y="2226913"/>
            <a:ext cx="578393"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7" name="直接连接符 31"/>
          <p:cNvCxnSpPr>
            <a:stCxn id="34" idx="6"/>
            <a:endCxn id="35" idx="2"/>
          </p:cNvCxnSpPr>
          <p:nvPr/>
        </p:nvCxnSpPr>
        <p:spPr>
          <a:xfrm>
            <a:off x="4276417" y="2226913"/>
            <a:ext cx="578393"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9" name="直接连接符 34"/>
          <p:cNvCxnSpPr>
            <a:stCxn id="35" idx="6"/>
            <a:endCxn id="38" idx="2"/>
          </p:cNvCxnSpPr>
          <p:nvPr/>
        </p:nvCxnSpPr>
        <p:spPr>
          <a:xfrm>
            <a:off x="6181606" y="2226913"/>
            <a:ext cx="578393"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nvGrpSpPr>
          <p:cNvPr id="118" name="Group 117"/>
          <p:cNvGrpSpPr/>
          <p:nvPr/>
        </p:nvGrpSpPr>
        <p:grpSpPr>
          <a:xfrm>
            <a:off x="1044425" y="1563514"/>
            <a:ext cx="1326800" cy="1326800"/>
            <a:chOff x="1043505" y="1563250"/>
            <a:chExt cx="1327145" cy="1327145"/>
          </a:xfrm>
        </p:grpSpPr>
        <p:sp>
          <p:nvSpPr>
            <p:cNvPr id="33" name="椭圆 27"/>
            <p:cNvSpPr/>
            <p:nvPr/>
          </p:nvSpPr>
          <p:spPr>
            <a:xfrm>
              <a:off x="1043505" y="1563250"/>
              <a:ext cx="1327145" cy="1327145"/>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62" tIns="34281" rIns="68562" bIns="34281" rtlCol="0" anchor="ctr"/>
            <a:lstStyle/>
            <a:p>
              <a:pPr algn="ctr"/>
              <a:endParaRPr lang="zh-CN" altLang="en-US" sz="2400">
                <a:solidFill>
                  <a:prstClr val="white"/>
                </a:solidFill>
                <a:latin typeface="微软雅黑" panose="020B0503020204020204" pitchFamily="34" charset="-122"/>
                <a:ea typeface="微软雅黑" panose="020B0503020204020204" pitchFamily="34" charset="-122"/>
              </a:endParaRPr>
            </a:p>
          </p:txBody>
        </p:sp>
        <p:sp>
          <p:nvSpPr>
            <p:cNvPr id="43" name="椭圆 42"/>
            <p:cNvSpPr/>
            <p:nvPr/>
          </p:nvSpPr>
          <p:spPr>
            <a:xfrm>
              <a:off x="1086733" y="1605928"/>
              <a:ext cx="1250876" cy="1250876"/>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62" tIns="34281" rIns="68562" bIns="34281" rtlCol="0" anchor="ctr"/>
            <a:lstStyle/>
            <a:p>
              <a:pPr algn="ctr"/>
              <a:endParaRPr lang="zh-CN" altLang="en-US" sz="2400">
                <a:solidFill>
                  <a:prstClr val="white"/>
                </a:solidFill>
                <a:latin typeface="微软雅黑" panose="020B0503020204020204" pitchFamily="34" charset="-122"/>
                <a:ea typeface="微软雅黑" panose="020B0503020204020204" pitchFamily="34" charset="-122"/>
              </a:endParaRPr>
            </a:p>
          </p:txBody>
        </p:sp>
        <p:sp>
          <p:nvSpPr>
            <p:cNvPr id="44" name="文本框 43"/>
            <p:cNvSpPr txBox="1"/>
            <p:nvPr/>
          </p:nvSpPr>
          <p:spPr>
            <a:xfrm>
              <a:off x="1275455" y="2114416"/>
              <a:ext cx="863244" cy="438549"/>
            </a:xfrm>
            <a:prstGeom prst="rect">
              <a:avLst/>
            </a:prstGeom>
            <a:noFill/>
            <a:ln>
              <a:solidFill>
                <a:schemeClr val="accent1"/>
              </a:solidFill>
            </a:ln>
          </p:spPr>
          <p:txBody>
            <a:bodyPr wrap="none" lIns="68562" tIns="34281" rIns="68562" bIns="34281" rtlCol="0">
              <a:spAutoFit/>
            </a:bodyPr>
            <a:lstStyle/>
            <a:p>
              <a:pPr algn="ctr"/>
              <a:r>
                <a:rPr lang="en-US" altLang="zh-CN" sz="2400" dirty="0">
                  <a:solidFill>
                    <a:prstClr val="white"/>
                  </a:solidFill>
                  <a:latin typeface="微软雅黑" panose="020B0503020204020204" pitchFamily="34" charset="-122"/>
                  <a:ea typeface="微软雅黑" panose="020B0503020204020204" pitchFamily="34" charset="-122"/>
                </a:rPr>
                <a:t>2014</a:t>
              </a:r>
              <a:endParaRPr lang="zh-CN" altLang="en-US" sz="2400" dirty="0">
                <a:solidFill>
                  <a:prstClr val="white"/>
                </a:solidFill>
                <a:latin typeface="微软雅黑" panose="020B0503020204020204" pitchFamily="34" charset="-122"/>
                <a:ea typeface="微软雅黑" panose="020B0503020204020204" pitchFamily="34" charset="-122"/>
              </a:endParaRPr>
            </a:p>
          </p:txBody>
        </p:sp>
      </p:grpSp>
      <p:grpSp>
        <p:nvGrpSpPr>
          <p:cNvPr id="122" name="Group 121"/>
          <p:cNvGrpSpPr/>
          <p:nvPr/>
        </p:nvGrpSpPr>
        <p:grpSpPr>
          <a:xfrm>
            <a:off x="2949618" y="1563514"/>
            <a:ext cx="1326800" cy="1326800"/>
            <a:chOff x="2949193" y="1563250"/>
            <a:chExt cx="1327145" cy="1327145"/>
          </a:xfrm>
        </p:grpSpPr>
        <p:grpSp>
          <p:nvGrpSpPr>
            <p:cNvPr id="119" name="Group 118"/>
            <p:cNvGrpSpPr/>
            <p:nvPr/>
          </p:nvGrpSpPr>
          <p:grpSpPr>
            <a:xfrm>
              <a:off x="2949193" y="1563250"/>
              <a:ext cx="1327145" cy="1327145"/>
              <a:chOff x="2949193" y="1563250"/>
              <a:chExt cx="1327145" cy="1327145"/>
            </a:xfrm>
          </p:grpSpPr>
          <p:sp>
            <p:nvSpPr>
              <p:cNvPr id="34" name="椭圆 28"/>
              <p:cNvSpPr/>
              <p:nvPr/>
            </p:nvSpPr>
            <p:spPr>
              <a:xfrm>
                <a:off x="2949193" y="1563250"/>
                <a:ext cx="1327145" cy="1327145"/>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68562" tIns="34281" rIns="68562" bIns="34281" rtlCol="0" anchor="ctr"/>
              <a:lstStyle/>
              <a:p>
                <a:pPr algn="ctr"/>
                <a:endParaRPr lang="zh-CN" altLang="en-US" sz="2400">
                  <a:solidFill>
                    <a:prstClr val="white"/>
                  </a:solidFill>
                  <a:latin typeface="微软雅黑" panose="020B0503020204020204" pitchFamily="34" charset="-122"/>
                  <a:ea typeface="微软雅黑" panose="020B0503020204020204" pitchFamily="34" charset="-122"/>
                </a:endParaRPr>
              </a:p>
            </p:txBody>
          </p:sp>
          <p:sp>
            <p:nvSpPr>
              <p:cNvPr id="40" name="椭圆 35"/>
              <p:cNvSpPr/>
              <p:nvPr/>
            </p:nvSpPr>
            <p:spPr>
              <a:xfrm>
                <a:off x="2992587" y="1601383"/>
                <a:ext cx="1250876" cy="125087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62" tIns="34281" rIns="68562" bIns="34281" rtlCol="0" anchor="ctr"/>
              <a:lstStyle/>
              <a:p>
                <a:pPr algn="ctr"/>
                <a:endParaRPr lang="zh-CN" altLang="en-US" sz="2400">
                  <a:solidFill>
                    <a:prstClr val="white"/>
                  </a:solidFill>
                  <a:latin typeface="微软雅黑" panose="020B0503020204020204" pitchFamily="34" charset="-122"/>
                  <a:ea typeface="微软雅黑" panose="020B0503020204020204" pitchFamily="34" charset="-122"/>
                </a:endParaRPr>
              </a:p>
            </p:txBody>
          </p:sp>
        </p:grpSp>
        <p:sp>
          <p:nvSpPr>
            <p:cNvPr id="45" name="文本框 39"/>
            <p:cNvSpPr txBox="1"/>
            <p:nvPr/>
          </p:nvSpPr>
          <p:spPr>
            <a:xfrm>
              <a:off x="3181143" y="2111444"/>
              <a:ext cx="863244" cy="438549"/>
            </a:xfrm>
            <a:prstGeom prst="rect">
              <a:avLst/>
            </a:prstGeom>
            <a:noFill/>
          </p:spPr>
          <p:txBody>
            <a:bodyPr wrap="none" lIns="68562" tIns="34281" rIns="68562" bIns="34281" rtlCol="0">
              <a:spAutoFit/>
            </a:bodyPr>
            <a:lstStyle/>
            <a:p>
              <a:pPr algn="ctr"/>
              <a:r>
                <a:rPr lang="en-US" altLang="zh-CN" sz="2400" dirty="0">
                  <a:solidFill>
                    <a:prstClr val="white"/>
                  </a:solidFill>
                  <a:latin typeface="微软雅黑" panose="020B0503020204020204" pitchFamily="34" charset="-122"/>
                  <a:ea typeface="微软雅黑" panose="020B0503020204020204" pitchFamily="34" charset="-122"/>
                </a:rPr>
                <a:t>2015</a:t>
              </a:r>
              <a:endParaRPr lang="zh-CN" altLang="en-US" sz="2400" dirty="0">
                <a:solidFill>
                  <a:prstClr val="white"/>
                </a:solidFill>
                <a:latin typeface="微软雅黑" panose="020B0503020204020204" pitchFamily="34" charset="-122"/>
                <a:ea typeface="微软雅黑" panose="020B0503020204020204" pitchFamily="34" charset="-122"/>
              </a:endParaRPr>
            </a:p>
          </p:txBody>
        </p:sp>
      </p:grpSp>
      <p:grpSp>
        <p:nvGrpSpPr>
          <p:cNvPr id="120" name="Group 119"/>
          <p:cNvGrpSpPr/>
          <p:nvPr/>
        </p:nvGrpSpPr>
        <p:grpSpPr>
          <a:xfrm>
            <a:off x="4854808" y="1563514"/>
            <a:ext cx="1326800" cy="1326800"/>
            <a:chOff x="4854880" y="1563250"/>
            <a:chExt cx="1327145" cy="1327145"/>
          </a:xfrm>
        </p:grpSpPr>
        <p:sp>
          <p:nvSpPr>
            <p:cNvPr id="35" name="椭圆 29"/>
            <p:cNvSpPr/>
            <p:nvPr/>
          </p:nvSpPr>
          <p:spPr>
            <a:xfrm>
              <a:off x="4854880" y="1563250"/>
              <a:ext cx="1327145" cy="1327145"/>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68562" tIns="34281" rIns="68562" bIns="34281" rtlCol="0" anchor="ctr"/>
            <a:lstStyle/>
            <a:p>
              <a:pPr algn="ctr"/>
              <a:endParaRPr lang="zh-CN" altLang="en-US" sz="2400">
                <a:solidFill>
                  <a:prstClr val="white"/>
                </a:solidFill>
                <a:latin typeface="微软雅黑" panose="020B0503020204020204" pitchFamily="34" charset="-122"/>
                <a:ea typeface="微软雅黑" panose="020B0503020204020204" pitchFamily="34" charset="-122"/>
              </a:endParaRPr>
            </a:p>
          </p:txBody>
        </p:sp>
        <p:sp>
          <p:nvSpPr>
            <p:cNvPr id="41" name="椭圆 36"/>
            <p:cNvSpPr/>
            <p:nvPr/>
          </p:nvSpPr>
          <p:spPr>
            <a:xfrm>
              <a:off x="4901013" y="1601383"/>
              <a:ext cx="1250876" cy="1250876"/>
            </a:xfrm>
            <a:prstGeom prst="ellips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68562" tIns="34281" rIns="68562" bIns="34281" rtlCol="0" anchor="ctr"/>
            <a:lstStyle/>
            <a:p>
              <a:pPr algn="ctr"/>
              <a:endParaRPr lang="zh-CN" altLang="en-US" sz="2400">
                <a:solidFill>
                  <a:prstClr val="white"/>
                </a:solidFill>
                <a:latin typeface="微软雅黑" panose="020B0503020204020204" pitchFamily="34" charset="-122"/>
                <a:ea typeface="微软雅黑" panose="020B0503020204020204" pitchFamily="34" charset="-122"/>
              </a:endParaRPr>
            </a:p>
          </p:txBody>
        </p:sp>
        <p:sp>
          <p:nvSpPr>
            <p:cNvPr id="46" name="文本框 40"/>
            <p:cNvSpPr txBox="1"/>
            <p:nvPr/>
          </p:nvSpPr>
          <p:spPr>
            <a:xfrm>
              <a:off x="5086832" y="2111444"/>
              <a:ext cx="863244" cy="438549"/>
            </a:xfrm>
            <a:prstGeom prst="rect">
              <a:avLst/>
            </a:prstGeom>
            <a:noFill/>
            <a:ln>
              <a:solidFill>
                <a:schemeClr val="accent3"/>
              </a:solidFill>
            </a:ln>
          </p:spPr>
          <p:txBody>
            <a:bodyPr wrap="none" lIns="68562" tIns="34281" rIns="68562" bIns="34281" rtlCol="0">
              <a:spAutoFit/>
            </a:bodyPr>
            <a:lstStyle/>
            <a:p>
              <a:pPr algn="ctr"/>
              <a:r>
                <a:rPr lang="en-US" altLang="zh-CN" sz="2400" dirty="0">
                  <a:solidFill>
                    <a:prstClr val="white"/>
                  </a:solidFill>
                  <a:latin typeface="微软雅黑" panose="020B0503020204020204" pitchFamily="34" charset="-122"/>
                  <a:ea typeface="微软雅黑" panose="020B0503020204020204" pitchFamily="34" charset="-122"/>
                </a:rPr>
                <a:t>2016</a:t>
              </a:r>
              <a:endParaRPr lang="zh-CN" altLang="en-US" sz="2400" dirty="0">
                <a:solidFill>
                  <a:prstClr val="white"/>
                </a:solidFill>
                <a:latin typeface="微软雅黑" panose="020B0503020204020204" pitchFamily="34" charset="-122"/>
                <a:ea typeface="微软雅黑" panose="020B0503020204020204" pitchFamily="34" charset="-122"/>
              </a:endParaRPr>
            </a:p>
          </p:txBody>
        </p:sp>
      </p:grpSp>
      <p:grpSp>
        <p:nvGrpSpPr>
          <p:cNvPr id="121" name="Group 120"/>
          <p:cNvGrpSpPr/>
          <p:nvPr/>
        </p:nvGrpSpPr>
        <p:grpSpPr>
          <a:xfrm>
            <a:off x="6760000" y="1563514"/>
            <a:ext cx="1326800" cy="1326800"/>
            <a:chOff x="6760568" y="1563250"/>
            <a:chExt cx="1327145" cy="1327145"/>
          </a:xfrm>
        </p:grpSpPr>
        <p:sp>
          <p:nvSpPr>
            <p:cNvPr id="38" name="椭圆 33"/>
            <p:cNvSpPr/>
            <p:nvPr/>
          </p:nvSpPr>
          <p:spPr>
            <a:xfrm>
              <a:off x="6760568" y="1563250"/>
              <a:ext cx="1327145" cy="1327145"/>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68562" tIns="34281" rIns="68562" bIns="34281" rtlCol="0" anchor="ctr"/>
            <a:lstStyle/>
            <a:p>
              <a:pPr algn="ctr"/>
              <a:endParaRPr lang="zh-CN" altLang="en-US" sz="2400">
                <a:solidFill>
                  <a:prstClr val="white"/>
                </a:solidFill>
                <a:latin typeface="微软雅黑" panose="020B0503020204020204" pitchFamily="34" charset="-122"/>
                <a:ea typeface="微软雅黑" panose="020B0503020204020204" pitchFamily="34" charset="-122"/>
              </a:endParaRPr>
            </a:p>
          </p:txBody>
        </p:sp>
        <p:sp>
          <p:nvSpPr>
            <p:cNvPr id="42" name="椭圆 37"/>
            <p:cNvSpPr/>
            <p:nvPr/>
          </p:nvSpPr>
          <p:spPr>
            <a:xfrm>
              <a:off x="6798582" y="1601383"/>
              <a:ext cx="1250876" cy="125087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8562" tIns="34281" rIns="68562" bIns="34281" rtlCol="0" anchor="ctr"/>
            <a:lstStyle/>
            <a:p>
              <a:pPr algn="ctr"/>
              <a:endParaRPr lang="zh-CN" altLang="en-US" sz="2400">
                <a:solidFill>
                  <a:prstClr val="white"/>
                </a:solidFill>
                <a:latin typeface="微软雅黑" panose="020B0503020204020204" pitchFamily="34" charset="-122"/>
                <a:ea typeface="微软雅黑" panose="020B0503020204020204" pitchFamily="34" charset="-122"/>
              </a:endParaRPr>
            </a:p>
          </p:txBody>
        </p:sp>
        <p:sp>
          <p:nvSpPr>
            <p:cNvPr id="47" name="文本框 41"/>
            <p:cNvSpPr txBox="1"/>
            <p:nvPr/>
          </p:nvSpPr>
          <p:spPr>
            <a:xfrm>
              <a:off x="6992520" y="2111444"/>
              <a:ext cx="863244" cy="438549"/>
            </a:xfrm>
            <a:prstGeom prst="rect">
              <a:avLst/>
            </a:prstGeom>
            <a:noFill/>
          </p:spPr>
          <p:txBody>
            <a:bodyPr wrap="none" lIns="68562" tIns="34281" rIns="68562" bIns="34281" rtlCol="0">
              <a:spAutoFit/>
            </a:bodyPr>
            <a:lstStyle/>
            <a:p>
              <a:pPr algn="ctr"/>
              <a:r>
                <a:rPr lang="en-US" altLang="zh-CN" sz="2400" dirty="0">
                  <a:solidFill>
                    <a:prstClr val="white"/>
                  </a:solidFill>
                  <a:latin typeface="微软雅黑" panose="020B0503020204020204" pitchFamily="34" charset="-122"/>
                  <a:ea typeface="微软雅黑" panose="020B0503020204020204" pitchFamily="34" charset="-122"/>
                </a:rPr>
                <a:t>2017</a:t>
              </a:r>
              <a:endParaRPr lang="zh-CN" altLang="en-US" sz="2400" dirty="0">
                <a:solidFill>
                  <a:prstClr val="white"/>
                </a:solidFill>
                <a:latin typeface="微软雅黑" panose="020B0503020204020204" pitchFamily="34" charset="-122"/>
                <a:ea typeface="微软雅黑" panose="020B0503020204020204" pitchFamily="34" charset="-122"/>
              </a:endParaRPr>
            </a:p>
          </p:txBody>
        </p:sp>
      </p:grpSp>
      <p:grpSp>
        <p:nvGrpSpPr>
          <p:cNvPr id="57" name="组合 41"/>
          <p:cNvGrpSpPr/>
          <p:nvPr/>
        </p:nvGrpSpPr>
        <p:grpSpPr>
          <a:xfrm>
            <a:off x="1538758" y="1823774"/>
            <a:ext cx="365988" cy="301673"/>
            <a:chOff x="5146681" y="766764"/>
            <a:chExt cx="1590670" cy="1338261"/>
          </a:xfrm>
          <a:solidFill>
            <a:schemeClr val="bg1"/>
          </a:solidFill>
        </p:grpSpPr>
        <p:sp>
          <p:nvSpPr>
            <p:cNvPr id="58" name="Oval 18"/>
            <p:cNvSpPr>
              <a:spLocks noChangeArrowheads="1"/>
            </p:cNvSpPr>
            <p:nvPr/>
          </p:nvSpPr>
          <p:spPr bwMode="auto">
            <a:xfrm>
              <a:off x="5675320" y="766764"/>
              <a:ext cx="533401" cy="534986"/>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400">
                <a:solidFill>
                  <a:prstClr val="black"/>
                </a:solidFill>
                <a:latin typeface="Arial" panose="020B0604020202020204"/>
                <a:ea typeface="微软雅黑" panose="020B0503020204020204" pitchFamily="34" charset="-122"/>
              </a:endParaRPr>
            </a:p>
          </p:txBody>
        </p:sp>
        <p:sp>
          <p:nvSpPr>
            <p:cNvPr id="59" name="Freeform 19"/>
            <p:cNvSpPr/>
            <p:nvPr/>
          </p:nvSpPr>
          <p:spPr bwMode="auto">
            <a:xfrm>
              <a:off x="5511805" y="1344614"/>
              <a:ext cx="860427" cy="760411"/>
            </a:xfrm>
            <a:custGeom>
              <a:avLst/>
              <a:gdLst>
                <a:gd name="T0" fmla="*/ 201 w 301"/>
                <a:gd name="T1" fmla="*/ 0 h 266"/>
                <a:gd name="T2" fmla="*/ 151 w 301"/>
                <a:gd name="T3" fmla="*/ 67 h 266"/>
                <a:gd name="T4" fmla="*/ 101 w 301"/>
                <a:gd name="T5" fmla="*/ 0 h 266"/>
                <a:gd name="T6" fmla="*/ 0 w 301"/>
                <a:gd name="T7" fmla="*/ 144 h 266"/>
                <a:gd name="T8" fmla="*/ 0 w 301"/>
                <a:gd name="T9" fmla="*/ 235 h 266"/>
                <a:gd name="T10" fmla="*/ 0 w 301"/>
                <a:gd name="T11" fmla="*/ 235 h 266"/>
                <a:gd name="T12" fmla="*/ 151 w 301"/>
                <a:gd name="T13" fmla="*/ 266 h 266"/>
                <a:gd name="T14" fmla="*/ 301 w 301"/>
                <a:gd name="T15" fmla="*/ 235 h 266"/>
                <a:gd name="T16" fmla="*/ 301 w 301"/>
                <a:gd name="T17" fmla="*/ 235 h 266"/>
                <a:gd name="T18" fmla="*/ 301 w 301"/>
                <a:gd name="T19" fmla="*/ 144 h 266"/>
                <a:gd name="T20" fmla="*/ 201 w 301"/>
                <a:gd name="T21" fmla="*/ 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1" h="266">
                  <a:moveTo>
                    <a:pt x="201" y="0"/>
                  </a:moveTo>
                  <a:cubicBezTo>
                    <a:pt x="151" y="67"/>
                    <a:pt x="151" y="67"/>
                    <a:pt x="151" y="67"/>
                  </a:cubicBezTo>
                  <a:cubicBezTo>
                    <a:pt x="101" y="0"/>
                    <a:pt x="101" y="0"/>
                    <a:pt x="101" y="0"/>
                  </a:cubicBezTo>
                  <a:cubicBezTo>
                    <a:pt x="42" y="21"/>
                    <a:pt x="0" y="78"/>
                    <a:pt x="0" y="144"/>
                  </a:cubicBezTo>
                  <a:cubicBezTo>
                    <a:pt x="0" y="235"/>
                    <a:pt x="0" y="235"/>
                    <a:pt x="0" y="235"/>
                  </a:cubicBezTo>
                  <a:cubicBezTo>
                    <a:pt x="0" y="235"/>
                    <a:pt x="0" y="235"/>
                    <a:pt x="0" y="235"/>
                  </a:cubicBezTo>
                  <a:cubicBezTo>
                    <a:pt x="3" y="252"/>
                    <a:pt x="69" y="266"/>
                    <a:pt x="151" y="266"/>
                  </a:cubicBezTo>
                  <a:cubicBezTo>
                    <a:pt x="232" y="266"/>
                    <a:pt x="298" y="252"/>
                    <a:pt x="301" y="235"/>
                  </a:cubicBezTo>
                  <a:cubicBezTo>
                    <a:pt x="301" y="235"/>
                    <a:pt x="301" y="235"/>
                    <a:pt x="301" y="235"/>
                  </a:cubicBezTo>
                  <a:cubicBezTo>
                    <a:pt x="301" y="144"/>
                    <a:pt x="301" y="144"/>
                    <a:pt x="301" y="144"/>
                  </a:cubicBezTo>
                  <a:cubicBezTo>
                    <a:pt x="301" y="78"/>
                    <a:pt x="259" y="21"/>
                    <a:pt x="20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400">
                <a:solidFill>
                  <a:prstClr val="black"/>
                </a:solidFill>
                <a:latin typeface="Arial" panose="020B0604020202020204"/>
                <a:ea typeface="微软雅黑" panose="020B0503020204020204" pitchFamily="34" charset="-122"/>
              </a:endParaRPr>
            </a:p>
          </p:txBody>
        </p:sp>
        <p:sp>
          <p:nvSpPr>
            <p:cNvPr id="60" name="Freeform 20"/>
            <p:cNvSpPr/>
            <p:nvPr/>
          </p:nvSpPr>
          <p:spPr bwMode="auto">
            <a:xfrm>
              <a:off x="5900744" y="1319215"/>
              <a:ext cx="85725" cy="50798"/>
            </a:xfrm>
            <a:custGeom>
              <a:avLst/>
              <a:gdLst>
                <a:gd name="T0" fmla="*/ 30 w 30"/>
                <a:gd name="T1" fmla="*/ 1 h 18"/>
                <a:gd name="T2" fmla="*/ 15 w 30"/>
                <a:gd name="T3" fmla="*/ 0 h 18"/>
                <a:gd name="T4" fmla="*/ 1 w 30"/>
                <a:gd name="T5" fmla="*/ 1 h 18"/>
                <a:gd name="T6" fmla="*/ 7 w 30"/>
                <a:gd name="T7" fmla="*/ 18 h 18"/>
                <a:gd name="T8" fmla="*/ 24 w 30"/>
                <a:gd name="T9" fmla="*/ 18 h 18"/>
                <a:gd name="T10" fmla="*/ 30 w 30"/>
                <a:gd name="T11" fmla="*/ 1 h 18"/>
              </a:gdLst>
              <a:ahLst/>
              <a:cxnLst>
                <a:cxn ang="0">
                  <a:pos x="T0" y="T1"/>
                </a:cxn>
                <a:cxn ang="0">
                  <a:pos x="T2" y="T3"/>
                </a:cxn>
                <a:cxn ang="0">
                  <a:pos x="T4" y="T5"/>
                </a:cxn>
                <a:cxn ang="0">
                  <a:pos x="T6" y="T7"/>
                </a:cxn>
                <a:cxn ang="0">
                  <a:pos x="T8" y="T9"/>
                </a:cxn>
                <a:cxn ang="0">
                  <a:pos x="T10" y="T11"/>
                </a:cxn>
              </a:cxnLst>
              <a:rect l="0" t="0" r="r" b="b"/>
              <a:pathLst>
                <a:path w="30" h="18">
                  <a:moveTo>
                    <a:pt x="30" y="1"/>
                  </a:moveTo>
                  <a:cubicBezTo>
                    <a:pt x="25" y="0"/>
                    <a:pt x="20" y="0"/>
                    <a:pt x="15" y="0"/>
                  </a:cubicBezTo>
                  <a:cubicBezTo>
                    <a:pt x="10" y="0"/>
                    <a:pt x="6" y="0"/>
                    <a:pt x="1" y="1"/>
                  </a:cubicBezTo>
                  <a:cubicBezTo>
                    <a:pt x="1" y="1"/>
                    <a:pt x="0" y="11"/>
                    <a:pt x="7" y="18"/>
                  </a:cubicBezTo>
                  <a:cubicBezTo>
                    <a:pt x="7" y="18"/>
                    <a:pt x="18" y="18"/>
                    <a:pt x="24" y="18"/>
                  </a:cubicBezTo>
                  <a:cubicBezTo>
                    <a:pt x="24" y="18"/>
                    <a:pt x="30" y="12"/>
                    <a:pt x="3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400">
                <a:solidFill>
                  <a:prstClr val="black"/>
                </a:solidFill>
                <a:latin typeface="Arial" panose="020B0604020202020204"/>
                <a:ea typeface="微软雅黑" panose="020B0503020204020204" pitchFamily="34" charset="-122"/>
              </a:endParaRPr>
            </a:p>
          </p:txBody>
        </p:sp>
        <p:sp>
          <p:nvSpPr>
            <p:cNvPr id="61" name="Freeform 21"/>
            <p:cNvSpPr/>
            <p:nvPr/>
          </p:nvSpPr>
          <p:spPr bwMode="auto">
            <a:xfrm>
              <a:off x="5894396" y="1377952"/>
              <a:ext cx="95249" cy="130175"/>
            </a:xfrm>
            <a:custGeom>
              <a:avLst/>
              <a:gdLst>
                <a:gd name="T0" fmla="*/ 15 w 60"/>
                <a:gd name="T1" fmla="*/ 0 h 82"/>
                <a:gd name="T2" fmla="*/ 47 w 60"/>
                <a:gd name="T3" fmla="*/ 0 h 82"/>
                <a:gd name="T4" fmla="*/ 60 w 60"/>
                <a:gd name="T5" fmla="*/ 47 h 82"/>
                <a:gd name="T6" fmla="*/ 31 w 60"/>
                <a:gd name="T7" fmla="*/ 82 h 82"/>
                <a:gd name="T8" fmla="*/ 0 w 60"/>
                <a:gd name="T9" fmla="*/ 47 h 82"/>
                <a:gd name="T10" fmla="*/ 15 w 60"/>
                <a:gd name="T11" fmla="*/ 0 h 82"/>
              </a:gdLst>
              <a:ahLst/>
              <a:cxnLst>
                <a:cxn ang="0">
                  <a:pos x="T0" y="T1"/>
                </a:cxn>
                <a:cxn ang="0">
                  <a:pos x="T2" y="T3"/>
                </a:cxn>
                <a:cxn ang="0">
                  <a:pos x="T4" y="T5"/>
                </a:cxn>
                <a:cxn ang="0">
                  <a:pos x="T6" y="T7"/>
                </a:cxn>
                <a:cxn ang="0">
                  <a:pos x="T8" y="T9"/>
                </a:cxn>
                <a:cxn ang="0">
                  <a:pos x="T10" y="T11"/>
                </a:cxn>
              </a:cxnLst>
              <a:rect l="0" t="0" r="r" b="b"/>
              <a:pathLst>
                <a:path w="60" h="82">
                  <a:moveTo>
                    <a:pt x="15" y="0"/>
                  </a:moveTo>
                  <a:lnTo>
                    <a:pt x="47" y="0"/>
                  </a:lnTo>
                  <a:lnTo>
                    <a:pt x="60" y="47"/>
                  </a:lnTo>
                  <a:lnTo>
                    <a:pt x="31" y="82"/>
                  </a:lnTo>
                  <a:lnTo>
                    <a:pt x="0" y="47"/>
                  </a:lnTo>
                  <a:lnTo>
                    <a:pt x="1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400">
                <a:solidFill>
                  <a:prstClr val="black"/>
                </a:solidFill>
                <a:latin typeface="Arial" panose="020B0604020202020204"/>
                <a:ea typeface="微软雅黑" panose="020B0503020204020204" pitchFamily="34" charset="-122"/>
              </a:endParaRPr>
            </a:p>
          </p:txBody>
        </p:sp>
        <p:sp>
          <p:nvSpPr>
            <p:cNvPr id="62" name="Freeform 22"/>
            <p:cNvSpPr/>
            <p:nvPr/>
          </p:nvSpPr>
          <p:spPr bwMode="auto">
            <a:xfrm>
              <a:off x="5432433" y="1427162"/>
              <a:ext cx="71438" cy="96838"/>
            </a:xfrm>
            <a:custGeom>
              <a:avLst/>
              <a:gdLst>
                <a:gd name="T0" fmla="*/ 23 w 45"/>
                <a:gd name="T1" fmla="*/ 61 h 61"/>
                <a:gd name="T2" fmla="*/ 45 w 45"/>
                <a:gd name="T3" fmla="*/ 34 h 61"/>
                <a:gd name="T4" fmla="*/ 34 w 45"/>
                <a:gd name="T5" fmla="*/ 0 h 61"/>
                <a:gd name="T6" fmla="*/ 11 w 45"/>
                <a:gd name="T7" fmla="*/ 0 h 61"/>
                <a:gd name="T8" fmla="*/ 0 w 45"/>
                <a:gd name="T9" fmla="*/ 34 h 61"/>
                <a:gd name="T10" fmla="*/ 23 w 45"/>
                <a:gd name="T11" fmla="*/ 61 h 61"/>
              </a:gdLst>
              <a:ahLst/>
              <a:cxnLst>
                <a:cxn ang="0">
                  <a:pos x="T0" y="T1"/>
                </a:cxn>
                <a:cxn ang="0">
                  <a:pos x="T2" y="T3"/>
                </a:cxn>
                <a:cxn ang="0">
                  <a:pos x="T4" y="T5"/>
                </a:cxn>
                <a:cxn ang="0">
                  <a:pos x="T6" y="T7"/>
                </a:cxn>
                <a:cxn ang="0">
                  <a:pos x="T8" y="T9"/>
                </a:cxn>
                <a:cxn ang="0">
                  <a:pos x="T10" y="T11"/>
                </a:cxn>
              </a:cxnLst>
              <a:rect l="0" t="0" r="r" b="b"/>
              <a:pathLst>
                <a:path w="45" h="61">
                  <a:moveTo>
                    <a:pt x="23" y="61"/>
                  </a:moveTo>
                  <a:lnTo>
                    <a:pt x="45" y="34"/>
                  </a:lnTo>
                  <a:lnTo>
                    <a:pt x="34" y="0"/>
                  </a:lnTo>
                  <a:lnTo>
                    <a:pt x="11" y="0"/>
                  </a:lnTo>
                  <a:lnTo>
                    <a:pt x="0" y="34"/>
                  </a:lnTo>
                  <a:lnTo>
                    <a:pt x="23" y="6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400">
                <a:solidFill>
                  <a:prstClr val="black"/>
                </a:solidFill>
                <a:latin typeface="Arial" panose="020B0604020202020204"/>
                <a:ea typeface="微软雅黑" panose="020B0503020204020204" pitchFamily="34" charset="-122"/>
              </a:endParaRPr>
            </a:p>
          </p:txBody>
        </p:sp>
        <p:sp>
          <p:nvSpPr>
            <p:cNvPr id="63" name="Freeform 23"/>
            <p:cNvSpPr/>
            <p:nvPr/>
          </p:nvSpPr>
          <p:spPr bwMode="auto">
            <a:xfrm>
              <a:off x="5146681" y="1401763"/>
              <a:ext cx="465139" cy="568324"/>
            </a:xfrm>
            <a:custGeom>
              <a:avLst/>
              <a:gdLst>
                <a:gd name="T0" fmla="*/ 150 w 163"/>
                <a:gd name="T1" fmla="*/ 0 h 199"/>
                <a:gd name="T2" fmla="*/ 113 w 163"/>
                <a:gd name="T3" fmla="*/ 50 h 199"/>
                <a:gd name="T4" fmla="*/ 75 w 163"/>
                <a:gd name="T5" fmla="*/ 0 h 199"/>
                <a:gd name="T6" fmla="*/ 0 w 163"/>
                <a:gd name="T7" fmla="*/ 108 h 199"/>
                <a:gd name="T8" fmla="*/ 0 w 163"/>
                <a:gd name="T9" fmla="*/ 176 h 199"/>
                <a:gd name="T10" fmla="*/ 0 w 163"/>
                <a:gd name="T11" fmla="*/ 176 h 199"/>
                <a:gd name="T12" fmla="*/ 113 w 163"/>
                <a:gd name="T13" fmla="*/ 199 h 199"/>
                <a:gd name="T14" fmla="*/ 114 w 163"/>
                <a:gd name="T15" fmla="*/ 199 h 199"/>
                <a:gd name="T16" fmla="*/ 114 w 163"/>
                <a:gd name="T17" fmla="*/ 124 h 199"/>
                <a:gd name="T18" fmla="*/ 163 w 163"/>
                <a:gd name="T19" fmla="*/ 6 h 199"/>
                <a:gd name="T20" fmla="*/ 150 w 163"/>
                <a:gd name="T21" fmla="*/ 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3" h="199">
                  <a:moveTo>
                    <a:pt x="150" y="0"/>
                  </a:moveTo>
                  <a:cubicBezTo>
                    <a:pt x="113" y="50"/>
                    <a:pt x="113" y="50"/>
                    <a:pt x="113" y="50"/>
                  </a:cubicBezTo>
                  <a:cubicBezTo>
                    <a:pt x="75" y="0"/>
                    <a:pt x="75" y="0"/>
                    <a:pt x="75" y="0"/>
                  </a:cubicBezTo>
                  <a:cubicBezTo>
                    <a:pt x="31" y="16"/>
                    <a:pt x="0" y="58"/>
                    <a:pt x="0" y="108"/>
                  </a:cubicBezTo>
                  <a:cubicBezTo>
                    <a:pt x="0" y="176"/>
                    <a:pt x="0" y="176"/>
                    <a:pt x="0" y="176"/>
                  </a:cubicBezTo>
                  <a:cubicBezTo>
                    <a:pt x="0" y="176"/>
                    <a:pt x="0" y="176"/>
                    <a:pt x="0" y="176"/>
                  </a:cubicBezTo>
                  <a:cubicBezTo>
                    <a:pt x="2" y="189"/>
                    <a:pt x="52" y="199"/>
                    <a:pt x="113" y="199"/>
                  </a:cubicBezTo>
                  <a:cubicBezTo>
                    <a:pt x="113" y="199"/>
                    <a:pt x="114" y="199"/>
                    <a:pt x="114" y="199"/>
                  </a:cubicBezTo>
                  <a:cubicBezTo>
                    <a:pt x="114" y="124"/>
                    <a:pt x="114" y="124"/>
                    <a:pt x="114" y="124"/>
                  </a:cubicBezTo>
                  <a:cubicBezTo>
                    <a:pt x="114" y="78"/>
                    <a:pt x="133" y="36"/>
                    <a:pt x="163" y="6"/>
                  </a:cubicBezTo>
                  <a:cubicBezTo>
                    <a:pt x="159" y="3"/>
                    <a:pt x="155" y="2"/>
                    <a:pt x="15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400">
                <a:solidFill>
                  <a:prstClr val="black"/>
                </a:solidFill>
                <a:latin typeface="Arial" panose="020B0604020202020204"/>
                <a:ea typeface="微软雅黑" panose="020B0503020204020204" pitchFamily="34" charset="-122"/>
              </a:endParaRPr>
            </a:p>
          </p:txBody>
        </p:sp>
        <p:sp>
          <p:nvSpPr>
            <p:cNvPr id="64" name="Freeform 24"/>
            <p:cNvSpPr/>
            <p:nvPr/>
          </p:nvSpPr>
          <p:spPr bwMode="auto">
            <a:xfrm>
              <a:off x="5438781" y="1381127"/>
              <a:ext cx="61913" cy="41276"/>
            </a:xfrm>
            <a:custGeom>
              <a:avLst/>
              <a:gdLst>
                <a:gd name="T0" fmla="*/ 18 w 22"/>
                <a:gd name="T1" fmla="*/ 14 h 14"/>
                <a:gd name="T2" fmla="*/ 22 w 22"/>
                <a:gd name="T3" fmla="*/ 1 h 14"/>
                <a:gd name="T4" fmla="*/ 11 w 22"/>
                <a:gd name="T5" fmla="*/ 0 h 14"/>
                <a:gd name="T6" fmla="*/ 0 w 22"/>
                <a:gd name="T7" fmla="*/ 1 h 14"/>
                <a:gd name="T8" fmla="*/ 5 w 22"/>
                <a:gd name="T9" fmla="*/ 14 h 14"/>
                <a:gd name="T10" fmla="*/ 18 w 22"/>
                <a:gd name="T11" fmla="*/ 14 h 14"/>
              </a:gdLst>
              <a:ahLst/>
              <a:cxnLst>
                <a:cxn ang="0">
                  <a:pos x="T0" y="T1"/>
                </a:cxn>
                <a:cxn ang="0">
                  <a:pos x="T2" y="T3"/>
                </a:cxn>
                <a:cxn ang="0">
                  <a:pos x="T4" y="T5"/>
                </a:cxn>
                <a:cxn ang="0">
                  <a:pos x="T6" y="T7"/>
                </a:cxn>
                <a:cxn ang="0">
                  <a:pos x="T8" y="T9"/>
                </a:cxn>
                <a:cxn ang="0">
                  <a:pos x="T10" y="T11"/>
                </a:cxn>
              </a:cxnLst>
              <a:rect l="0" t="0" r="r" b="b"/>
              <a:pathLst>
                <a:path w="22" h="14">
                  <a:moveTo>
                    <a:pt x="18" y="14"/>
                  </a:moveTo>
                  <a:cubicBezTo>
                    <a:pt x="18" y="14"/>
                    <a:pt x="22" y="9"/>
                    <a:pt x="22" y="1"/>
                  </a:cubicBezTo>
                  <a:cubicBezTo>
                    <a:pt x="18" y="0"/>
                    <a:pt x="15" y="0"/>
                    <a:pt x="11" y="0"/>
                  </a:cubicBezTo>
                  <a:cubicBezTo>
                    <a:pt x="7" y="0"/>
                    <a:pt x="4" y="0"/>
                    <a:pt x="0" y="1"/>
                  </a:cubicBezTo>
                  <a:cubicBezTo>
                    <a:pt x="0" y="1"/>
                    <a:pt x="0" y="8"/>
                    <a:pt x="5" y="14"/>
                  </a:cubicBezTo>
                  <a:cubicBezTo>
                    <a:pt x="5" y="14"/>
                    <a:pt x="13" y="14"/>
                    <a:pt x="18"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400">
                <a:solidFill>
                  <a:prstClr val="black"/>
                </a:solidFill>
                <a:latin typeface="Arial" panose="020B0604020202020204"/>
                <a:ea typeface="微软雅黑" panose="020B0503020204020204" pitchFamily="34" charset="-122"/>
              </a:endParaRPr>
            </a:p>
          </p:txBody>
        </p:sp>
        <p:sp>
          <p:nvSpPr>
            <p:cNvPr id="65" name="Oval 25"/>
            <p:cNvSpPr>
              <a:spLocks noChangeArrowheads="1"/>
            </p:cNvSpPr>
            <p:nvPr/>
          </p:nvSpPr>
          <p:spPr bwMode="auto">
            <a:xfrm>
              <a:off x="5267332" y="966790"/>
              <a:ext cx="401640" cy="40322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400">
                <a:solidFill>
                  <a:prstClr val="black"/>
                </a:solidFill>
                <a:latin typeface="Arial" panose="020B0604020202020204"/>
                <a:ea typeface="微软雅黑" panose="020B0503020204020204" pitchFamily="34" charset="-122"/>
              </a:endParaRPr>
            </a:p>
          </p:txBody>
        </p:sp>
        <p:sp>
          <p:nvSpPr>
            <p:cNvPr id="66" name="Freeform 26"/>
            <p:cNvSpPr/>
            <p:nvPr/>
          </p:nvSpPr>
          <p:spPr bwMode="auto">
            <a:xfrm>
              <a:off x="6386523" y="1381127"/>
              <a:ext cx="61913" cy="41276"/>
            </a:xfrm>
            <a:custGeom>
              <a:avLst/>
              <a:gdLst>
                <a:gd name="T0" fmla="*/ 17 w 22"/>
                <a:gd name="T1" fmla="*/ 14 h 14"/>
                <a:gd name="T2" fmla="*/ 22 w 22"/>
                <a:gd name="T3" fmla="*/ 1 h 14"/>
                <a:gd name="T4" fmla="*/ 11 w 22"/>
                <a:gd name="T5" fmla="*/ 0 h 14"/>
                <a:gd name="T6" fmla="*/ 0 w 22"/>
                <a:gd name="T7" fmla="*/ 1 h 14"/>
                <a:gd name="T8" fmla="*/ 5 w 22"/>
                <a:gd name="T9" fmla="*/ 14 h 14"/>
                <a:gd name="T10" fmla="*/ 17 w 22"/>
                <a:gd name="T11" fmla="*/ 14 h 14"/>
              </a:gdLst>
              <a:ahLst/>
              <a:cxnLst>
                <a:cxn ang="0">
                  <a:pos x="T0" y="T1"/>
                </a:cxn>
                <a:cxn ang="0">
                  <a:pos x="T2" y="T3"/>
                </a:cxn>
                <a:cxn ang="0">
                  <a:pos x="T4" y="T5"/>
                </a:cxn>
                <a:cxn ang="0">
                  <a:pos x="T6" y="T7"/>
                </a:cxn>
                <a:cxn ang="0">
                  <a:pos x="T8" y="T9"/>
                </a:cxn>
                <a:cxn ang="0">
                  <a:pos x="T10" y="T11"/>
                </a:cxn>
              </a:cxnLst>
              <a:rect l="0" t="0" r="r" b="b"/>
              <a:pathLst>
                <a:path w="22" h="14">
                  <a:moveTo>
                    <a:pt x="17" y="14"/>
                  </a:moveTo>
                  <a:cubicBezTo>
                    <a:pt x="17" y="14"/>
                    <a:pt x="22" y="9"/>
                    <a:pt x="22" y="1"/>
                  </a:cubicBezTo>
                  <a:cubicBezTo>
                    <a:pt x="18" y="0"/>
                    <a:pt x="15" y="0"/>
                    <a:pt x="11" y="0"/>
                  </a:cubicBezTo>
                  <a:cubicBezTo>
                    <a:pt x="7" y="0"/>
                    <a:pt x="4" y="0"/>
                    <a:pt x="0" y="1"/>
                  </a:cubicBezTo>
                  <a:cubicBezTo>
                    <a:pt x="0" y="1"/>
                    <a:pt x="0" y="8"/>
                    <a:pt x="5" y="14"/>
                  </a:cubicBezTo>
                  <a:cubicBezTo>
                    <a:pt x="5" y="14"/>
                    <a:pt x="13" y="14"/>
                    <a:pt x="17"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400">
                <a:solidFill>
                  <a:prstClr val="black"/>
                </a:solidFill>
                <a:latin typeface="Arial" panose="020B0604020202020204"/>
                <a:ea typeface="微软雅黑" panose="020B0503020204020204" pitchFamily="34" charset="-122"/>
              </a:endParaRPr>
            </a:p>
          </p:txBody>
        </p:sp>
        <p:sp>
          <p:nvSpPr>
            <p:cNvPr id="67" name="Freeform 27"/>
            <p:cNvSpPr/>
            <p:nvPr/>
          </p:nvSpPr>
          <p:spPr bwMode="auto">
            <a:xfrm>
              <a:off x="6380170" y="1427162"/>
              <a:ext cx="71438" cy="96838"/>
            </a:xfrm>
            <a:custGeom>
              <a:avLst/>
              <a:gdLst>
                <a:gd name="T0" fmla="*/ 24 w 45"/>
                <a:gd name="T1" fmla="*/ 61 h 61"/>
                <a:gd name="T2" fmla="*/ 45 w 45"/>
                <a:gd name="T3" fmla="*/ 34 h 61"/>
                <a:gd name="T4" fmla="*/ 34 w 45"/>
                <a:gd name="T5" fmla="*/ 0 h 61"/>
                <a:gd name="T6" fmla="*/ 11 w 45"/>
                <a:gd name="T7" fmla="*/ 0 h 61"/>
                <a:gd name="T8" fmla="*/ 0 w 45"/>
                <a:gd name="T9" fmla="*/ 34 h 61"/>
                <a:gd name="T10" fmla="*/ 24 w 45"/>
                <a:gd name="T11" fmla="*/ 61 h 61"/>
              </a:gdLst>
              <a:ahLst/>
              <a:cxnLst>
                <a:cxn ang="0">
                  <a:pos x="T0" y="T1"/>
                </a:cxn>
                <a:cxn ang="0">
                  <a:pos x="T2" y="T3"/>
                </a:cxn>
                <a:cxn ang="0">
                  <a:pos x="T4" y="T5"/>
                </a:cxn>
                <a:cxn ang="0">
                  <a:pos x="T6" y="T7"/>
                </a:cxn>
                <a:cxn ang="0">
                  <a:pos x="T8" y="T9"/>
                </a:cxn>
                <a:cxn ang="0">
                  <a:pos x="T10" y="T11"/>
                </a:cxn>
              </a:cxnLst>
              <a:rect l="0" t="0" r="r" b="b"/>
              <a:pathLst>
                <a:path w="45" h="61">
                  <a:moveTo>
                    <a:pt x="24" y="61"/>
                  </a:moveTo>
                  <a:lnTo>
                    <a:pt x="45" y="34"/>
                  </a:lnTo>
                  <a:lnTo>
                    <a:pt x="34" y="0"/>
                  </a:lnTo>
                  <a:lnTo>
                    <a:pt x="11" y="0"/>
                  </a:lnTo>
                  <a:lnTo>
                    <a:pt x="0" y="34"/>
                  </a:lnTo>
                  <a:lnTo>
                    <a:pt x="24" y="6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400">
                <a:solidFill>
                  <a:prstClr val="black"/>
                </a:solidFill>
                <a:latin typeface="Arial" panose="020B0604020202020204"/>
                <a:ea typeface="微软雅黑" panose="020B0503020204020204" pitchFamily="34" charset="-122"/>
              </a:endParaRPr>
            </a:p>
          </p:txBody>
        </p:sp>
        <p:sp>
          <p:nvSpPr>
            <p:cNvPr id="68" name="Oval 28"/>
            <p:cNvSpPr>
              <a:spLocks noChangeArrowheads="1"/>
            </p:cNvSpPr>
            <p:nvPr/>
          </p:nvSpPr>
          <p:spPr bwMode="auto">
            <a:xfrm>
              <a:off x="6215065" y="966790"/>
              <a:ext cx="403226" cy="40322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400">
                <a:solidFill>
                  <a:prstClr val="black"/>
                </a:solidFill>
                <a:latin typeface="Arial" panose="020B0604020202020204"/>
                <a:ea typeface="微软雅黑" panose="020B0503020204020204" pitchFamily="34" charset="-122"/>
              </a:endParaRPr>
            </a:p>
          </p:txBody>
        </p:sp>
        <p:sp>
          <p:nvSpPr>
            <p:cNvPr id="69" name="Freeform 29"/>
            <p:cNvSpPr/>
            <p:nvPr/>
          </p:nvSpPr>
          <p:spPr bwMode="auto">
            <a:xfrm>
              <a:off x="6272212" y="1401763"/>
              <a:ext cx="465139" cy="568324"/>
            </a:xfrm>
            <a:custGeom>
              <a:avLst/>
              <a:gdLst>
                <a:gd name="T0" fmla="*/ 88 w 163"/>
                <a:gd name="T1" fmla="*/ 0 h 199"/>
                <a:gd name="T2" fmla="*/ 51 w 163"/>
                <a:gd name="T3" fmla="*/ 50 h 199"/>
                <a:gd name="T4" fmla="*/ 13 w 163"/>
                <a:gd name="T5" fmla="*/ 0 h 199"/>
                <a:gd name="T6" fmla="*/ 0 w 163"/>
                <a:gd name="T7" fmla="*/ 6 h 199"/>
                <a:gd name="T8" fmla="*/ 49 w 163"/>
                <a:gd name="T9" fmla="*/ 124 h 199"/>
                <a:gd name="T10" fmla="*/ 49 w 163"/>
                <a:gd name="T11" fmla="*/ 199 h 199"/>
                <a:gd name="T12" fmla="*/ 51 w 163"/>
                <a:gd name="T13" fmla="*/ 199 h 199"/>
                <a:gd name="T14" fmla="*/ 163 w 163"/>
                <a:gd name="T15" fmla="*/ 176 h 199"/>
                <a:gd name="T16" fmla="*/ 163 w 163"/>
                <a:gd name="T17" fmla="*/ 176 h 199"/>
                <a:gd name="T18" fmla="*/ 163 w 163"/>
                <a:gd name="T19" fmla="*/ 108 h 199"/>
                <a:gd name="T20" fmla="*/ 88 w 163"/>
                <a:gd name="T21" fmla="*/ 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3" h="199">
                  <a:moveTo>
                    <a:pt x="88" y="0"/>
                  </a:moveTo>
                  <a:cubicBezTo>
                    <a:pt x="51" y="50"/>
                    <a:pt x="51" y="50"/>
                    <a:pt x="51" y="50"/>
                  </a:cubicBezTo>
                  <a:cubicBezTo>
                    <a:pt x="13" y="0"/>
                    <a:pt x="13" y="0"/>
                    <a:pt x="13" y="0"/>
                  </a:cubicBezTo>
                  <a:cubicBezTo>
                    <a:pt x="9" y="2"/>
                    <a:pt x="4" y="3"/>
                    <a:pt x="0" y="6"/>
                  </a:cubicBezTo>
                  <a:cubicBezTo>
                    <a:pt x="30" y="36"/>
                    <a:pt x="49" y="78"/>
                    <a:pt x="49" y="124"/>
                  </a:cubicBezTo>
                  <a:cubicBezTo>
                    <a:pt x="49" y="199"/>
                    <a:pt x="49" y="199"/>
                    <a:pt x="49" y="199"/>
                  </a:cubicBezTo>
                  <a:cubicBezTo>
                    <a:pt x="50" y="199"/>
                    <a:pt x="50" y="199"/>
                    <a:pt x="51" y="199"/>
                  </a:cubicBezTo>
                  <a:cubicBezTo>
                    <a:pt x="112" y="199"/>
                    <a:pt x="161" y="189"/>
                    <a:pt x="163" y="176"/>
                  </a:cubicBezTo>
                  <a:cubicBezTo>
                    <a:pt x="163" y="176"/>
                    <a:pt x="163" y="176"/>
                    <a:pt x="163" y="176"/>
                  </a:cubicBezTo>
                  <a:cubicBezTo>
                    <a:pt x="163" y="108"/>
                    <a:pt x="163" y="108"/>
                    <a:pt x="163" y="108"/>
                  </a:cubicBezTo>
                  <a:cubicBezTo>
                    <a:pt x="163" y="58"/>
                    <a:pt x="132" y="16"/>
                    <a:pt x="8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400">
                <a:solidFill>
                  <a:prstClr val="black"/>
                </a:solidFill>
                <a:latin typeface="Arial" panose="020B0604020202020204"/>
                <a:ea typeface="微软雅黑" panose="020B0503020204020204" pitchFamily="34" charset="-122"/>
              </a:endParaRPr>
            </a:p>
          </p:txBody>
        </p:sp>
      </p:grpSp>
      <p:grpSp>
        <p:nvGrpSpPr>
          <p:cNvPr id="70" name="组合 55"/>
          <p:cNvGrpSpPr/>
          <p:nvPr/>
        </p:nvGrpSpPr>
        <p:grpSpPr>
          <a:xfrm>
            <a:off x="7295329" y="1789391"/>
            <a:ext cx="309374" cy="281276"/>
            <a:chOff x="5278438" y="2973388"/>
            <a:chExt cx="1344613" cy="1247775"/>
          </a:xfrm>
          <a:solidFill>
            <a:schemeClr val="bg1"/>
          </a:solidFill>
        </p:grpSpPr>
        <p:sp>
          <p:nvSpPr>
            <p:cNvPr id="71" name="Freeform 67"/>
            <p:cNvSpPr>
              <a:spLocks noEditPoints="1"/>
            </p:cNvSpPr>
            <p:nvPr/>
          </p:nvSpPr>
          <p:spPr bwMode="auto">
            <a:xfrm>
              <a:off x="5821363" y="2973388"/>
              <a:ext cx="801688" cy="806450"/>
            </a:xfrm>
            <a:custGeom>
              <a:avLst/>
              <a:gdLst>
                <a:gd name="T0" fmla="*/ 256 w 281"/>
                <a:gd name="T1" fmla="*/ 26 h 282"/>
                <a:gd name="T2" fmla="*/ 163 w 281"/>
                <a:gd name="T3" fmla="*/ 26 h 282"/>
                <a:gd name="T4" fmla="*/ 0 w 281"/>
                <a:gd name="T5" fmla="*/ 190 h 282"/>
                <a:gd name="T6" fmla="*/ 92 w 281"/>
                <a:gd name="T7" fmla="*/ 282 h 282"/>
                <a:gd name="T8" fmla="*/ 256 w 281"/>
                <a:gd name="T9" fmla="*/ 119 h 282"/>
                <a:gd name="T10" fmla="*/ 256 w 281"/>
                <a:gd name="T11" fmla="*/ 26 h 282"/>
                <a:gd name="T12" fmla="*/ 55 w 281"/>
                <a:gd name="T13" fmla="*/ 192 h 282"/>
                <a:gd name="T14" fmla="*/ 44 w 281"/>
                <a:gd name="T15" fmla="*/ 181 h 282"/>
                <a:gd name="T16" fmla="*/ 183 w 281"/>
                <a:gd name="T17" fmla="*/ 42 h 282"/>
                <a:gd name="T18" fmla="*/ 194 w 281"/>
                <a:gd name="T19" fmla="*/ 42 h 282"/>
                <a:gd name="T20" fmla="*/ 194 w 281"/>
                <a:gd name="T21" fmla="*/ 53 h 282"/>
                <a:gd name="T22" fmla="*/ 55 w 281"/>
                <a:gd name="T23" fmla="*/ 192 h 282"/>
                <a:gd name="T24" fmla="*/ 78 w 281"/>
                <a:gd name="T25" fmla="*/ 215 h 282"/>
                <a:gd name="T26" fmla="*/ 67 w 281"/>
                <a:gd name="T27" fmla="*/ 204 h 282"/>
                <a:gd name="T28" fmla="*/ 217 w 281"/>
                <a:gd name="T29" fmla="*/ 54 h 282"/>
                <a:gd name="T30" fmla="*/ 228 w 281"/>
                <a:gd name="T31" fmla="*/ 54 h 282"/>
                <a:gd name="T32" fmla="*/ 228 w 281"/>
                <a:gd name="T33" fmla="*/ 65 h 282"/>
                <a:gd name="T34" fmla="*/ 78 w 281"/>
                <a:gd name="T35" fmla="*/ 215 h 282"/>
                <a:gd name="T36" fmla="*/ 101 w 281"/>
                <a:gd name="T37" fmla="*/ 238 h 282"/>
                <a:gd name="T38" fmla="*/ 90 w 281"/>
                <a:gd name="T39" fmla="*/ 227 h 282"/>
                <a:gd name="T40" fmla="*/ 229 w 281"/>
                <a:gd name="T41" fmla="*/ 88 h 282"/>
                <a:gd name="T42" fmla="*/ 240 w 281"/>
                <a:gd name="T43" fmla="*/ 88 h 282"/>
                <a:gd name="T44" fmla="*/ 240 w 281"/>
                <a:gd name="T45" fmla="*/ 99 h 282"/>
                <a:gd name="T46" fmla="*/ 101 w 281"/>
                <a:gd name="T47" fmla="*/ 238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1" h="282">
                  <a:moveTo>
                    <a:pt x="256" y="26"/>
                  </a:moveTo>
                  <a:cubicBezTo>
                    <a:pt x="230" y="0"/>
                    <a:pt x="189" y="0"/>
                    <a:pt x="163" y="26"/>
                  </a:cubicBezTo>
                  <a:cubicBezTo>
                    <a:pt x="0" y="190"/>
                    <a:pt x="0" y="190"/>
                    <a:pt x="0" y="190"/>
                  </a:cubicBezTo>
                  <a:cubicBezTo>
                    <a:pt x="92" y="282"/>
                    <a:pt x="92" y="282"/>
                    <a:pt x="92" y="282"/>
                  </a:cubicBezTo>
                  <a:cubicBezTo>
                    <a:pt x="256" y="119"/>
                    <a:pt x="256" y="119"/>
                    <a:pt x="256" y="119"/>
                  </a:cubicBezTo>
                  <a:cubicBezTo>
                    <a:pt x="281" y="93"/>
                    <a:pt x="281" y="52"/>
                    <a:pt x="256" y="26"/>
                  </a:cubicBezTo>
                  <a:close/>
                  <a:moveTo>
                    <a:pt x="55" y="192"/>
                  </a:moveTo>
                  <a:cubicBezTo>
                    <a:pt x="44" y="181"/>
                    <a:pt x="44" y="181"/>
                    <a:pt x="44" y="181"/>
                  </a:cubicBezTo>
                  <a:cubicBezTo>
                    <a:pt x="183" y="42"/>
                    <a:pt x="183" y="42"/>
                    <a:pt x="183" y="42"/>
                  </a:cubicBezTo>
                  <a:cubicBezTo>
                    <a:pt x="186" y="39"/>
                    <a:pt x="191" y="39"/>
                    <a:pt x="194" y="42"/>
                  </a:cubicBezTo>
                  <a:cubicBezTo>
                    <a:pt x="197" y="45"/>
                    <a:pt x="197" y="50"/>
                    <a:pt x="194" y="53"/>
                  </a:cubicBezTo>
                  <a:lnTo>
                    <a:pt x="55" y="192"/>
                  </a:lnTo>
                  <a:close/>
                  <a:moveTo>
                    <a:pt x="78" y="215"/>
                  </a:moveTo>
                  <a:cubicBezTo>
                    <a:pt x="67" y="204"/>
                    <a:pt x="67" y="204"/>
                    <a:pt x="67" y="204"/>
                  </a:cubicBezTo>
                  <a:cubicBezTo>
                    <a:pt x="217" y="54"/>
                    <a:pt x="217" y="54"/>
                    <a:pt x="217" y="54"/>
                  </a:cubicBezTo>
                  <a:cubicBezTo>
                    <a:pt x="220" y="51"/>
                    <a:pt x="225" y="51"/>
                    <a:pt x="228" y="54"/>
                  </a:cubicBezTo>
                  <a:cubicBezTo>
                    <a:pt x="231" y="57"/>
                    <a:pt x="231" y="62"/>
                    <a:pt x="228" y="65"/>
                  </a:cubicBezTo>
                  <a:lnTo>
                    <a:pt x="78" y="215"/>
                  </a:lnTo>
                  <a:close/>
                  <a:moveTo>
                    <a:pt x="101" y="238"/>
                  </a:moveTo>
                  <a:cubicBezTo>
                    <a:pt x="90" y="227"/>
                    <a:pt x="90" y="227"/>
                    <a:pt x="90" y="227"/>
                  </a:cubicBezTo>
                  <a:cubicBezTo>
                    <a:pt x="229" y="88"/>
                    <a:pt x="229" y="88"/>
                    <a:pt x="229" y="88"/>
                  </a:cubicBezTo>
                  <a:cubicBezTo>
                    <a:pt x="232" y="85"/>
                    <a:pt x="237" y="85"/>
                    <a:pt x="240" y="88"/>
                  </a:cubicBezTo>
                  <a:cubicBezTo>
                    <a:pt x="243" y="91"/>
                    <a:pt x="243" y="96"/>
                    <a:pt x="240" y="99"/>
                  </a:cubicBezTo>
                  <a:lnTo>
                    <a:pt x="101" y="2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400">
                <a:solidFill>
                  <a:srgbClr val="78A6B6"/>
                </a:solidFill>
                <a:latin typeface="Arial" panose="020B0604020202020204"/>
                <a:ea typeface="微软雅黑" panose="020B0503020204020204" pitchFamily="34" charset="-122"/>
              </a:endParaRPr>
            </a:p>
          </p:txBody>
        </p:sp>
        <p:sp>
          <p:nvSpPr>
            <p:cNvPr id="72" name="Freeform 68"/>
            <p:cNvSpPr/>
            <p:nvPr/>
          </p:nvSpPr>
          <p:spPr bwMode="auto">
            <a:xfrm>
              <a:off x="5375275" y="3662363"/>
              <a:ext cx="554038" cy="558800"/>
            </a:xfrm>
            <a:custGeom>
              <a:avLst/>
              <a:gdLst>
                <a:gd name="T0" fmla="*/ 227 w 349"/>
                <a:gd name="T1" fmla="*/ 209 h 352"/>
                <a:gd name="T2" fmla="*/ 210 w 349"/>
                <a:gd name="T3" fmla="*/ 193 h 352"/>
                <a:gd name="T4" fmla="*/ 349 w 349"/>
                <a:gd name="T5" fmla="*/ 54 h 352"/>
                <a:gd name="T6" fmla="*/ 295 w 349"/>
                <a:gd name="T7" fmla="*/ 0 h 352"/>
                <a:gd name="T8" fmla="*/ 156 w 349"/>
                <a:gd name="T9" fmla="*/ 139 h 352"/>
                <a:gd name="T10" fmla="*/ 142 w 349"/>
                <a:gd name="T11" fmla="*/ 125 h 352"/>
                <a:gd name="T12" fmla="*/ 110 w 349"/>
                <a:gd name="T13" fmla="*/ 141 h 352"/>
                <a:gd name="T14" fmla="*/ 0 w 349"/>
                <a:gd name="T15" fmla="*/ 317 h 352"/>
                <a:gd name="T16" fmla="*/ 32 w 349"/>
                <a:gd name="T17" fmla="*/ 352 h 352"/>
                <a:gd name="T18" fmla="*/ 207 w 349"/>
                <a:gd name="T19" fmla="*/ 242 h 352"/>
                <a:gd name="T20" fmla="*/ 227 w 349"/>
                <a:gd name="T21" fmla="*/ 209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9" h="352">
                  <a:moveTo>
                    <a:pt x="227" y="209"/>
                  </a:moveTo>
                  <a:lnTo>
                    <a:pt x="210" y="193"/>
                  </a:lnTo>
                  <a:lnTo>
                    <a:pt x="349" y="54"/>
                  </a:lnTo>
                  <a:lnTo>
                    <a:pt x="295" y="0"/>
                  </a:lnTo>
                  <a:lnTo>
                    <a:pt x="156" y="139"/>
                  </a:lnTo>
                  <a:lnTo>
                    <a:pt x="142" y="125"/>
                  </a:lnTo>
                  <a:lnTo>
                    <a:pt x="110" y="141"/>
                  </a:lnTo>
                  <a:lnTo>
                    <a:pt x="0" y="317"/>
                  </a:lnTo>
                  <a:lnTo>
                    <a:pt x="32" y="352"/>
                  </a:lnTo>
                  <a:lnTo>
                    <a:pt x="207" y="242"/>
                  </a:lnTo>
                  <a:lnTo>
                    <a:pt x="227" y="20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400">
                <a:solidFill>
                  <a:srgbClr val="78A6B6"/>
                </a:solidFill>
                <a:latin typeface="Arial" panose="020B0604020202020204"/>
                <a:ea typeface="微软雅黑" panose="020B0503020204020204" pitchFamily="34" charset="-122"/>
              </a:endParaRPr>
            </a:p>
          </p:txBody>
        </p:sp>
        <p:sp>
          <p:nvSpPr>
            <p:cNvPr id="73" name="Freeform 69"/>
            <p:cNvSpPr/>
            <p:nvPr/>
          </p:nvSpPr>
          <p:spPr bwMode="auto">
            <a:xfrm>
              <a:off x="5278438" y="2986088"/>
              <a:ext cx="590550" cy="590550"/>
            </a:xfrm>
            <a:custGeom>
              <a:avLst/>
              <a:gdLst>
                <a:gd name="T0" fmla="*/ 104 w 207"/>
                <a:gd name="T1" fmla="*/ 0 h 207"/>
                <a:gd name="T2" fmla="*/ 78 w 207"/>
                <a:gd name="T3" fmla="*/ 3 h 207"/>
                <a:gd name="T4" fmla="*/ 81 w 207"/>
                <a:gd name="T5" fmla="*/ 5 h 207"/>
                <a:gd name="T6" fmla="*/ 118 w 207"/>
                <a:gd name="T7" fmla="*/ 43 h 207"/>
                <a:gd name="T8" fmla="*/ 118 w 207"/>
                <a:gd name="T9" fmla="*/ 112 h 207"/>
                <a:gd name="T10" fmla="*/ 49 w 207"/>
                <a:gd name="T11" fmla="*/ 112 h 207"/>
                <a:gd name="T12" fmla="*/ 12 w 207"/>
                <a:gd name="T13" fmla="*/ 74 h 207"/>
                <a:gd name="T14" fmla="*/ 7 w 207"/>
                <a:gd name="T15" fmla="*/ 68 h 207"/>
                <a:gd name="T16" fmla="*/ 0 w 207"/>
                <a:gd name="T17" fmla="*/ 103 h 207"/>
                <a:gd name="T18" fmla="*/ 104 w 207"/>
                <a:gd name="T19" fmla="*/ 207 h 207"/>
                <a:gd name="T20" fmla="*/ 207 w 207"/>
                <a:gd name="T21" fmla="*/ 103 h 207"/>
                <a:gd name="T22" fmla="*/ 104 w 207"/>
                <a:gd name="T23" fmla="*/ 0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7" h="207">
                  <a:moveTo>
                    <a:pt x="104" y="0"/>
                  </a:moveTo>
                  <a:cubicBezTo>
                    <a:pt x="95" y="0"/>
                    <a:pt x="86" y="1"/>
                    <a:pt x="78" y="3"/>
                  </a:cubicBezTo>
                  <a:cubicBezTo>
                    <a:pt x="79" y="4"/>
                    <a:pt x="80" y="5"/>
                    <a:pt x="81" y="5"/>
                  </a:cubicBezTo>
                  <a:cubicBezTo>
                    <a:pt x="118" y="43"/>
                    <a:pt x="118" y="43"/>
                    <a:pt x="118" y="43"/>
                  </a:cubicBezTo>
                  <a:cubicBezTo>
                    <a:pt x="137" y="62"/>
                    <a:pt x="137" y="93"/>
                    <a:pt x="118" y="112"/>
                  </a:cubicBezTo>
                  <a:cubicBezTo>
                    <a:pt x="99" y="131"/>
                    <a:pt x="68" y="131"/>
                    <a:pt x="49" y="112"/>
                  </a:cubicBezTo>
                  <a:cubicBezTo>
                    <a:pt x="12" y="74"/>
                    <a:pt x="12" y="74"/>
                    <a:pt x="12" y="74"/>
                  </a:cubicBezTo>
                  <a:cubicBezTo>
                    <a:pt x="10" y="72"/>
                    <a:pt x="8" y="70"/>
                    <a:pt x="7" y="68"/>
                  </a:cubicBezTo>
                  <a:cubicBezTo>
                    <a:pt x="3" y="79"/>
                    <a:pt x="0" y="91"/>
                    <a:pt x="0" y="103"/>
                  </a:cubicBezTo>
                  <a:cubicBezTo>
                    <a:pt x="0" y="161"/>
                    <a:pt x="47" y="207"/>
                    <a:pt x="104" y="207"/>
                  </a:cubicBezTo>
                  <a:cubicBezTo>
                    <a:pt x="161" y="207"/>
                    <a:pt x="207" y="161"/>
                    <a:pt x="207" y="103"/>
                  </a:cubicBezTo>
                  <a:cubicBezTo>
                    <a:pt x="207" y="46"/>
                    <a:pt x="161" y="0"/>
                    <a:pt x="10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400">
                <a:solidFill>
                  <a:srgbClr val="78A6B6"/>
                </a:solidFill>
                <a:latin typeface="Arial" panose="020B0604020202020204"/>
                <a:ea typeface="微软雅黑" panose="020B0503020204020204" pitchFamily="34" charset="-122"/>
              </a:endParaRPr>
            </a:p>
          </p:txBody>
        </p:sp>
        <p:sp>
          <p:nvSpPr>
            <p:cNvPr id="74" name="Freeform 70"/>
            <p:cNvSpPr>
              <a:spLocks noEditPoints="1"/>
            </p:cNvSpPr>
            <p:nvPr/>
          </p:nvSpPr>
          <p:spPr bwMode="auto">
            <a:xfrm>
              <a:off x="6008688" y="3686176"/>
              <a:ext cx="531813" cy="531813"/>
            </a:xfrm>
            <a:custGeom>
              <a:avLst/>
              <a:gdLst>
                <a:gd name="T0" fmla="*/ 164 w 186"/>
                <a:gd name="T1" fmla="*/ 164 h 186"/>
                <a:gd name="T2" fmla="*/ 164 w 186"/>
                <a:gd name="T3" fmla="*/ 83 h 186"/>
                <a:gd name="T4" fmla="*/ 81 w 186"/>
                <a:gd name="T5" fmla="*/ 0 h 186"/>
                <a:gd name="T6" fmla="*/ 0 w 186"/>
                <a:gd name="T7" fmla="*/ 81 h 186"/>
                <a:gd name="T8" fmla="*/ 82 w 186"/>
                <a:gd name="T9" fmla="*/ 164 h 186"/>
                <a:gd name="T10" fmla="*/ 164 w 186"/>
                <a:gd name="T11" fmla="*/ 164 h 186"/>
                <a:gd name="T12" fmla="*/ 109 w 186"/>
                <a:gd name="T13" fmla="*/ 109 h 186"/>
                <a:gd name="T14" fmla="*/ 142 w 186"/>
                <a:gd name="T15" fmla="*/ 109 h 186"/>
                <a:gd name="T16" fmla="*/ 142 w 186"/>
                <a:gd name="T17" fmla="*/ 143 h 186"/>
                <a:gd name="T18" fmla="*/ 109 w 186"/>
                <a:gd name="T19" fmla="*/ 143 h 186"/>
                <a:gd name="T20" fmla="*/ 109 w 186"/>
                <a:gd name="T21" fmla="*/ 109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6" h="186">
                  <a:moveTo>
                    <a:pt x="164" y="164"/>
                  </a:moveTo>
                  <a:cubicBezTo>
                    <a:pt x="186" y="142"/>
                    <a:pt x="186" y="105"/>
                    <a:pt x="164" y="83"/>
                  </a:cubicBezTo>
                  <a:cubicBezTo>
                    <a:pt x="81" y="0"/>
                    <a:pt x="81" y="0"/>
                    <a:pt x="81" y="0"/>
                  </a:cubicBezTo>
                  <a:cubicBezTo>
                    <a:pt x="0" y="81"/>
                    <a:pt x="0" y="81"/>
                    <a:pt x="0" y="81"/>
                  </a:cubicBezTo>
                  <a:cubicBezTo>
                    <a:pt x="82" y="164"/>
                    <a:pt x="82" y="164"/>
                    <a:pt x="82" y="164"/>
                  </a:cubicBezTo>
                  <a:cubicBezTo>
                    <a:pt x="105" y="186"/>
                    <a:pt x="141" y="186"/>
                    <a:pt x="164" y="164"/>
                  </a:cubicBezTo>
                  <a:close/>
                  <a:moveTo>
                    <a:pt x="109" y="109"/>
                  </a:moveTo>
                  <a:cubicBezTo>
                    <a:pt x="118" y="100"/>
                    <a:pt x="133" y="100"/>
                    <a:pt x="142" y="109"/>
                  </a:cubicBezTo>
                  <a:cubicBezTo>
                    <a:pt x="152" y="118"/>
                    <a:pt x="152" y="133"/>
                    <a:pt x="142" y="143"/>
                  </a:cubicBezTo>
                  <a:cubicBezTo>
                    <a:pt x="133" y="152"/>
                    <a:pt x="118" y="152"/>
                    <a:pt x="109" y="143"/>
                  </a:cubicBezTo>
                  <a:cubicBezTo>
                    <a:pt x="99" y="133"/>
                    <a:pt x="99" y="118"/>
                    <a:pt x="109" y="10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400">
                <a:solidFill>
                  <a:srgbClr val="78A6B6"/>
                </a:solidFill>
                <a:latin typeface="Arial" panose="020B0604020202020204"/>
                <a:ea typeface="微软雅黑" panose="020B0503020204020204" pitchFamily="34" charset="-122"/>
              </a:endParaRPr>
            </a:p>
          </p:txBody>
        </p:sp>
      </p:grpSp>
      <p:grpSp>
        <p:nvGrpSpPr>
          <p:cNvPr id="75" name="组合 60"/>
          <p:cNvGrpSpPr/>
          <p:nvPr/>
        </p:nvGrpSpPr>
        <p:grpSpPr>
          <a:xfrm>
            <a:off x="3465931" y="1746559"/>
            <a:ext cx="271757" cy="348470"/>
            <a:chOff x="2951163" y="2495550"/>
            <a:chExt cx="1208088" cy="1581150"/>
          </a:xfrm>
          <a:solidFill>
            <a:schemeClr val="bg1"/>
          </a:solidFill>
        </p:grpSpPr>
        <p:sp>
          <p:nvSpPr>
            <p:cNvPr id="76" name="Freeform 29"/>
            <p:cNvSpPr/>
            <p:nvPr/>
          </p:nvSpPr>
          <p:spPr bwMode="auto">
            <a:xfrm>
              <a:off x="2978150" y="2911475"/>
              <a:ext cx="230188" cy="306388"/>
            </a:xfrm>
            <a:custGeom>
              <a:avLst/>
              <a:gdLst>
                <a:gd name="T0" fmla="*/ 69 w 79"/>
                <a:gd name="T1" fmla="*/ 40 h 105"/>
                <a:gd name="T2" fmla="*/ 70 w 79"/>
                <a:gd name="T3" fmla="*/ 3 h 105"/>
                <a:gd name="T4" fmla="*/ 52 w 79"/>
                <a:gd name="T5" fmla="*/ 0 h 105"/>
                <a:gd name="T6" fmla="*/ 0 w 79"/>
                <a:gd name="T7" fmla="*/ 52 h 105"/>
                <a:gd name="T8" fmla="*/ 52 w 79"/>
                <a:gd name="T9" fmla="*/ 105 h 105"/>
                <a:gd name="T10" fmla="*/ 79 w 79"/>
                <a:gd name="T11" fmla="*/ 97 h 105"/>
                <a:gd name="T12" fmla="*/ 69 w 79"/>
                <a:gd name="T13" fmla="*/ 40 h 105"/>
              </a:gdLst>
              <a:ahLst/>
              <a:cxnLst>
                <a:cxn ang="0">
                  <a:pos x="T0" y="T1"/>
                </a:cxn>
                <a:cxn ang="0">
                  <a:pos x="T2" y="T3"/>
                </a:cxn>
                <a:cxn ang="0">
                  <a:pos x="T4" y="T5"/>
                </a:cxn>
                <a:cxn ang="0">
                  <a:pos x="T6" y="T7"/>
                </a:cxn>
                <a:cxn ang="0">
                  <a:pos x="T8" y="T9"/>
                </a:cxn>
                <a:cxn ang="0">
                  <a:pos x="T10" y="T11"/>
                </a:cxn>
                <a:cxn ang="0">
                  <a:pos x="T12" y="T13"/>
                </a:cxn>
              </a:cxnLst>
              <a:rect l="0" t="0" r="r" b="b"/>
              <a:pathLst>
                <a:path w="79" h="105">
                  <a:moveTo>
                    <a:pt x="69" y="40"/>
                  </a:moveTo>
                  <a:cubicBezTo>
                    <a:pt x="69" y="25"/>
                    <a:pt x="62" y="15"/>
                    <a:pt x="70" y="3"/>
                  </a:cubicBezTo>
                  <a:cubicBezTo>
                    <a:pt x="65" y="1"/>
                    <a:pt x="59" y="0"/>
                    <a:pt x="52" y="0"/>
                  </a:cubicBezTo>
                  <a:cubicBezTo>
                    <a:pt x="23" y="0"/>
                    <a:pt x="0" y="24"/>
                    <a:pt x="0" y="52"/>
                  </a:cubicBezTo>
                  <a:cubicBezTo>
                    <a:pt x="0" y="81"/>
                    <a:pt x="23" y="105"/>
                    <a:pt x="52" y="105"/>
                  </a:cubicBezTo>
                  <a:cubicBezTo>
                    <a:pt x="62" y="105"/>
                    <a:pt x="71" y="102"/>
                    <a:pt x="79" y="97"/>
                  </a:cubicBezTo>
                  <a:cubicBezTo>
                    <a:pt x="75" y="84"/>
                    <a:pt x="69" y="60"/>
                    <a:pt x="69" y="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400">
                <a:solidFill>
                  <a:prstClr val="black"/>
                </a:solidFill>
                <a:latin typeface="Arial" panose="020B0604020202020204"/>
                <a:ea typeface="微软雅黑" panose="020B0503020204020204" pitchFamily="34" charset="-122"/>
              </a:endParaRPr>
            </a:p>
          </p:txBody>
        </p:sp>
        <p:sp>
          <p:nvSpPr>
            <p:cNvPr id="77" name="Freeform 30"/>
            <p:cNvSpPr/>
            <p:nvPr/>
          </p:nvSpPr>
          <p:spPr bwMode="auto">
            <a:xfrm>
              <a:off x="3900488" y="2911475"/>
              <a:ext cx="228600" cy="306388"/>
            </a:xfrm>
            <a:custGeom>
              <a:avLst/>
              <a:gdLst>
                <a:gd name="T0" fmla="*/ 10 w 79"/>
                <a:gd name="T1" fmla="*/ 40 h 105"/>
                <a:gd name="T2" fmla="*/ 9 w 79"/>
                <a:gd name="T3" fmla="*/ 3 h 105"/>
                <a:gd name="T4" fmla="*/ 27 w 79"/>
                <a:gd name="T5" fmla="*/ 0 h 105"/>
                <a:gd name="T6" fmla="*/ 79 w 79"/>
                <a:gd name="T7" fmla="*/ 52 h 105"/>
                <a:gd name="T8" fmla="*/ 27 w 79"/>
                <a:gd name="T9" fmla="*/ 105 h 105"/>
                <a:gd name="T10" fmla="*/ 0 w 79"/>
                <a:gd name="T11" fmla="*/ 97 h 105"/>
                <a:gd name="T12" fmla="*/ 10 w 79"/>
                <a:gd name="T13" fmla="*/ 40 h 105"/>
              </a:gdLst>
              <a:ahLst/>
              <a:cxnLst>
                <a:cxn ang="0">
                  <a:pos x="T0" y="T1"/>
                </a:cxn>
                <a:cxn ang="0">
                  <a:pos x="T2" y="T3"/>
                </a:cxn>
                <a:cxn ang="0">
                  <a:pos x="T4" y="T5"/>
                </a:cxn>
                <a:cxn ang="0">
                  <a:pos x="T6" y="T7"/>
                </a:cxn>
                <a:cxn ang="0">
                  <a:pos x="T8" y="T9"/>
                </a:cxn>
                <a:cxn ang="0">
                  <a:pos x="T10" y="T11"/>
                </a:cxn>
                <a:cxn ang="0">
                  <a:pos x="T12" y="T13"/>
                </a:cxn>
              </a:cxnLst>
              <a:rect l="0" t="0" r="r" b="b"/>
              <a:pathLst>
                <a:path w="79" h="105">
                  <a:moveTo>
                    <a:pt x="10" y="40"/>
                  </a:moveTo>
                  <a:cubicBezTo>
                    <a:pt x="10" y="25"/>
                    <a:pt x="17" y="15"/>
                    <a:pt x="9" y="3"/>
                  </a:cubicBezTo>
                  <a:cubicBezTo>
                    <a:pt x="15" y="1"/>
                    <a:pt x="21" y="0"/>
                    <a:pt x="27" y="0"/>
                  </a:cubicBezTo>
                  <a:cubicBezTo>
                    <a:pt x="56" y="0"/>
                    <a:pt x="79" y="24"/>
                    <a:pt x="79" y="52"/>
                  </a:cubicBezTo>
                  <a:cubicBezTo>
                    <a:pt x="79" y="81"/>
                    <a:pt x="56" y="105"/>
                    <a:pt x="27" y="105"/>
                  </a:cubicBezTo>
                  <a:cubicBezTo>
                    <a:pt x="17" y="105"/>
                    <a:pt x="8" y="102"/>
                    <a:pt x="0" y="97"/>
                  </a:cubicBezTo>
                  <a:cubicBezTo>
                    <a:pt x="4" y="84"/>
                    <a:pt x="10" y="60"/>
                    <a:pt x="10" y="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400">
                <a:solidFill>
                  <a:prstClr val="black"/>
                </a:solidFill>
                <a:latin typeface="Arial" panose="020B0604020202020204"/>
                <a:ea typeface="微软雅黑" panose="020B0503020204020204" pitchFamily="34" charset="-122"/>
              </a:endParaRPr>
            </a:p>
          </p:txBody>
        </p:sp>
        <p:sp>
          <p:nvSpPr>
            <p:cNvPr id="78" name="Freeform 31"/>
            <p:cNvSpPr/>
            <p:nvPr/>
          </p:nvSpPr>
          <p:spPr bwMode="auto">
            <a:xfrm>
              <a:off x="3481388" y="3570288"/>
              <a:ext cx="147638" cy="328613"/>
            </a:xfrm>
            <a:custGeom>
              <a:avLst/>
              <a:gdLst>
                <a:gd name="T0" fmla="*/ 25 w 93"/>
                <a:gd name="T1" fmla="*/ 0 h 207"/>
                <a:gd name="T2" fmla="*/ 0 w 93"/>
                <a:gd name="T3" fmla="*/ 145 h 207"/>
                <a:gd name="T4" fmla="*/ 47 w 93"/>
                <a:gd name="T5" fmla="*/ 207 h 207"/>
                <a:gd name="T6" fmla="*/ 93 w 93"/>
                <a:gd name="T7" fmla="*/ 143 h 207"/>
                <a:gd name="T8" fmla="*/ 68 w 93"/>
                <a:gd name="T9" fmla="*/ 0 h 207"/>
                <a:gd name="T10" fmla="*/ 25 w 93"/>
                <a:gd name="T11" fmla="*/ 0 h 207"/>
              </a:gdLst>
              <a:ahLst/>
              <a:cxnLst>
                <a:cxn ang="0">
                  <a:pos x="T0" y="T1"/>
                </a:cxn>
                <a:cxn ang="0">
                  <a:pos x="T2" y="T3"/>
                </a:cxn>
                <a:cxn ang="0">
                  <a:pos x="T4" y="T5"/>
                </a:cxn>
                <a:cxn ang="0">
                  <a:pos x="T6" y="T7"/>
                </a:cxn>
                <a:cxn ang="0">
                  <a:pos x="T8" y="T9"/>
                </a:cxn>
                <a:cxn ang="0">
                  <a:pos x="T10" y="T11"/>
                </a:cxn>
              </a:cxnLst>
              <a:rect l="0" t="0" r="r" b="b"/>
              <a:pathLst>
                <a:path w="93" h="207">
                  <a:moveTo>
                    <a:pt x="25" y="0"/>
                  </a:moveTo>
                  <a:lnTo>
                    <a:pt x="0" y="145"/>
                  </a:lnTo>
                  <a:lnTo>
                    <a:pt x="47" y="207"/>
                  </a:lnTo>
                  <a:lnTo>
                    <a:pt x="93" y="143"/>
                  </a:lnTo>
                  <a:lnTo>
                    <a:pt x="68" y="0"/>
                  </a:lnTo>
                  <a:lnTo>
                    <a:pt x="2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400">
                <a:solidFill>
                  <a:prstClr val="black"/>
                </a:solidFill>
                <a:latin typeface="Arial" panose="020B0604020202020204"/>
                <a:ea typeface="微软雅黑" panose="020B0503020204020204" pitchFamily="34" charset="-122"/>
              </a:endParaRPr>
            </a:p>
          </p:txBody>
        </p:sp>
        <p:sp>
          <p:nvSpPr>
            <p:cNvPr id="79" name="Freeform 32"/>
            <p:cNvSpPr/>
            <p:nvPr/>
          </p:nvSpPr>
          <p:spPr bwMode="auto">
            <a:xfrm>
              <a:off x="3471863" y="3433763"/>
              <a:ext cx="166688" cy="115888"/>
            </a:xfrm>
            <a:custGeom>
              <a:avLst/>
              <a:gdLst>
                <a:gd name="T0" fmla="*/ 21 w 57"/>
                <a:gd name="T1" fmla="*/ 7 h 40"/>
                <a:gd name="T2" fmla="*/ 0 w 57"/>
                <a:gd name="T3" fmla="*/ 5 h 40"/>
                <a:gd name="T4" fmla="*/ 0 w 57"/>
                <a:gd name="T5" fmla="*/ 14 h 40"/>
                <a:gd name="T6" fmla="*/ 1 w 57"/>
                <a:gd name="T7" fmla="*/ 13 h 40"/>
                <a:gd name="T8" fmla="*/ 18 w 57"/>
                <a:gd name="T9" fmla="*/ 40 h 40"/>
                <a:gd name="T10" fmla="*/ 40 w 57"/>
                <a:gd name="T11" fmla="*/ 40 h 40"/>
                <a:gd name="T12" fmla="*/ 56 w 57"/>
                <a:gd name="T13" fmla="*/ 15 h 40"/>
                <a:gd name="T14" fmla="*/ 57 w 57"/>
                <a:gd name="T15" fmla="*/ 0 h 40"/>
                <a:gd name="T16" fmla="*/ 21 w 57"/>
                <a:gd name="T17" fmla="*/ 7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40">
                  <a:moveTo>
                    <a:pt x="21" y="7"/>
                  </a:moveTo>
                  <a:cubicBezTo>
                    <a:pt x="14" y="7"/>
                    <a:pt x="7" y="7"/>
                    <a:pt x="0" y="5"/>
                  </a:cubicBezTo>
                  <a:cubicBezTo>
                    <a:pt x="0" y="8"/>
                    <a:pt x="0" y="11"/>
                    <a:pt x="0" y="14"/>
                  </a:cubicBezTo>
                  <a:cubicBezTo>
                    <a:pt x="0" y="13"/>
                    <a:pt x="1" y="13"/>
                    <a:pt x="1" y="13"/>
                  </a:cubicBezTo>
                  <a:cubicBezTo>
                    <a:pt x="18" y="40"/>
                    <a:pt x="18" y="40"/>
                    <a:pt x="18" y="40"/>
                  </a:cubicBezTo>
                  <a:cubicBezTo>
                    <a:pt x="40" y="40"/>
                    <a:pt x="40" y="40"/>
                    <a:pt x="40" y="40"/>
                  </a:cubicBezTo>
                  <a:cubicBezTo>
                    <a:pt x="56" y="15"/>
                    <a:pt x="56" y="15"/>
                    <a:pt x="56" y="15"/>
                  </a:cubicBezTo>
                  <a:cubicBezTo>
                    <a:pt x="56" y="10"/>
                    <a:pt x="56" y="5"/>
                    <a:pt x="57" y="0"/>
                  </a:cubicBezTo>
                  <a:cubicBezTo>
                    <a:pt x="46" y="5"/>
                    <a:pt x="34" y="7"/>
                    <a:pt x="21"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400">
                <a:solidFill>
                  <a:prstClr val="black"/>
                </a:solidFill>
                <a:latin typeface="Arial" panose="020B0604020202020204"/>
                <a:ea typeface="微软雅黑" panose="020B0503020204020204" pitchFamily="34" charset="-122"/>
              </a:endParaRPr>
            </a:p>
          </p:txBody>
        </p:sp>
        <p:sp>
          <p:nvSpPr>
            <p:cNvPr id="80" name="Freeform 33"/>
            <p:cNvSpPr>
              <a:spLocks noEditPoints="1"/>
            </p:cNvSpPr>
            <p:nvPr/>
          </p:nvSpPr>
          <p:spPr bwMode="auto">
            <a:xfrm>
              <a:off x="3140075" y="2582863"/>
              <a:ext cx="827088" cy="827088"/>
            </a:xfrm>
            <a:custGeom>
              <a:avLst/>
              <a:gdLst>
                <a:gd name="T0" fmla="*/ 0 w 284"/>
                <a:gd name="T1" fmla="*/ 142 h 284"/>
                <a:gd name="T2" fmla="*/ 142 w 284"/>
                <a:gd name="T3" fmla="*/ 0 h 284"/>
                <a:gd name="T4" fmla="*/ 142 w 284"/>
                <a:gd name="T5" fmla="*/ 0 h 284"/>
                <a:gd name="T6" fmla="*/ 284 w 284"/>
                <a:gd name="T7" fmla="*/ 142 h 284"/>
                <a:gd name="T8" fmla="*/ 284 w 284"/>
                <a:gd name="T9" fmla="*/ 142 h 284"/>
                <a:gd name="T10" fmla="*/ 142 w 284"/>
                <a:gd name="T11" fmla="*/ 284 h 284"/>
                <a:gd name="T12" fmla="*/ 142 w 284"/>
                <a:gd name="T13" fmla="*/ 284 h 284"/>
                <a:gd name="T14" fmla="*/ 0 w 284"/>
                <a:gd name="T15" fmla="*/ 142 h 284"/>
                <a:gd name="T16" fmla="*/ 25 w 284"/>
                <a:gd name="T17" fmla="*/ 142 h 284"/>
                <a:gd name="T18" fmla="*/ 142 w 284"/>
                <a:gd name="T19" fmla="*/ 260 h 284"/>
                <a:gd name="T20" fmla="*/ 142 w 284"/>
                <a:gd name="T21" fmla="*/ 260 h 284"/>
                <a:gd name="T22" fmla="*/ 260 w 284"/>
                <a:gd name="T23" fmla="*/ 142 h 284"/>
                <a:gd name="T24" fmla="*/ 260 w 284"/>
                <a:gd name="T25" fmla="*/ 142 h 284"/>
                <a:gd name="T26" fmla="*/ 142 w 284"/>
                <a:gd name="T27" fmla="*/ 24 h 284"/>
                <a:gd name="T28" fmla="*/ 142 w 284"/>
                <a:gd name="T29" fmla="*/ 24 h 284"/>
                <a:gd name="T30" fmla="*/ 25 w 284"/>
                <a:gd name="T31" fmla="*/ 142 h 284"/>
                <a:gd name="T32" fmla="*/ 25 w 284"/>
                <a:gd name="T33" fmla="*/ 142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4" h="284">
                  <a:moveTo>
                    <a:pt x="0" y="142"/>
                  </a:moveTo>
                  <a:cubicBezTo>
                    <a:pt x="0" y="63"/>
                    <a:pt x="64" y="0"/>
                    <a:pt x="142" y="0"/>
                  </a:cubicBezTo>
                  <a:cubicBezTo>
                    <a:pt x="142" y="0"/>
                    <a:pt x="142" y="0"/>
                    <a:pt x="142" y="0"/>
                  </a:cubicBezTo>
                  <a:cubicBezTo>
                    <a:pt x="221" y="0"/>
                    <a:pt x="284" y="63"/>
                    <a:pt x="284" y="142"/>
                  </a:cubicBezTo>
                  <a:cubicBezTo>
                    <a:pt x="284" y="142"/>
                    <a:pt x="284" y="142"/>
                    <a:pt x="284" y="142"/>
                  </a:cubicBezTo>
                  <a:cubicBezTo>
                    <a:pt x="284" y="220"/>
                    <a:pt x="221" y="284"/>
                    <a:pt x="142" y="284"/>
                  </a:cubicBezTo>
                  <a:cubicBezTo>
                    <a:pt x="142" y="284"/>
                    <a:pt x="142" y="284"/>
                    <a:pt x="142" y="284"/>
                  </a:cubicBezTo>
                  <a:cubicBezTo>
                    <a:pt x="64" y="284"/>
                    <a:pt x="0" y="220"/>
                    <a:pt x="0" y="142"/>
                  </a:cubicBezTo>
                  <a:close/>
                  <a:moveTo>
                    <a:pt x="25" y="142"/>
                  </a:moveTo>
                  <a:cubicBezTo>
                    <a:pt x="25" y="207"/>
                    <a:pt x="77" y="259"/>
                    <a:pt x="142" y="260"/>
                  </a:cubicBezTo>
                  <a:cubicBezTo>
                    <a:pt x="142" y="260"/>
                    <a:pt x="142" y="260"/>
                    <a:pt x="142" y="260"/>
                  </a:cubicBezTo>
                  <a:cubicBezTo>
                    <a:pt x="207" y="259"/>
                    <a:pt x="260" y="207"/>
                    <a:pt x="260" y="142"/>
                  </a:cubicBezTo>
                  <a:cubicBezTo>
                    <a:pt x="260" y="142"/>
                    <a:pt x="260" y="142"/>
                    <a:pt x="260" y="142"/>
                  </a:cubicBezTo>
                  <a:cubicBezTo>
                    <a:pt x="260" y="77"/>
                    <a:pt x="207" y="24"/>
                    <a:pt x="142" y="24"/>
                  </a:cubicBezTo>
                  <a:cubicBezTo>
                    <a:pt x="142" y="24"/>
                    <a:pt x="142" y="24"/>
                    <a:pt x="142" y="24"/>
                  </a:cubicBezTo>
                  <a:cubicBezTo>
                    <a:pt x="77" y="24"/>
                    <a:pt x="25" y="77"/>
                    <a:pt x="25" y="142"/>
                  </a:cubicBezTo>
                  <a:cubicBezTo>
                    <a:pt x="25" y="142"/>
                    <a:pt x="25" y="142"/>
                    <a:pt x="25" y="1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400">
                <a:solidFill>
                  <a:prstClr val="black"/>
                </a:solidFill>
                <a:latin typeface="Arial" panose="020B0604020202020204"/>
                <a:ea typeface="微软雅黑" panose="020B0503020204020204" pitchFamily="34" charset="-122"/>
              </a:endParaRPr>
            </a:p>
          </p:txBody>
        </p:sp>
        <p:sp>
          <p:nvSpPr>
            <p:cNvPr id="81" name="Freeform 34"/>
            <p:cNvSpPr/>
            <p:nvPr/>
          </p:nvSpPr>
          <p:spPr bwMode="auto">
            <a:xfrm>
              <a:off x="3068638" y="2495550"/>
              <a:ext cx="971550" cy="454025"/>
            </a:xfrm>
            <a:custGeom>
              <a:avLst/>
              <a:gdLst>
                <a:gd name="T0" fmla="*/ 0 w 334"/>
                <a:gd name="T1" fmla="*/ 155 h 156"/>
                <a:gd name="T2" fmla="*/ 167 w 334"/>
                <a:gd name="T3" fmla="*/ 0 h 156"/>
                <a:gd name="T4" fmla="*/ 167 w 334"/>
                <a:gd name="T5" fmla="*/ 0 h 156"/>
                <a:gd name="T6" fmla="*/ 334 w 334"/>
                <a:gd name="T7" fmla="*/ 155 h 156"/>
                <a:gd name="T8" fmla="*/ 334 w 334"/>
                <a:gd name="T9" fmla="*/ 155 h 156"/>
                <a:gd name="T10" fmla="*/ 322 w 334"/>
                <a:gd name="T11" fmla="*/ 155 h 156"/>
                <a:gd name="T12" fmla="*/ 167 w 334"/>
                <a:gd name="T13" fmla="*/ 12 h 156"/>
                <a:gd name="T14" fmla="*/ 167 w 334"/>
                <a:gd name="T15" fmla="*/ 12 h 156"/>
                <a:gd name="T16" fmla="*/ 12 w 334"/>
                <a:gd name="T17" fmla="*/ 156 h 156"/>
                <a:gd name="T18" fmla="*/ 12 w 334"/>
                <a:gd name="T19" fmla="*/ 156 h 156"/>
                <a:gd name="T20" fmla="*/ 0 w 334"/>
                <a:gd name="T21" fmla="*/ 155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4" h="156">
                  <a:moveTo>
                    <a:pt x="0" y="155"/>
                  </a:moveTo>
                  <a:cubicBezTo>
                    <a:pt x="7" y="68"/>
                    <a:pt x="79" y="0"/>
                    <a:pt x="167" y="0"/>
                  </a:cubicBezTo>
                  <a:cubicBezTo>
                    <a:pt x="167" y="0"/>
                    <a:pt x="167" y="0"/>
                    <a:pt x="167" y="0"/>
                  </a:cubicBezTo>
                  <a:cubicBezTo>
                    <a:pt x="255" y="0"/>
                    <a:pt x="328" y="68"/>
                    <a:pt x="334" y="155"/>
                  </a:cubicBezTo>
                  <a:cubicBezTo>
                    <a:pt x="334" y="155"/>
                    <a:pt x="334" y="155"/>
                    <a:pt x="334" y="155"/>
                  </a:cubicBezTo>
                  <a:cubicBezTo>
                    <a:pt x="322" y="155"/>
                    <a:pt x="322" y="155"/>
                    <a:pt x="322" y="155"/>
                  </a:cubicBezTo>
                  <a:cubicBezTo>
                    <a:pt x="316" y="75"/>
                    <a:pt x="249" y="12"/>
                    <a:pt x="167" y="12"/>
                  </a:cubicBezTo>
                  <a:cubicBezTo>
                    <a:pt x="167" y="12"/>
                    <a:pt x="167" y="12"/>
                    <a:pt x="167" y="12"/>
                  </a:cubicBezTo>
                  <a:cubicBezTo>
                    <a:pt x="85" y="12"/>
                    <a:pt x="18" y="75"/>
                    <a:pt x="12" y="156"/>
                  </a:cubicBezTo>
                  <a:cubicBezTo>
                    <a:pt x="12" y="156"/>
                    <a:pt x="12" y="156"/>
                    <a:pt x="12" y="156"/>
                  </a:cubicBezTo>
                  <a:cubicBezTo>
                    <a:pt x="0" y="155"/>
                    <a:pt x="0" y="155"/>
                    <a:pt x="0" y="15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400">
                <a:solidFill>
                  <a:prstClr val="black"/>
                </a:solidFill>
                <a:latin typeface="Arial" panose="020B0604020202020204"/>
                <a:ea typeface="微软雅黑" panose="020B0503020204020204" pitchFamily="34" charset="-122"/>
              </a:endParaRPr>
            </a:p>
          </p:txBody>
        </p:sp>
        <p:sp>
          <p:nvSpPr>
            <p:cNvPr id="82" name="Freeform 35"/>
            <p:cNvSpPr/>
            <p:nvPr/>
          </p:nvSpPr>
          <p:spPr bwMode="auto">
            <a:xfrm>
              <a:off x="2951163" y="3378200"/>
              <a:ext cx="1208088" cy="698500"/>
            </a:xfrm>
            <a:custGeom>
              <a:avLst/>
              <a:gdLst>
                <a:gd name="T0" fmla="*/ 382 w 415"/>
                <a:gd name="T1" fmla="*/ 223 h 240"/>
                <a:gd name="T2" fmla="*/ 326 w 415"/>
                <a:gd name="T3" fmla="*/ 80 h 240"/>
                <a:gd name="T4" fmla="*/ 326 w 415"/>
                <a:gd name="T5" fmla="*/ 80 h 240"/>
                <a:gd name="T6" fmla="*/ 207 w 415"/>
                <a:gd name="T7" fmla="*/ 33 h 240"/>
                <a:gd name="T8" fmla="*/ 207 w 415"/>
                <a:gd name="T9" fmla="*/ 33 h 240"/>
                <a:gd name="T10" fmla="*/ 161 w 415"/>
                <a:gd name="T11" fmla="*/ 39 h 240"/>
                <a:gd name="T12" fmla="*/ 161 w 415"/>
                <a:gd name="T13" fmla="*/ 39 h 240"/>
                <a:gd name="T14" fmla="*/ 60 w 415"/>
                <a:gd name="T15" fmla="*/ 114 h 240"/>
                <a:gd name="T16" fmla="*/ 60 w 415"/>
                <a:gd name="T17" fmla="*/ 114 h 240"/>
                <a:gd name="T18" fmla="*/ 33 w 415"/>
                <a:gd name="T19" fmla="*/ 223 h 240"/>
                <a:gd name="T20" fmla="*/ 33 w 415"/>
                <a:gd name="T21" fmla="*/ 223 h 240"/>
                <a:gd name="T22" fmla="*/ 16 w 415"/>
                <a:gd name="T23" fmla="*/ 240 h 240"/>
                <a:gd name="T24" fmla="*/ 16 w 415"/>
                <a:gd name="T25" fmla="*/ 240 h 240"/>
                <a:gd name="T26" fmla="*/ 0 w 415"/>
                <a:gd name="T27" fmla="*/ 223 h 240"/>
                <a:gd name="T28" fmla="*/ 0 w 415"/>
                <a:gd name="T29" fmla="*/ 223 h 240"/>
                <a:gd name="T30" fmla="*/ 32 w 415"/>
                <a:gd name="T31" fmla="*/ 97 h 240"/>
                <a:gd name="T32" fmla="*/ 32 w 415"/>
                <a:gd name="T33" fmla="*/ 97 h 240"/>
                <a:gd name="T34" fmla="*/ 152 w 415"/>
                <a:gd name="T35" fmla="*/ 8 h 240"/>
                <a:gd name="T36" fmla="*/ 152 w 415"/>
                <a:gd name="T37" fmla="*/ 8 h 240"/>
                <a:gd name="T38" fmla="*/ 207 w 415"/>
                <a:gd name="T39" fmla="*/ 0 h 240"/>
                <a:gd name="T40" fmla="*/ 207 w 415"/>
                <a:gd name="T41" fmla="*/ 0 h 240"/>
                <a:gd name="T42" fmla="*/ 349 w 415"/>
                <a:gd name="T43" fmla="*/ 56 h 240"/>
                <a:gd name="T44" fmla="*/ 349 w 415"/>
                <a:gd name="T45" fmla="*/ 56 h 240"/>
                <a:gd name="T46" fmla="*/ 414 w 415"/>
                <a:gd name="T47" fmla="*/ 223 h 240"/>
                <a:gd name="T48" fmla="*/ 414 w 415"/>
                <a:gd name="T49" fmla="*/ 223 h 240"/>
                <a:gd name="T50" fmla="*/ 398 w 415"/>
                <a:gd name="T51" fmla="*/ 240 h 240"/>
                <a:gd name="T52" fmla="*/ 398 w 415"/>
                <a:gd name="T53" fmla="*/ 240 h 240"/>
                <a:gd name="T54" fmla="*/ 382 w 415"/>
                <a:gd name="T55" fmla="*/ 223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15" h="240">
                  <a:moveTo>
                    <a:pt x="382" y="223"/>
                  </a:moveTo>
                  <a:cubicBezTo>
                    <a:pt x="382" y="167"/>
                    <a:pt x="367" y="118"/>
                    <a:pt x="326" y="80"/>
                  </a:cubicBezTo>
                  <a:cubicBezTo>
                    <a:pt x="326" y="80"/>
                    <a:pt x="326" y="80"/>
                    <a:pt x="326" y="80"/>
                  </a:cubicBezTo>
                  <a:cubicBezTo>
                    <a:pt x="294" y="49"/>
                    <a:pt x="250" y="33"/>
                    <a:pt x="207" y="33"/>
                  </a:cubicBezTo>
                  <a:cubicBezTo>
                    <a:pt x="207" y="33"/>
                    <a:pt x="207" y="33"/>
                    <a:pt x="207" y="33"/>
                  </a:cubicBezTo>
                  <a:cubicBezTo>
                    <a:pt x="191" y="33"/>
                    <a:pt x="176" y="35"/>
                    <a:pt x="161" y="39"/>
                  </a:cubicBezTo>
                  <a:cubicBezTo>
                    <a:pt x="161" y="39"/>
                    <a:pt x="161" y="39"/>
                    <a:pt x="161" y="39"/>
                  </a:cubicBezTo>
                  <a:cubicBezTo>
                    <a:pt x="119" y="51"/>
                    <a:pt x="83" y="78"/>
                    <a:pt x="60" y="114"/>
                  </a:cubicBezTo>
                  <a:cubicBezTo>
                    <a:pt x="60" y="114"/>
                    <a:pt x="60" y="114"/>
                    <a:pt x="60" y="114"/>
                  </a:cubicBezTo>
                  <a:cubicBezTo>
                    <a:pt x="39" y="147"/>
                    <a:pt x="33" y="183"/>
                    <a:pt x="33" y="223"/>
                  </a:cubicBezTo>
                  <a:cubicBezTo>
                    <a:pt x="33" y="223"/>
                    <a:pt x="33" y="223"/>
                    <a:pt x="33" y="223"/>
                  </a:cubicBezTo>
                  <a:cubicBezTo>
                    <a:pt x="33" y="232"/>
                    <a:pt x="25" y="240"/>
                    <a:pt x="16" y="240"/>
                  </a:cubicBezTo>
                  <a:cubicBezTo>
                    <a:pt x="16" y="240"/>
                    <a:pt x="16" y="240"/>
                    <a:pt x="16" y="240"/>
                  </a:cubicBezTo>
                  <a:cubicBezTo>
                    <a:pt x="7" y="240"/>
                    <a:pt x="0" y="232"/>
                    <a:pt x="0" y="223"/>
                  </a:cubicBezTo>
                  <a:cubicBezTo>
                    <a:pt x="0" y="223"/>
                    <a:pt x="0" y="223"/>
                    <a:pt x="0" y="223"/>
                  </a:cubicBezTo>
                  <a:cubicBezTo>
                    <a:pt x="0" y="180"/>
                    <a:pt x="7" y="136"/>
                    <a:pt x="32" y="97"/>
                  </a:cubicBezTo>
                  <a:cubicBezTo>
                    <a:pt x="32" y="97"/>
                    <a:pt x="32" y="97"/>
                    <a:pt x="32" y="97"/>
                  </a:cubicBezTo>
                  <a:cubicBezTo>
                    <a:pt x="59" y="53"/>
                    <a:pt x="102" y="21"/>
                    <a:pt x="152" y="8"/>
                  </a:cubicBezTo>
                  <a:cubicBezTo>
                    <a:pt x="152" y="8"/>
                    <a:pt x="152" y="8"/>
                    <a:pt x="152" y="8"/>
                  </a:cubicBezTo>
                  <a:cubicBezTo>
                    <a:pt x="170" y="3"/>
                    <a:pt x="188" y="0"/>
                    <a:pt x="207" y="0"/>
                  </a:cubicBezTo>
                  <a:cubicBezTo>
                    <a:pt x="207" y="0"/>
                    <a:pt x="207" y="0"/>
                    <a:pt x="207" y="0"/>
                  </a:cubicBezTo>
                  <a:cubicBezTo>
                    <a:pt x="259" y="0"/>
                    <a:pt x="310" y="20"/>
                    <a:pt x="349" y="56"/>
                  </a:cubicBezTo>
                  <a:cubicBezTo>
                    <a:pt x="349" y="56"/>
                    <a:pt x="349" y="56"/>
                    <a:pt x="349" y="56"/>
                  </a:cubicBezTo>
                  <a:cubicBezTo>
                    <a:pt x="397" y="101"/>
                    <a:pt x="415" y="161"/>
                    <a:pt x="414" y="223"/>
                  </a:cubicBezTo>
                  <a:cubicBezTo>
                    <a:pt x="414" y="223"/>
                    <a:pt x="414" y="223"/>
                    <a:pt x="414" y="223"/>
                  </a:cubicBezTo>
                  <a:cubicBezTo>
                    <a:pt x="414" y="232"/>
                    <a:pt x="407" y="240"/>
                    <a:pt x="398" y="240"/>
                  </a:cubicBezTo>
                  <a:cubicBezTo>
                    <a:pt x="398" y="240"/>
                    <a:pt x="398" y="240"/>
                    <a:pt x="398" y="240"/>
                  </a:cubicBezTo>
                  <a:cubicBezTo>
                    <a:pt x="389" y="240"/>
                    <a:pt x="382" y="232"/>
                    <a:pt x="382" y="22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400">
                <a:solidFill>
                  <a:prstClr val="black"/>
                </a:solidFill>
                <a:latin typeface="Arial" panose="020B0604020202020204"/>
                <a:ea typeface="微软雅黑" panose="020B0503020204020204" pitchFamily="34" charset="-122"/>
              </a:endParaRPr>
            </a:p>
          </p:txBody>
        </p:sp>
        <p:sp>
          <p:nvSpPr>
            <p:cNvPr id="83" name="Freeform 36"/>
            <p:cNvSpPr/>
            <p:nvPr/>
          </p:nvSpPr>
          <p:spPr bwMode="auto">
            <a:xfrm>
              <a:off x="3446463" y="3189288"/>
              <a:ext cx="165100" cy="88900"/>
            </a:xfrm>
            <a:custGeom>
              <a:avLst/>
              <a:gdLst>
                <a:gd name="T0" fmla="*/ 57 w 57"/>
                <a:gd name="T1" fmla="*/ 15 h 31"/>
                <a:gd name="T2" fmla="*/ 41 w 57"/>
                <a:gd name="T3" fmla="*/ 31 h 31"/>
                <a:gd name="T4" fmla="*/ 16 w 57"/>
                <a:gd name="T5" fmla="*/ 31 h 31"/>
                <a:gd name="T6" fmla="*/ 0 w 57"/>
                <a:gd name="T7" fmla="*/ 15 h 31"/>
                <a:gd name="T8" fmla="*/ 0 w 57"/>
                <a:gd name="T9" fmla="*/ 15 h 31"/>
                <a:gd name="T10" fmla="*/ 16 w 57"/>
                <a:gd name="T11" fmla="*/ 0 h 31"/>
                <a:gd name="T12" fmla="*/ 41 w 57"/>
                <a:gd name="T13" fmla="*/ 0 h 31"/>
                <a:gd name="T14" fmla="*/ 57 w 57"/>
                <a:gd name="T15" fmla="*/ 15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 h="31">
                  <a:moveTo>
                    <a:pt x="57" y="15"/>
                  </a:moveTo>
                  <a:cubicBezTo>
                    <a:pt x="57" y="24"/>
                    <a:pt x="50" y="31"/>
                    <a:pt x="41" y="31"/>
                  </a:cubicBezTo>
                  <a:cubicBezTo>
                    <a:pt x="16" y="31"/>
                    <a:pt x="16" y="31"/>
                    <a:pt x="16" y="31"/>
                  </a:cubicBezTo>
                  <a:cubicBezTo>
                    <a:pt x="7" y="31"/>
                    <a:pt x="0" y="24"/>
                    <a:pt x="0" y="15"/>
                  </a:cubicBezTo>
                  <a:cubicBezTo>
                    <a:pt x="0" y="15"/>
                    <a:pt x="0" y="15"/>
                    <a:pt x="0" y="15"/>
                  </a:cubicBezTo>
                  <a:cubicBezTo>
                    <a:pt x="0" y="7"/>
                    <a:pt x="7" y="0"/>
                    <a:pt x="16" y="0"/>
                  </a:cubicBezTo>
                  <a:cubicBezTo>
                    <a:pt x="41" y="0"/>
                    <a:pt x="41" y="0"/>
                    <a:pt x="41" y="0"/>
                  </a:cubicBezTo>
                  <a:cubicBezTo>
                    <a:pt x="50" y="0"/>
                    <a:pt x="57" y="7"/>
                    <a:pt x="57" y="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400">
                <a:solidFill>
                  <a:prstClr val="black"/>
                </a:solidFill>
                <a:latin typeface="Arial" panose="020B0604020202020204"/>
                <a:ea typeface="微软雅黑" panose="020B0503020204020204" pitchFamily="34" charset="-122"/>
              </a:endParaRPr>
            </a:p>
          </p:txBody>
        </p:sp>
        <p:sp>
          <p:nvSpPr>
            <p:cNvPr id="84" name="Freeform 37"/>
            <p:cNvSpPr/>
            <p:nvPr/>
          </p:nvSpPr>
          <p:spPr bwMode="auto">
            <a:xfrm>
              <a:off x="3117850" y="3168650"/>
              <a:ext cx="349250" cy="92075"/>
            </a:xfrm>
            <a:custGeom>
              <a:avLst/>
              <a:gdLst>
                <a:gd name="T0" fmla="*/ 34 w 120"/>
                <a:gd name="T1" fmla="*/ 32 h 32"/>
                <a:gd name="T2" fmla="*/ 0 w 120"/>
                <a:gd name="T3" fmla="*/ 2 h 32"/>
                <a:gd name="T4" fmla="*/ 0 w 120"/>
                <a:gd name="T5" fmla="*/ 2 h 32"/>
                <a:gd name="T6" fmla="*/ 12 w 120"/>
                <a:gd name="T7" fmla="*/ 0 h 32"/>
                <a:gd name="T8" fmla="*/ 34 w 120"/>
                <a:gd name="T9" fmla="*/ 20 h 32"/>
                <a:gd name="T10" fmla="*/ 34 w 120"/>
                <a:gd name="T11" fmla="*/ 20 h 32"/>
                <a:gd name="T12" fmla="*/ 120 w 120"/>
                <a:gd name="T13" fmla="*/ 20 h 32"/>
                <a:gd name="T14" fmla="*/ 120 w 120"/>
                <a:gd name="T15" fmla="*/ 20 h 32"/>
                <a:gd name="T16" fmla="*/ 120 w 120"/>
                <a:gd name="T17" fmla="*/ 32 h 32"/>
                <a:gd name="T18" fmla="*/ 34 w 120"/>
                <a:gd name="T19"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0" h="32">
                  <a:moveTo>
                    <a:pt x="34" y="32"/>
                  </a:moveTo>
                  <a:cubicBezTo>
                    <a:pt x="16" y="32"/>
                    <a:pt x="2" y="19"/>
                    <a:pt x="0" y="2"/>
                  </a:cubicBezTo>
                  <a:cubicBezTo>
                    <a:pt x="0" y="2"/>
                    <a:pt x="0" y="2"/>
                    <a:pt x="0" y="2"/>
                  </a:cubicBezTo>
                  <a:cubicBezTo>
                    <a:pt x="12" y="0"/>
                    <a:pt x="12" y="0"/>
                    <a:pt x="12" y="0"/>
                  </a:cubicBezTo>
                  <a:cubicBezTo>
                    <a:pt x="13" y="11"/>
                    <a:pt x="22" y="20"/>
                    <a:pt x="34" y="20"/>
                  </a:cubicBezTo>
                  <a:cubicBezTo>
                    <a:pt x="34" y="20"/>
                    <a:pt x="34" y="20"/>
                    <a:pt x="34" y="20"/>
                  </a:cubicBezTo>
                  <a:cubicBezTo>
                    <a:pt x="120" y="20"/>
                    <a:pt x="120" y="20"/>
                    <a:pt x="120" y="20"/>
                  </a:cubicBezTo>
                  <a:cubicBezTo>
                    <a:pt x="120" y="20"/>
                    <a:pt x="120" y="20"/>
                    <a:pt x="120" y="20"/>
                  </a:cubicBezTo>
                  <a:cubicBezTo>
                    <a:pt x="120" y="32"/>
                    <a:pt x="120" y="32"/>
                    <a:pt x="120" y="32"/>
                  </a:cubicBezTo>
                  <a:cubicBezTo>
                    <a:pt x="34" y="32"/>
                    <a:pt x="34" y="32"/>
                    <a:pt x="34" y="3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400">
                <a:solidFill>
                  <a:prstClr val="black"/>
                </a:solidFill>
                <a:latin typeface="Arial" panose="020B0604020202020204"/>
                <a:ea typeface="微软雅黑" panose="020B0503020204020204" pitchFamily="34" charset="-122"/>
              </a:endParaRPr>
            </a:p>
          </p:txBody>
        </p:sp>
      </p:grpSp>
      <p:grpSp>
        <p:nvGrpSpPr>
          <p:cNvPr id="85" name="组合 75"/>
          <p:cNvGrpSpPr/>
          <p:nvPr/>
        </p:nvGrpSpPr>
        <p:grpSpPr>
          <a:xfrm>
            <a:off x="5381726" y="1753754"/>
            <a:ext cx="337551" cy="371693"/>
            <a:chOff x="279401" y="2698750"/>
            <a:chExt cx="1473200" cy="1655763"/>
          </a:xfrm>
          <a:solidFill>
            <a:schemeClr val="bg1"/>
          </a:solidFill>
        </p:grpSpPr>
        <p:sp>
          <p:nvSpPr>
            <p:cNvPr id="86" name="Freeform 45"/>
            <p:cNvSpPr>
              <a:spLocks noEditPoints="1"/>
            </p:cNvSpPr>
            <p:nvPr/>
          </p:nvSpPr>
          <p:spPr bwMode="auto">
            <a:xfrm>
              <a:off x="279401" y="2884488"/>
              <a:ext cx="1473200" cy="1470025"/>
            </a:xfrm>
            <a:custGeom>
              <a:avLst/>
              <a:gdLst>
                <a:gd name="T0" fmla="*/ 250 w 501"/>
                <a:gd name="T1" fmla="*/ 0 h 501"/>
                <a:gd name="T2" fmla="*/ 0 w 501"/>
                <a:gd name="T3" fmla="*/ 251 h 501"/>
                <a:gd name="T4" fmla="*/ 250 w 501"/>
                <a:gd name="T5" fmla="*/ 501 h 501"/>
                <a:gd name="T6" fmla="*/ 501 w 501"/>
                <a:gd name="T7" fmla="*/ 251 h 501"/>
                <a:gd name="T8" fmla="*/ 250 w 501"/>
                <a:gd name="T9" fmla="*/ 0 h 501"/>
                <a:gd name="T10" fmla="*/ 455 w 501"/>
                <a:gd name="T11" fmla="*/ 267 h 501"/>
                <a:gd name="T12" fmla="*/ 446 w 501"/>
                <a:gd name="T13" fmla="*/ 267 h 501"/>
                <a:gd name="T14" fmla="*/ 389 w 501"/>
                <a:gd name="T15" fmla="*/ 390 h 501"/>
                <a:gd name="T16" fmla="*/ 267 w 501"/>
                <a:gd name="T17" fmla="*/ 447 h 501"/>
                <a:gd name="T18" fmla="*/ 267 w 501"/>
                <a:gd name="T19" fmla="*/ 455 h 501"/>
                <a:gd name="T20" fmla="*/ 250 w 501"/>
                <a:gd name="T21" fmla="*/ 471 h 501"/>
                <a:gd name="T22" fmla="*/ 234 w 501"/>
                <a:gd name="T23" fmla="*/ 455 h 501"/>
                <a:gd name="T24" fmla="*/ 234 w 501"/>
                <a:gd name="T25" fmla="*/ 447 h 501"/>
                <a:gd name="T26" fmla="*/ 111 w 501"/>
                <a:gd name="T27" fmla="*/ 390 h 501"/>
                <a:gd name="T28" fmla="*/ 54 w 501"/>
                <a:gd name="T29" fmla="*/ 267 h 501"/>
                <a:gd name="T30" fmla="*/ 46 w 501"/>
                <a:gd name="T31" fmla="*/ 267 h 501"/>
                <a:gd name="T32" fmla="*/ 30 w 501"/>
                <a:gd name="T33" fmla="*/ 251 h 501"/>
                <a:gd name="T34" fmla="*/ 46 w 501"/>
                <a:gd name="T35" fmla="*/ 234 h 501"/>
                <a:gd name="T36" fmla="*/ 54 w 501"/>
                <a:gd name="T37" fmla="*/ 234 h 501"/>
                <a:gd name="T38" fmla="*/ 111 w 501"/>
                <a:gd name="T39" fmla="*/ 111 h 501"/>
                <a:gd name="T40" fmla="*/ 234 w 501"/>
                <a:gd name="T41" fmla="*/ 54 h 501"/>
                <a:gd name="T42" fmla="*/ 234 w 501"/>
                <a:gd name="T43" fmla="*/ 46 h 501"/>
                <a:gd name="T44" fmla="*/ 250 w 501"/>
                <a:gd name="T45" fmla="*/ 30 h 501"/>
                <a:gd name="T46" fmla="*/ 267 w 501"/>
                <a:gd name="T47" fmla="*/ 46 h 501"/>
                <a:gd name="T48" fmla="*/ 267 w 501"/>
                <a:gd name="T49" fmla="*/ 54 h 501"/>
                <a:gd name="T50" fmla="*/ 389 w 501"/>
                <a:gd name="T51" fmla="*/ 111 h 501"/>
                <a:gd name="T52" fmla="*/ 446 w 501"/>
                <a:gd name="T53" fmla="*/ 234 h 501"/>
                <a:gd name="T54" fmla="*/ 455 w 501"/>
                <a:gd name="T55" fmla="*/ 234 h 501"/>
                <a:gd name="T56" fmla="*/ 471 w 501"/>
                <a:gd name="T57" fmla="*/ 251 h 501"/>
                <a:gd name="T58" fmla="*/ 455 w 501"/>
                <a:gd name="T59" fmla="*/ 267 h 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01" h="501">
                  <a:moveTo>
                    <a:pt x="250" y="0"/>
                  </a:moveTo>
                  <a:cubicBezTo>
                    <a:pt x="112" y="0"/>
                    <a:pt x="0" y="112"/>
                    <a:pt x="0" y="251"/>
                  </a:cubicBezTo>
                  <a:cubicBezTo>
                    <a:pt x="0" y="389"/>
                    <a:pt x="112" y="501"/>
                    <a:pt x="250" y="501"/>
                  </a:cubicBezTo>
                  <a:cubicBezTo>
                    <a:pt x="389" y="501"/>
                    <a:pt x="501" y="389"/>
                    <a:pt x="501" y="251"/>
                  </a:cubicBezTo>
                  <a:cubicBezTo>
                    <a:pt x="501" y="112"/>
                    <a:pt x="389" y="0"/>
                    <a:pt x="250" y="0"/>
                  </a:cubicBezTo>
                  <a:close/>
                  <a:moveTo>
                    <a:pt x="455" y="267"/>
                  </a:moveTo>
                  <a:cubicBezTo>
                    <a:pt x="446" y="267"/>
                    <a:pt x="446" y="267"/>
                    <a:pt x="446" y="267"/>
                  </a:cubicBezTo>
                  <a:cubicBezTo>
                    <a:pt x="442" y="315"/>
                    <a:pt x="421" y="358"/>
                    <a:pt x="389" y="390"/>
                  </a:cubicBezTo>
                  <a:cubicBezTo>
                    <a:pt x="357" y="422"/>
                    <a:pt x="315" y="443"/>
                    <a:pt x="267" y="447"/>
                  </a:cubicBezTo>
                  <a:cubicBezTo>
                    <a:pt x="267" y="455"/>
                    <a:pt x="267" y="455"/>
                    <a:pt x="267" y="455"/>
                  </a:cubicBezTo>
                  <a:cubicBezTo>
                    <a:pt x="267" y="464"/>
                    <a:pt x="259" y="471"/>
                    <a:pt x="250" y="471"/>
                  </a:cubicBezTo>
                  <a:cubicBezTo>
                    <a:pt x="241" y="471"/>
                    <a:pt x="234" y="464"/>
                    <a:pt x="234" y="455"/>
                  </a:cubicBezTo>
                  <a:cubicBezTo>
                    <a:pt x="234" y="447"/>
                    <a:pt x="234" y="447"/>
                    <a:pt x="234" y="447"/>
                  </a:cubicBezTo>
                  <a:cubicBezTo>
                    <a:pt x="186" y="443"/>
                    <a:pt x="143" y="422"/>
                    <a:pt x="111" y="390"/>
                  </a:cubicBezTo>
                  <a:cubicBezTo>
                    <a:pt x="79" y="358"/>
                    <a:pt x="58" y="315"/>
                    <a:pt x="54" y="267"/>
                  </a:cubicBezTo>
                  <a:cubicBezTo>
                    <a:pt x="46" y="267"/>
                    <a:pt x="46" y="267"/>
                    <a:pt x="46" y="267"/>
                  </a:cubicBezTo>
                  <a:cubicBezTo>
                    <a:pt x="37" y="267"/>
                    <a:pt x="30" y="260"/>
                    <a:pt x="30" y="251"/>
                  </a:cubicBezTo>
                  <a:cubicBezTo>
                    <a:pt x="30" y="241"/>
                    <a:pt x="37" y="234"/>
                    <a:pt x="46" y="234"/>
                  </a:cubicBezTo>
                  <a:cubicBezTo>
                    <a:pt x="54" y="234"/>
                    <a:pt x="54" y="234"/>
                    <a:pt x="54" y="234"/>
                  </a:cubicBezTo>
                  <a:cubicBezTo>
                    <a:pt x="58" y="186"/>
                    <a:pt x="79" y="143"/>
                    <a:pt x="111" y="111"/>
                  </a:cubicBezTo>
                  <a:cubicBezTo>
                    <a:pt x="143" y="79"/>
                    <a:pt x="186" y="58"/>
                    <a:pt x="234" y="54"/>
                  </a:cubicBezTo>
                  <a:cubicBezTo>
                    <a:pt x="234" y="46"/>
                    <a:pt x="234" y="46"/>
                    <a:pt x="234" y="46"/>
                  </a:cubicBezTo>
                  <a:cubicBezTo>
                    <a:pt x="234" y="37"/>
                    <a:pt x="241" y="30"/>
                    <a:pt x="250" y="30"/>
                  </a:cubicBezTo>
                  <a:cubicBezTo>
                    <a:pt x="259" y="30"/>
                    <a:pt x="267" y="37"/>
                    <a:pt x="267" y="46"/>
                  </a:cubicBezTo>
                  <a:cubicBezTo>
                    <a:pt x="267" y="54"/>
                    <a:pt x="267" y="54"/>
                    <a:pt x="267" y="54"/>
                  </a:cubicBezTo>
                  <a:cubicBezTo>
                    <a:pt x="315" y="58"/>
                    <a:pt x="357" y="79"/>
                    <a:pt x="389" y="111"/>
                  </a:cubicBezTo>
                  <a:cubicBezTo>
                    <a:pt x="421" y="143"/>
                    <a:pt x="442" y="186"/>
                    <a:pt x="446" y="234"/>
                  </a:cubicBezTo>
                  <a:cubicBezTo>
                    <a:pt x="455" y="234"/>
                    <a:pt x="455" y="234"/>
                    <a:pt x="455" y="234"/>
                  </a:cubicBezTo>
                  <a:cubicBezTo>
                    <a:pt x="464" y="234"/>
                    <a:pt x="471" y="241"/>
                    <a:pt x="471" y="251"/>
                  </a:cubicBezTo>
                  <a:cubicBezTo>
                    <a:pt x="471" y="260"/>
                    <a:pt x="464" y="267"/>
                    <a:pt x="455" y="26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400">
                <a:solidFill>
                  <a:prstClr val="black"/>
                </a:solidFill>
                <a:latin typeface="Arial" panose="020B0604020202020204"/>
                <a:ea typeface="微软雅黑" panose="020B0503020204020204" pitchFamily="34" charset="-122"/>
              </a:endParaRPr>
            </a:p>
          </p:txBody>
        </p:sp>
        <p:sp>
          <p:nvSpPr>
            <p:cNvPr id="87" name="Freeform 46"/>
            <p:cNvSpPr/>
            <p:nvPr/>
          </p:nvSpPr>
          <p:spPr bwMode="auto">
            <a:xfrm>
              <a:off x="966788" y="3043238"/>
              <a:ext cx="96838" cy="117475"/>
            </a:xfrm>
            <a:custGeom>
              <a:avLst/>
              <a:gdLst>
                <a:gd name="T0" fmla="*/ 16 w 33"/>
                <a:gd name="T1" fmla="*/ 40 h 40"/>
                <a:gd name="T2" fmla="*/ 33 w 33"/>
                <a:gd name="T3" fmla="*/ 24 h 40"/>
                <a:gd name="T4" fmla="*/ 33 w 33"/>
                <a:gd name="T5" fmla="*/ 0 h 40"/>
                <a:gd name="T6" fmla="*/ 16 w 33"/>
                <a:gd name="T7" fmla="*/ 0 h 40"/>
                <a:gd name="T8" fmla="*/ 0 w 33"/>
                <a:gd name="T9" fmla="*/ 0 h 40"/>
                <a:gd name="T10" fmla="*/ 0 w 33"/>
                <a:gd name="T11" fmla="*/ 24 h 40"/>
                <a:gd name="T12" fmla="*/ 16 w 33"/>
                <a:gd name="T13" fmla="*/ 40 h 40"/>
              </a:gdLst>
              <a:ahLst/>
              <a:cxnLst>
                <a:cxn ang="0">
                  <a:pos x="T0" y="T1"/>
                </a:cxn>
                <a:cxn ang="0">
                  <a:pos x="T2" y="T3"/>
                </a:cxn>
                <a:cxn ang="0">
                  <a:pos x="T4" y="T5"/>
                </a:cxn>
                <a:cxn ang="0">
                  <a:pos x="T6" y="T7"/>
                </a:cxn>
                <a:cxn ang="0">
                  <a:pos x="T8" y="T9"/>
                </a:cxn>
                <a:cxn ang="0">
                  <a:pos x="T10" y="T11"/>
                </a:cxn>
                <a:cxn ang="0">
                  <a:pos x="T12" y="T13"/>
                </a:cxn>
              </a:cxnLst>
              <a:rect l="0" t="0" r="r" b="b"/>
              <a:pathLst>
                <a:path w="33" h="40">
                  <a:moveTo>
                    <a:pt x="16" y="40"/>
                  </a:moveTo>
                  <a:cubicBezTo>
                    <a:pt x="25" y="40"/>
                    <a:pt x="33" y="33"/>
                    <a:pt x="33" y="24"/>
                  </a:cubicBezTo>
                  <a:cubicBezTo>
                    <a:pt x="33" y="0"/>
                    <a:pt x="33" y="0"/>
                    <a:pt x="33" y="0"/>
                  </a:cubicBezTo>
                  <a:cubicBezTo>
                    <a:pt x="27" y="0"/>
                    <a:pt x="22" y="0"/>
                    <a:pt x="16" y="0"/>
                  </a:cubicBezTo>
                  <a:cubicBezTo>
                    <a:pt x="11" y="0"/>
                    <a:pt x="5" y="0"/>
                    <a:pt x="0" y="0"/>
                  </a:cubicBezTo>
                  <a:cubicBezTo>
                    <a:pt x="0" y="24"/>
                    <a:pt x="0" y="24"/>
                    <a:pt x="0" y="24"/>
                  </a:cubicBezTo>
                  <a:cubicBezTo>
                    <a:pt x="0" y="33"/>
                    <a:pt x="7" y="40"/>
                    <a:pt x="16" y="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400">
                <a:solidFill>
                  <a:prstClr val="black"/>
                </a:solidFill>
                <a:latin typeface="Arial" panose="020B0604020202020204"/>
                <a:ea typeface="微软雅黑" panose="020B0503020204020204" pitchFamily="34" charset="-122"/>
              </a:endParaRPr>
            </a:p>
          </p:txBody>
        </p:sp>
        <p:sp>
          <p:nvSpPr>
            <p:cNvPr id="88" name="Freeform 47"/>
            <p:cNvSpPr/>
            <p:nvPr/>
          </p:nvSpPr>
          <p:spPr bwMode="auto">
            <a:xfrm>
              <a:off x="966788" y="4079875"/>
              <a:ext cx="96838" cy="115888"/>
            </a:xfrm>
            <a:custGeom>
              <a:avLst/>
              <a:gdLst>
                <a:gd name="T0" fmla="*/ 16 w 33"/>
                <a:gd name="T1" fmla="*/ 0 h 40"/>
                <a:gd name="T2" fmla="*/ 0 w 33"/>
                <a:gd name="T3" fmla="*/ 17 h 40"/>
                <a:gd name="T4" fmla="*/ 0 w 33"/>
                <a:gd name="T5" fmla="*/ 40 h 40"/>
                <a:gd name="T6" fmla="*/ 16 w 33"/>
                <a:gd name="T7" fmla="*/ 40 h 40"/>
                <a:gd name="T8" fmla="*/ 33 w 33"/>
                <a:gd name="T9" fmla="*/ 40 h 40"/>
                <a:gd name="T10" fmla="*/ 33 w 33"/>
                <a:gd name="T11" fmla="*/ 17 h 40"/>
                <a:gd name="T12" fmla="*/ 16 w 33"/>
                <a:gd name="T13" fmla="*/ 0 h 40"/>
              </a:gdLst>
              <a:ahLst/>
              <a:cxnLst>
                <a:cxn ang="0">
                  <a:pos x="T0" y="T1"/>
                </a:cxn>
                <a:cxn ang="0">
                  <a:pos x="T2" y="T3"/>
                </a:cxn>
                <a:cxn ang="0">
                  <a:pos x="T4" y="T5"/>
                </a:cxn>
                <a:cxn ang="0">
                  <a:pos x="T6" y="T7"/>
                </a:cxn>
                <a:cxn ang="0">
                  <a:pos x="T8" y="T9"/>
                </a:cxn>
                <a:cxn ang="0">
                  <a:pos x="T10" y="T11"/>
                </a:cxn>
                <a:cxn ang="0">
                  <a:pos x="T12" y="T13"/>
                </a:cxn>
              </a:cxnLst>
              <a:rect l="0" t="0" r="r" b="b"/>
              <a:pathLst>
                <a:path w="33" h="40">
                  <a:moveTo>
                    <a:pt x="16" y="0"/>
                  </a:moveTo>
                  <a:cubicBezTo>
                    <a:pt x="7" y="0"/>
                    <a:pt x="0" y="7"/>
                    <a:pt x="0" y="17"/>
                  </a:cubicBezTo>
                  <a:cubicBezTo>
                    <a:pt x="0" y="40"/>
                    <a:pt x="0" y="40"/>
                    <a:pt x="0" y="40"/>
                  </a:cubicBezTo>
                  <a:cubicBezTo>
                    <a:pt x="5" y="40"/>
                    <a:pt x="11" y="40"/>
                    <a:pt x="16" y="40"/>
                  </a:cubicBezTo>
                  <a:cubicBezTo>
                    <a:pt x="22" y="40"/>
                    <a:pt x="27" y="40"/>
                    <a:pt x="33" y="40"/>
                  </a:cubicBezTo>
                  <a:cubicBezTo>
                    <a:pt x="33" y="17"/>
                    <a:pt x="33" y="17"/>
                    <a:pt x="33" y="17"/>
                  </a:cubicBezTo>
                  <a:cubicBezTo>
                    <a:pt x="33" y="7"/>
                    <a:pt x="25" y="0"/>
                    <a:pt x="1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400">
                <a:solidFill>
                  <a:prstClr val="black"/>
                </a:solidFill>
                <a:latin typeface="Arial" panose="020B0604020202020204"/>
                <a:ea typeface="微软雅黑" panose="020B0503020204020204" pitchFamily="34" charset="-122"/>
              </a:endParaRPr>
            </a:p>
          </p:txBody>
        </p:sp>
        <p:sp>
          <p:nvSpPr>
            <p:cNvPr id="89" name="Freeform 48"/>
            <p:cNvSpPr/>
            <p:nvPr/>
          </p:nvSpPr>
          <p:spPr bwMode="auto">
            <a:xfrm>
              <a:off x="434976" y="3571875"/>
              <a:ext cx="120650" cy="96838"/>
            </a:xfrm>
            <a:custGeom>
              <a:avLst/>
              <a:gdLst>
                <a:gd name="T0" fmla="*/ 41 w 41"/>
                <a:gd name="T1" fmla="*/ 17 h 33"/>
                <a:gd name="T2" fmla="*/ 24 w 41"/>
                <a:gd name="T3" fmla="*/ 0 h 33"/>
                <a:gd name="T4" fmla="*/ 1 w 41"/>
                <a:gd name="T5" fmla="*/ 0 h 33"/>
                <a:gd name="T6" fmla="*/ 0 w 41"/>
                <a:gd name="T7" fmla="*/ 17 h 33"/>
                <a:gd name="T8" fmla="*/ 1 w 41"/>
                <a:gd name="T9" fmla="*/ 33 h 33"/>
                <a:gd name="T10" fmla="*/ 24 w 41"/>
                <a:gd name="T11" fmla="*/ 33 h 33"/>
                <a:gd name="T12" fmla="*/ 41 w 41"/>
                <a:gd name="T13" fmla="*/ 17 h 33"/>
              </a:gdLst>
              <a:ahLst/>
              <a:cxnLst>
                <a:cxn ang="0">
                  <a:pos x="T0" y="T1"/>
                </a:cxn>
                <a:cxn ang="0">
                  <a:pos x="T2" y="T3"/>
                </a:cxn>
                <a:cxn ang="0">
                  <a:pos x="T4" y="T5"/>
                </a:cxn>
                <a:cxn ang="0">
                  <a:pos x="T6" y="T7"/>
                </a:cxn>
                <a:cxn ang="0">
                  <a:pos x="T8" y="T9"/>
                </a:cxn>
                <a:cxn ang="0">
                  <a:pos x="T10" y="T11"/>
                </a:cxn>
                <a:cxn ang="0">
                  <a:pos x="T12" y="T13"/>
                </a:cxn>
              </a:cxnLst>
              <a:rect l="0" t="0" r="r" b="b"/>
              <a:pathLst>
                <a:path w="41" h="33">
                  <a:moveTo>
                    <a:pt x="41" y="17"/>
                  </a:moveTo>
                  <a:cubicBezTo>
                    <a:pt x="41" y="7"/>
                    <a:pt x="33" y="0"/>
                    <a:pt x="24" y="0"/>
                  </a:cubicBezTo>
                  <a:cubicBezTo>
                    <a:pt x="1" y="0"/>
                    <a:pt x="1" y="0"/>
                    <a:pt x="1" y="0"/>
                  </a:cubicBezTo>
                  <a:cubicBezTo>
                    <a:pt x="1" y="6"/>
                    <a:pt x="0" y="11"/>
                    <a:pt x="0" y="17"/>
                  </a:cubicBezTo>
                  <a:cubicBezTo>
                    <a:pt x="0" y="22"/>
                    <a:pt x="1" y="28"/>
                    <a:pt x="1" y="33"/>
                  </a:cubicBezTo>
                  <a:cubicBezTo>
                    <a:pt x="24" y="33"/>
                    <a:pt x="24" y="33"/>
                    <a:pt x="24" y="33"/>
                  </a:cubicBezTo>
                  <a:cubicBezTo>
                    <a:pt x="33" y="33"/>
                    <a:pt x="41" y="26"/>
                    <a:pt x="41"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400">
                <a:solidFill>
                  <a:prstClr val="black"/>
                </a:solidFill>
                <a:latin typeface="Arial" panose="020B0604020202020204"/>
                <a:ea typeface="微软雅黑" panose="020B0503020204020204" pitchFamily="34" charset="-122"/>
              </a:endParaRPr>
            </a:p>
          </p:txBody>
        </p:sp>
        <p:sp>
          <p:nvSpPr>
            <p:cNvPr id="90" name="Freeform 49"/>
            <p:cNvSpPr/>
            <p:nvPr/>
          </p:nvSpPr>
          <p:spPr bwMode="auto">
            <a:xfrm>
              <a:off x="1474788" y="3571875"/>
              <a:ext cx="119063" cy="96838"/>
            </a:xfrm>
            <a:custGeom>
              <a:avLst/>
              <a:gdLst>
                <a:gd name="T0" fmla="*/ 39 w 40"/>
                <a:gd name="T1" fmla="*/ 0 h 33"/>
                <a:gd name="T2" fmla="*/ 16 w 40"/>
                <a:gd name="T3" fmla="*/ 0 h 33"/>
                <a:gd name="T4" fmla="*/ 0 w 40"/>
                <a:gd name="T5" fmla="*/ 17 h 33"/>
                <a:gd name="T6" fmla="*/ 16 w 40"/>
                <a:gd name="T7" fmla="*/ 33 h 33"/>
                <a:gd name="T8" fmla="*/ 39 w 40"/>
                <a:gd name="T9" fmla="*/ 33 h 33"/>
                <a:gd name="T10" fmla="*/ 40 w 40"/>
                <a:gd name="T11" fmla="*/ 17 h 33"/>
                <a:gd name="T12" fmla="*/ 39 w 40"/>
                <a:gd name="T13" fmla="*/ 0 h 33"/>
              </a:gdLst>
              <a:ahLst/>
              <a:cxnLst>
                <a:cxn ang="0">
                  <a:pos x="T0" y="T1"/>
                </a:cxn>
                <a:cxn ang="0">
                  <a:pos x="T2" y="T3"/>
                </a:cxn>
                <a:cxn ang="0">
                  <a:pos x="T4" y="T5"/>
                </a:cxn>
                <a:cxn ang="0">
                  <a:pos x="T6" y="T7"/>
                </a:cxn>
                <a:cxn ang="0">
                  <a:pos x="T8" y="T9"/>
                </a:cxn>
                <a:cxn ang="0">
                  <a:pos x="T10" y="T11"/>
                </a:cxn>
                <a:cxn ang="0">
                  <a:pos x="T12" y="T13"/>
                </a:cxn>
              </a:cxnLst>
              <a:rect l="0" t="0" r="r" b="b"/>
              <a:pathLst>
                <a:path w="40" h="33">
                  <a:moveTo>
                    <a:pt x="39" y="0"/>
                  </a:moveTo>
                  <a:cubicBezTo>
                    <a:pt x="16" y="0"/>
                    <a:pt x="16" y="0"/>
                    <a:pt x="16" y="0"/>
                  </a:cubicBezTo>
                  <a:cubicBezTo>
                    <a:pt x="7" y="0"/>
                    <a:pt x="0" y="7"/>
                    <a:pt x="0" y="17"/>
                  </a:cubicBezTo>
                  <a:cubicBezTo>
                    <a:pt x="0" y="26"/>
                    <a:pt x="7" y="33"/>
                    <a:pt x="16" y="33"/>
                  </a:cubicBezTo>
                  <a:cubicBezTo>
                    <a:pt x="39" y="33"/>
                    <a:pt x="39" y="33"/>
                    <a:pt x="39" y="33"/>
                  </a:cubicBezTo>
                  <a:cubicBezTo>
                    <a:pt x="40" y="28"/>
                    <a:pt x="40" y="22"/>
                    <a:pt x="40" y="17"/>
                  </a:cubicBezTo>
                  <a:cubicBezTo>
                    <a:pt x="40" y="11"/>
                    <a:pt x="40" y="6"/>
                    <a:pt x="3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400">
                <a:solidFill>
                  <a:prstClr val="black"/>
                </a:solidFill>
                <a:latin typeface="Arial" panose="020B0604020202020204"/>
                <a:ea typeface="微软雅黑" panose="020B0503020204020204" pitchFamily="34" charset="-122"/>
              </a:endParaRPr>
            </a:p>
          </p:txBody>
        </p:sp>
        <p:sp>
          <p:nvSpPr>
            <p:cNvPr id="91" name="Oval 50"/>
            <p:cNvSpPr>
              <a:spLocks noChangeArrowheads="1"/>
            </p:cNvSpPr>
            <p:nvPr/>
          </p:nvSpPr>
          <p:spPr bwMode="auto">
            <a:xfrm>
              <a:off x="925513" y="3532188"/>
              <a:ext cx="176213" cy="1746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400">
                <a:solidFill>
                  <a:prstClr val="black"/>
                </a:solidFill>
                <a:latin typeface="Arial" panose="020B0604020202020204"/>
                <a:ea typeface="微软雅黑" panose="020B0503020204020204" pitchFamily="34" charset="-122"/>
              </a:endParaRPr>
            </a:p>
          </p:txBody>
        </p:sp>
        <p:sp>
          <p:nvSpPr>
            <p:cNvPr id="92" name="Freeform 51"/>
            <p:cNvSpPr>
              <a:spLocks noEditPoints="1"/>
            </p:cNvSpPr>
            <p:nvPr/>
          </p:nvSpPr>
          <p:spPr bwMode="auto">
            <a:xfrm>
              <a:off x="652463" y="3254375"/>
              <a:ext cx="723900" cy="730250"/>
            </a:xfrm>
            <a:custGeom>
              <a:avLst/>
              <a:gdLst>
                <a:gd name="T0" fmla="*/ 106 w 246"/>
                <a:gd name="T1" fmla="*/ 86 h 249"/>
                <a:gd name="T2" fmla="*/ 109 w 246"/>
                <a:gd name="T3" fmla="*/ 89 h 249"/>
                <a:gd name="T4" fmla="*/ 123 w 246"/>
                <a:gd name="T5" fmla="*/ 86 h 249"/>
                <a:gd name="T6" fmla="*/ 162 w 246"/>
                <a:gd name="T7" fmla="*/ 125 h 249"/>
                <a:gd name="T8" fmla="*/ 159 w 246"/>
                <a:gd name="T9" fmla="*/ 139 h 249"/>
                <a:gd name="T10" fmla="*/ 162 w 246"/>
                <a:gd name="T11" fmla="*/ 142 h 249"/>
                <a:gd name="T12" fmla="*/ 246 w 246"/>
                <a:gd name="T13" fmla="*/ 0 h 249"/>
                <a:gd name="T14" fmla="*/ 106 w 246"/>
                <a:gd name="T15" fmla="*/ 86 h 249"/>
                <a:gd name="T16" fmla="*/ 123 w 246"/>
                <a:gd name="T17" fmla="*/ 163 h 249"/>
                <a:gd name="T18" fmla="*/ 84 w 246"/>
                <a:gd name="T19" fmla="*/ 125 h 249"/>
                <a:gd name="T20" fmla="*/ 87 w 246"/>
                <a:gd name="T21" fmla="*/ 110 h 249"/>
                <a:gd name="T22" fmla="*/ 85 w 246"/>
                <a:gd name="T23" fmla="*/ 107 h 249"/>
                <a:gd name="T24" fmla="*/ 0 w 246"/>
                <a:gd name="T25" fmla="*/ 249 h 249"/>
                <a:gd name="T26" fmla="*/ 140 w 246"/>
                <a:gd name="T27" fmla="*/ 163 h 249"/>
                <a:gd name="T28" fmla="*/ 138 w 246"/>
                <a:gd name="T29" fmla="*/ 160 h 249"/>
                <a:gd name="T30" fmla="*/ 123 w 246"/>
                <a:gd name="T31" fmla="*/ 163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6" h="249">
                  <a:moveTo>
                    <a:pt x="106" y="86"/>
                  </a:moveTo>
                  <a:cubicBezTo>
                    <a:pt x="109" y="89"/>
                    <a:pt x="109" y="89"/>
                    <a:pt x="109" y="89"/>
                  </a:cubicBezTo>
                  <a:cubicBezTo>
                    <a:pt x="113" y="87"/>
                    <a:pt x="118" y="86"/>
                    <a:pt x="123" y="86"/>
                  </a:cubicBezTo>
                  <a:cubicBezTo>
                    <a:pt x="145" y="86"/>
                    <a:pt x="162" y="103"/>
                    <a:pt x="162" y="125"/>
                  </a:cubicBezTo>
                  <a:cubicBezTo>
                    <a:pt x="162" y="130"/>
                    <a:pt x="161" y="135"/>
                    <a:pt x="159" y="139"/>
                  </a:cubicBezTo>
                  <a:cubicBezTo>
                    <a:pt x="162" y="142"/>
                    <a:pt x="162" y="142"/>
                    <a:pt x="162" y="142"/>
                  </a:cubicBezTo>
                  <a:cubicBezTo>
                    <a:pt x="246" y="0"/>
                    <a:pt x="246" y="0"/>
                    <a:pt x="246" y="0"/>
                  </a:cubicBezTo>
                  <a:lnTo>
                    <a:pt x="106" y="86"/>
                  </a:lnTo>
                  <a:close/>
                  <a:moveTo>
                    <a:pt x="123" y="163"/>
                  </a:moveTo>
                  <a:cubicBezTo>
                    <a:pt x="102" y="163"/>
                    <a:pt x="84" y="146"/>
                    <a:pt x="84" y="125"/>
                  </a:cubicBezTo>
                  <a:cubicBezTo>
                    <a:pt x="84" y="119"/>
                    <a:pt x="86" y="114"/>
                    <a:pt x="87" y="110"/>
                  </a:cubicBezTo>
                  <a:cubicBezTo>
                    <a:pt x="85" y="107"/>
                    <a:pt x="85" y="107"/>
                    <a:pt x="85" y="107"/>
                  </a:cubicBezTo>
                  <a:cubicBezTo>
                    <a:pt x="0" y="249"/>
                    <a:pt x="0" y="249"/>
                    <a:pt x="0" y="249"/>
                  </a:cubicBezTo>
                  <a:cubicBezTo>
                    <a:pt x="140" y="163"/>
                    <a:pt x="140" y="163"/>
                    <a:pt x="140" y="163"/>
                  </a:cubicBezTo>
                  <a:cubicBezTo>
                    <a:pt x="138" y="160"/>
                    <a:pt x="138" y="160"/>
                    <a:pt x="138" y="160"/>
                  </a:cubicBezTo>
                  <a:cubicBezTo>
                    <a:pt x="133" y="162"/>
                    <a:pt x="128" y="163"/>
                    <a:pt x="123" y="16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400">
                <a:solidFill>
                  <a:prstClr val="black"/>
                </a:solidFill>
                <a:latin typeface="Arial" panose="020B0604020202020204"/>
                <a:ea typeface="微软雅黑" panose="020B0503020204020204" pitchFamily="34" charset="-122"/>
              </a:endParaRPr>
            </a:p>
          </p:txBody>
        </p:sp>
        <p:sp>
          <p:nvSpPr>
            <p:cNvPr id="93" name="Freeform 52"/>
            <p:cNvSpPr/>
            <p:nvPr/>
          </p:nvSpPr>
          <p:spPr bwMode="auto">
            <a:xfrm>
              <a:off x="935038" y="2698750"/>
              <a:ext cx="158750" cy="158750"/>
            </a:xfrm>
            <a:custGeom>
              <a:avLst/>
              <a:gdLst>
                <a:gd name="T0" fmla="*/ 27 w 54"/>
                <a:gd name="T1" fmla="*/ 0 h 54"/>
                <a:gd name="T2" fmla="*/ 0 w 54"/>
                <a:gd name="T3" fmla="*/ 27 h 54"/>
                <a:gd name="T4" fmla="*/ 0 w 54"/>
                <a:gd name="T5" fmla="*/ 54 h 54"/>
                <a:gd name="T6" fmla="*/ 29 w 54"/>
                <a:gd name="T7" fmla="*/ 52 h 54"/>
                <a:gd name="T8" fmla="*/ 29 w 54"/>
                <a:gd name="T9" fmla="*/ 52 h 54"/>
                <a:gd name="T10" fmla="*/ 54 w 54"/>
                <a:gd name="T11" fmla="*/ 53 h 54"/>
                <a:gd name="T12" fmla="*/ 54 w 54"/>
                <a:gd name="T13" fmla="*/ 27 h 54"/>
                <a:gd name="T14" fmla="*/ 27 w 54"/>
                <a:gd name="T15" fmla="*/ 0 h 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 h="54">
                  <a:moveTo>
                    <a:pt x="27" y="0"/>
                  </a:moveTo>
                  <a:cubicBezTo>
                    <a:pt x="12" y="0"/>
                    <a:pt x="0" y="12"/>
                    <a:pt x="0" y="27"/>
                  </a:cubicBezTo>
                  <a:cubicBezTo>
                    <a:pt x="0" y="54"/>
                    <a:pt x="0" y="54"/>
                    <a:pt x="0" y="54"/>
                  </a:cubicBezTo>
                  <a:cubicBezTo>
                    <a:pt x="10" y="53"/>
                    <a:pt x="19" y="52"/>
                    <a:pt x="29" y="52"/>
                  </a:cubicBezTo>
                  <a:cubicBezTo>
                    <a:pt x="29" y="52"/>
                    <a:pt x="29" y="52"/>
                    <a:pt x="29" y="52"/>
                  </a:cubicBezTo>
                  <a:cubicBezTo>
                    <a:pt x="38" y="52"/>
                    <a:pt x="46" y="52"/>
                    <a:pt x="54" y="53"/>
                  </a:cubicBezTo>
                  <a:cubicBezTo>
                    <a:pt x="54" y="27"/>
                    <a:pt x="54" y="27"/>
                    <a:pt x="54" y="27"/>
                  </a:cubicBezTo>
                  <a:cubicBezTo>
                    <a:pt x="54" y="12"/>
                    <a:pt x="42" y="0"/>
                    <a:pt x="2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2400">
                <a:solidFill>
                  <a:prstClr val="black"/>
                </a:solidFill>
                <a:latin typeface="Arial" panose="020B0604020202020204"/>
                <a:ea typeface="微软雅黑" panose="020B0503020204020204" pitchFamily="34" charset="-122"/>
              </a:endParaRPr>
            </a:p>
          </p:txBody>
        </p:sp>
      </p:grpSp>
      <p:grpSp>
        <p:nvGrpSpPr>
          <p:cNvPr id="94" name="Group 93"/>
          <p:cNvGrpSpPr/>
          <p:nvPr/>
        </p:nvGrpSpPr>
        <p:grpSpPr>
          <a:xfrm>
            <a:off x="550360" y="3312848"/>
            <a:ext cx="1820865" cy="1238440"/>
            <a:chOff x="138498" y="3002145"/>
            <a:chExt cx="1821339" cy="1238761"/>
          </a:xfrm>
        </p:grpSpPr>
        <p:sp>
          <p:nvSpPr>
            <p:cNvPr id="95" name="椭圆 10"/>
            <p:cNvSpPr/>
            <p:nvPr/>
          </p:nvSpPr>
          <p:spPr>
            <a:xfrm>
              <a:off x="138498" y="3248582"/>
              <a:ext cx="349697" cy="34969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b="1" dirty="0">
                  <a:solidFill>
                    <a:prstClr val="white"/>
                  </a:solidFill>
                  <a:latin typeface="微软雅黑" panose="020B0503020204020204" pitchFamily="34" charset="-122"/>
                  <a:ea typeface="微软雅黑" panose="020B0503020204020204" pitchFamily="34" charset="-122"/>
                </a:rPr>
                <a:t>1</a:t>
              </a:r>
              <a:endParaRPr lang="zh-CN" altLang="en-US" sz="1600" b="1" dirty="0">
                <a:solidFill>
                  <a:prstClr val="white"/>
                </a:solidFill>
                <a:latin typeface="微软雅黑" panose="020B0503020204020204" pitchFamily="34" charset="-122"/>
                <a:ea typeface="微软雅黑" panose="020B0503020204020204" pitchFamily="34" charset="-122"/>
              </a:endParaRPr>
            </a:p>
          </p:txBody>
        </p:sp>
        <p:sp>
          <p:nvSpPr>
            <p:cNvPr id="96" name="文本框 11"/>
            <p:cNvSpPr txBox="1"/>
            <p:nvPr/>
          </p:nvSpPr>
          <p:spPr>
            <a:xfrm>
              <a:off x="536812" y="3002145"/>
              <a:ext cx="1262212" cy="307857"/>
            </a:xfrm>
            <a:prstGeom prst="rect">
              <a:avLst/>
            </a:prstGeom>
            <a:noFill/>
          </p:spPr>
          <p:txBody>
            <a:bodyPr wrap="none" rtlCol="0">
              <a:spAutoFit/>
            </a:bodyPr>
            <a:lstStyle/>
            <a:p>
              <a:r>
                <a:rPr lang="zh-CN" altLang="en-US" sz="1400" dirty="0">
                  <a:solidFill>
                    <a:prstClr val="black">
                      <a:lumMod val="50000"/>
                      <a:lumOff val="50000"/>
                    </a:prstClr>
                  </a:solidFill>
                  <a:latin typeface="微软雅黑" panose="020B0503020204020204" pitchFamily="34" charset="-122"/>
                  <a:ea typeface="微软雅黑" panose="020B0503020204020204" pitchFamily="34" charset="-122"/>
                </a:rPr>
                <a:t>点击添加标题</a:t>
              </a:r>
              <a:endParaRPr lang="en-US" altLang="zh-CN" sz="1400" dirty="0">
                <a:solidFill>
                  <a:prstClr val="black">
                    <a:lumMod val="50000"/>
                    <a:lumOff val="50000"/>
                  </a:prstClr>
                </a:solidFill>
                <a:latin typeface="微软雅黑" panose="020B0503020204020204" pitchFamily="34" charset="-122"/>
                <a:ea typeface="微软雅黑" panose="020B0503020204020204" pitchFamily="34" charset="-122"/>
              </a:endParaRPr>
            </a:p>
          </p:txBody>
        </p:sp>
        <p:sp>
          <p:nvSpPr>
            <p:cNvPr id="97" name="矩形 9"/>
            <p:cNvSpPr/>
            <p:nvPr/>
          </p:nvSpPr>
          <p:spPr>
            <a:xfrm>
              <a:off x="484796" y="3271159"/>
              <a:ext cx="1475041" cy="969747"/>
            </a:xfrm>
            <a:prstGeom prst="rect">
              <a:avLst/>
            </a:prstGeom>
          </p:spPr>
          <p:txBody>
            <a:bodyPr wrap="square">
              <a:spAutoFit/>
            </a:bodyPr>
            <a:lstStyle/>
            <a:p>
              <a:pPr algn="just">
                <a:lnSpc>
                  <a:spcPct val="114000"/>
                </a:lnSpc>
              </a:pPr>
              <a:r>
                <a:rPr lang="zh-CN" altLang="en-US" sz="1000" dirty="0">
                  <a:solidFill>
                    <a:prstClr val="black">
                      <a:lumMod val="50000"/>
                      <a:lumOff val="50000"/>
                    </a:prstClr>
                  </a:solidFill>
                  <a:latin typeface="微软雅黑" panose="020B0503020204020204" pitchFamily="34" charset="-122"/>
                  <a:ea typeface="微软雅黑" panose="020B0503020204020204" pitchFamily="34" charset="-122"/>
                </a:rPr>
                <a:t>轻点此处输入文字内容，</a:t>
              </a:r>
              <a:r>
                <a:rPr lang="en-US" altLang="zh-CN" sz="1000" dirty="0">
                  <a:solidFill>
                    <a:prstClr val="black">
                      <a:lumMod val="50000"/>
                      <a:lumOff val="50000"/>
                    </a:prstClr>
                  </a:solidFill>
                  <a:latin typeface="微软雅黑" panose="020B0503020204020204" pitchFamily="34" charset="-122"/>
                  <a:ea typeface="微软雅黑" panose="020B0503020204020204" pitchFamily="34" charset="-122"/>
                </a:rPr>
                <a:t>PPT</a:t>
              </a:r>
              <a:r>
                <a:rPr lang="zh-CN" altLang="en-US" sz="1000" dirty="0">
                  <a:solidFill>
                    <a:prstClr val="black">
                      <a:lumMod val="50000"/>
                      <a:lumOff val="50000"/>
                    </a:prstClr>
                  </a:solidFill>
                  <a:latin typeface="微软雅黑" panose="020B0503020204020204" pitchFamily="34" charset="-122"/>
                  <a:ea typeface="微软雅黑" panose="020B0503020204020204" pitchFamily="34" charset="-122"/>
                </a:rPr>
                <a:t>模板所有文字图片都可编辑，数据图表都可以修改颜色大小形状轻点此处输入文字内容</a:t>
              </a:r>
            </a:p>
          </p:txBody>
        </p:sp>
      </p:grpSp>
      <p:grpSp>
        <p:nvGrpSpPr>
          <p:cNvPr id="106" name="Group 105"/>
          <p:cNvGrpSpPr/>
          <p:nvPr/>
        </p:nvGrpSpPr>
        <p:grpSpPr>
          <a:xfrm>
            <a:off x="2692184" y="3289733"/>
            <a:ext cx="1820865" cy="1238440"/>
            <a:chOff x="138498" y="3002145"/>
            <a:chExt cx="1821339" cy="1238761"/>
          </a:xfrm>
        </p:grpSpPr>
        <p:sp>
          <p:nvSpPr>
            <p:cNvPr id="107" name="椭圆 10"/>
            <p:cNvSpPr/>
            <p:nvPr/>
          </p:nvSpPr>
          <p:spPr>
            <a:xfrm>
              <a:off x="138498" y="3248582"/>
              <a:ext cx="349697" cy="34969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b="1" dirty="0">
                  <a:solidFill>
                    <a:prstClr val="white"/>
                  </a:solidFill>
                  <a:latin typeface="微软雅黑" panose="020B0503020204020204" pitchFamily="34" charset="-122"/>
                  <a:ea typeface="微软雅黑" panose="020B0503020204020204" pitchFamily="34" charset="-122"/>
                </a:rPr>
                <a:t>2</a:t>
              </a:r>
              <a:endParaRPr lang="zh-CN" altLang="en-US" sz="1600" b="1" dirty="0">
                <a:solidFill>
                  <a:prstClr val="white"/>
                </a:solidFill>
                <a:latin typeface="微软雅黑" panose="020B0503020204020204" pitchFamily="34" charset="-122"/>
                <a:ea typeface="微软雅黑" panose="020B0503020204020204" pitchFamily="34" charset="-122"/>
              </a:endParaRPr>
            </a:p>
          </p:txBody>
        </p:sp>
        <p:sp>
          <p:nvSpPr>
            <p:cNvPr id="108" name="文本框 11"/>
            <p:cNvSpPr txBox="1"/>
            <p:nvPr/>
          </p:nvSpPr>
          <p:spPr>
            <a:xfrm>
              <a:off x="536812" y="3002145"/>
              <a:ext cx="1262212" cy="307857"/>
            </a:xfrm>
            <a:prstGeom prst="rect">
              <a:avLst/>
            </a:prstGeom>
            <a:noFill/>
          </p:spPr>
          <p:txBody>
            <a:bodyPr wrap="none" rtlCol="0">
              <a:spAutoFit/>
            </a:bodyPr>
            <a:lstStyle/>
            <a:p>
              <a:r>
                <a:rPr lang="zh-CN" altLang="en-US" sz="1400" dirty="0">
                  <a:solidFill>
                    <a:prstClr val="black">
                      <a:lumMod val="50000"/>
                      <a:lumOff val="50000"/>
                    </a:prstClr>
                  </a:solidFill>
                  <a:latin typeface="微软雅黑" panose="020B0503020204020204" pitchFamily="34" charset="-122"/>
                  <a:ea typeface="微软雅黑" panose="020B0503020204020204" pitchFamily="34" charset="-122"/>
                </a:rPr>
                <a:t>点击添加标题</a:t>
              </a:r>
              <a:endParaRPr lang="en-US" altLang="zh-CN" sz="1400" dirty="0">
                <a:solidFill>
                  <a:prstClr val="black">
                    <a:lumMod val="50000"/>
                    <a:lumOff val="50000"/>
                  </a:prstClr>
                </a:solidFill>
                <a:latin typeface="微软雅黑" panose="020B0503020204020204" pitchFamily="34" charset="-122"/>
                <a:ea typeface="微软雅黑" panose="020B0503020204020204" pitchFamily="34" charset="-122"/>
              </a:endParaRPr>
            </a:p>
          </p:txBody>
        </p:sp>
        <p:sp>
          <p:nvSpPr>
            <p:cNvPr id="109" name="矩形 9"/>
            <p:cNvSpPr/>
            <p:nvPr/>
          </p:nvSpPr>
          <p:spPr>
            <a:xfrm>
              <a:off x="484796" y="3271159"/>
              <a:ext cx="1475041" cy="969747"/>
            </a:xfrm>
            <a:prstGeom prst="rect">
              <a:avLst/>
            </a:prstGeom>
          </p:spPr>
          <p:txBody>
            <a:bodyPr wrap="square">
              <a:spAutoFit/>
            </a:bodyPr>
            <a:lstStyle/>
            <a:p>
              <a:pPr algn="just">
                <a:lnSpc>
                  <a:spcPct val="114000"/>
                </a:lnSpc>
              </a:pPr>
              <a:r>
                <a:rPr lang="zh-CN" altLang="en-US" sz="1000" dirty="0">
                  <a:solidFill>
                    <a:prstClr val="black">
                      <a:lumMod val="50000"/>
                      <a:lumOff val="50000"/>
                    </a:prstClr>
                  </a:solidFill>
                  <a:latin typeface="微软雅黑" panose="020B0503020204020204" pitchFamily="34" charset="-122"/>
                  <a:ea typeface="微软雅黑" panose="020B0503020204020204" pitchFamily="34" charset="-122"/>
                </a:rPr>
                <a:t>轻点此处输入文字内容，</a:t>
              </a:r>
              <a:r>
                <a:rPr lang="en-US" altLang="zh-CN" sz="1000" dirty="0">
                  <a:solidFill>
                    <a:prstClr val="black">
                      <a:lumMod val="50000"/>
                      <a:lumOff val="50000"/>
                    </a:prstClr>
                  </a:solidFill>
                  <a:latin typeface="微软雅黑" panose="020B0503020204020204" pitchFamily="34" charset="-122"/>
                  <a:ea typeface="微软雅黑" panose="020B0503020204020204" pitchFamily="34" charset="-122"/>
                </a:rPr>
                <a:t>PPT</a:t>
              </a:r>
              <a:r>
                <a:rPr lang="zh-CN" altLang="en-US" sz="1000" dirty="0">
                  <a:solidFill>
                    <a:prstClr val="black">
                      <a:lumMod val="50000"/>
                      <a:lumOff val="50000"/>
                    </a:prstClr>
                  </a:solidFill>
                  <a:latin typeface="微软雅黑" panose="020B0503020204020204" pitchFamily="34" charset="-122"/>
                  <a:ea typeface="微软雅黑" panose="020B0503020204020204" pitchFamily="34" charset="-122"/>
                </a:rPr>
                <a:t>模板所有文字图片都可编辑，数据图表都可以修改颜色大小形状轻点此处输入文字内容</a:t>
              </a:r>
            </a:p>
          </p:txBody>
        </p:sp>
      </p:grpSp>
      <p:grpSp>
        <p:nvGrpSpPr>
          <p:cNvPr id="110" name="Group 109"/>
          <p:cNvGrpSpPr/>
          <p:nvPr/>
        </p:nvGrpSpPr>
        <p:grpSpPr>
          <a:xfrm>
            <a:off x="4651405" y="3266618"/>
            <a:ext cx="1820865" cy="1238440"/>
            <a:chOff x="138498" y="3002145"/>
            <a:chExt cx="1821339" cy="1238761"/>
          </a:xfrm>
        </p:grpSpPr>
        <p:sp>
          <p:nvSpPr>
            <p:cNvPr id="111" name="椭圆 10"/>
            <p:cNvSpPr/>
            <p:nvPr/>
          </p:nvSpPr>
          <p:spPr>
            <a:xfrm>
              <a:off x="138498" y="3248582"/>
              <a:ext cx="349697" cy="34969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b="1" dirty="0">
                  <a:solidFill>
                    <a:prstClr val="white"/>
                  </a:solidFill>
                  <a:latin typeface="微软雅黑" panose="020B0503020204020204" pitchFamily="34" charset="-122"/>
                  <a:ea typeface="微软雅黑" panose="020B0503020204020204" pitchFamily="34" charset="-122"/>
                </a:rPr>
                <a:t>3</a:t>
              </a:r>
              <a:endParaRPr lang="zh-CN" altLang="en-US" sz="1600" b="1" dirty="0">
                <a:solidFill>
                  <a:prstClr val="white"/>
                </a:solidFill>
                <a:latin typeface="微软雅黑" panose="020B0503020204020204" pitchFamily="34" charset="-122"/>
                <a:ea typeface="微软雅黑" panose="020B0503020204020204" pitchFamily="34" charset="-122"/>
              </a:endParaRPr>
            </a:p>
          </p:txBody>
        </p:sp>
        <p:sp>
          <p:nvSpPr>
            <p:cNvPr id="112" name="文本框 11"/>
            <p:cNvSpPr txBox="1"/>
            <p:nvPr/>
          </p:nvSpPr>
          <p:spPr>
            <a:xfrm>
              <a:off x="536812" y="3002145"/>
              <a:ext cx="1262212" cy="307857"/>
            </a:xfrm>
            <a:prstGeom prst="rect">
              <a:avLst/>
            </a:prstGeom>
            <a:noFill/>
          </p:spPr>
          <p:txBody>
            <a:bodyPr wrap="none" rtlCol="0">
              <a:spAutoFit/>
            </a:bodyPr>
            <a:lstStyle/>
            <a:p>
              <a:r>
                <a:rPr lang="zh-CN" altLang="en-US" sz="1400" dirty="0">
                  <a:solidFill>
                    <a:prstClr val="black">
                      <a:lumMod val="50000"/>
                      <a:lumOff val="50000"/>
                    </a:prstClr>
                  </a:solidFill>
                  <a:latin typeface="微软雅黑" panose="020B0503020204020204" pitchFamily="34" charset="-122"/>
                  <a:ea typeface="微软雅黑" panose="020B0503020204020204" pitchFamily="34" charset="-122"/>
                </a:rPr>
                <a:t>点击添加标题</a:t>
              </a:r>
              <a:endParaRPr lang="en-US" altLang="zh-CN" sz="1400" dirty="0">
                <a:solidFill>
                  <a:prstClr val="black">
                    <a:lumMod val="50000"/>
                    <a:lumOff val="50000"/>
                  </a:prstClr>
                </a:solidFill>
                <a:latin typeface="微软雅黑" panose="020B0503020204020204" pitchFamily="34" charset="-122"/>
                <a:ea typeface="微软雅黑" panose="020B0503020204020204" pitchFamily="34" charset="-122"/>
              </a:endParaRPr>
            </a:p>
          </p:txBody>
        </p:sp>
        <p:sp>
          <p:nvSpPr>
            <p:cNvPr id="113" name="矩形 9"/>
            <p:cNvSpPr/>
            <p:nvPr/>
          </p:nvSpPr>
          <p:spPr>
            <a:xfrm>
              <a:off x="484796" y="3271159"/>
              <a:ext cx="1475041" cy="969747"/>
            </a:xfrm>
            <a:prstGeom prst="rect">
              <a:avLst/>
            </a:prstGeom>
          </p:spPr>
          <p:txBody>
            <a:bodyPr wrap="square">
              <a:spAutoFit/>
            </a:bodyPr>
            <a:lstStyle/>
            <a:p>
              <a:pPr algn="just">
                <a:lnSpc>
                  <a:spcPct val="114000"/>
                </a:lnSpc>
              </a:pPr>
              <a:r>
                <a:rPr lang="zh-CN" altLang="en-US" sz="1000" dirty="0">
                  <a:solidFill>
                    <a:prstClr val="black">
                      <a:lumMod val="50000"/>
                      <a:lumOff val="50000"/>
                    </a:prstClr>
                  </a:solidFill>
                  <a:latin typeface="微软雅黑" panose="020B0503020204020204" pitchFamily="34" charset="-122"/>
                  <a:ea typeface="微软雅黑" panose="020B0503020204020204" pitchFamily="34" charset="-122"/>
                </a:rPr>
                <a:t>轻点此处输入文字内容，</a:t>
              </a:r>
              <a:r>
                <a:rPr lang="en-US" altLang="zh-CN" sz="1000" dirty="0">
                  <a:solidFill>
                    <a:prstClr val="black">
                      <a:lumMod val="50000"/>
                      <a:lumOff val="50000"/>
                    </a:prstClr>
                  </a:solidFill>
                  <a:latin typeface="微软雅黑" panose="020B0503020204020204" pitchFamily="34" charset="-122"/>
                  <a:ea typeface="微软雅黑" panose="020B0503020204020204" pitchFamily="34" charset="-122"/>
                </a:rPr>
                <a:t>PPT</a:t>
              </a:r>
              <a:r>
                <a:rPr lang="zh-CN" altLang="en-US" sz="1000" dirty="0">
                  <a:solidFill>
                    <a:prstClr val="black">
                      <a:lumMod val="50000"/>
                      <a:lumOff val="50000"/>
                    </a:prstClr>
                  </a:solidFill>
                  <a:latin typeface="微软雅黑" panose="020B0503020204020204" pitchFamily="34" charset="-122"/>
                  <a:ea typeface="微软雅黑" panose="020B0503020204020204" pitchFamily="34" charset="-122"/>
                </a:rPr>
                <a:t>模板所有文字图片都可编辑，数据图表都可以修改颜色大小形状轻点此处输入文字内容</a:t>
              </a:r>
            </a:p>
          </p:txBody>
        </p:sp>
      </p:grpSp>
      <p:grpSp>
        <p:nvGrpSpPr>
          <p:cNvPr id="114" name="Group 113"/>
          <p:cNvGrpSpPr/>
          <p:nvPr/>
        </p:nvGrpSpPr>
        <p:grpSpPr>
          <a:xfrm>
            <a:off x="6552914" y="3243503"/>
            <a:ext cx="1820865" cy="1238440"/>
            <a:chOff x="138498" y="3002145"/>
            <a:chExt cx="1821339" cy="1238761"/>
          </a:xfrm>
        </p:grpSpPr>
        <p:sp>
          <p:nvSpPr>
            <p:cNvPr id="115" name="椭圆 10"/>
            <p:cNvSpPr/>
            <p:nvPr/>
          </p:nvSpPr>
          <p:spPr>
            <a:xfrm>
              <a:off x="138498" y="3248582"/>
              <a:ext cx="349697" cy="34969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b="1" dirty="0">
                  <a:solidFill>
                    <a:prstClr val="white"/>
                  </a:solidFill>
                  <a:latin typeface="微软雅黑" panose="020B0503020204020204" pitchFamily="34" charset="-122"/>
                  <a:ea typeface="微软雅黑" panose="020B0503020204020204" pitchFamily="34" charset="-122"/>
                </a:rPr>
                <a:t>4</a:t>
              </a:r>
              <a:endParaRPr lang="zh-CN" altLang="en-US" sz="1600" b="1" dirty="0">
                <a:solidFill>
                  <a:prstClr val="white"/>
                </a:solidFill>
                <a:latin typeface="微软雅黑" panose="020B0503020204020204" pitchFamily="34" charset="-122"/>
                <a:ea typeface="微软雅黑" panose="020B0503020204020204" pitchFamily="34" charset="-122"/>
              </a:endParaRPr>
            </a:p>
          </p:txBody>
        </p:sp>
        <p:sp>
          <p:nvSpPr>
            <p:cNvPr id="116" name="文本框 11"/>
            <p:cNvSpPr txBox="1"/>
            <p:nvPr/>
          </p:nvSpPr>
          <p:spPr>
            <a:xfrm>
              <a:off x="536812" y="3002145"/>
              <a:ext cx="1262212" cy="307857"/>
            </a:xfrm>
            <a:prstGeom prst="rect">
              <a:avLst/>
            </a:prstGeom>
            <a:noFill/>
          </p:spPr>
          <p:txBody>
            <a:bodyPr wrap="none" rtlCol="0">
              <a:spAutoFit/>
            </a:bodyPr>
            <a:lstStyle/>
            <a:p>
              <a:r>
                <a:rPr lang="zh-CN" altLang="en-US" sz="1400" dirty="0">
                  <a:solidFill>
                    <a:prstClr val="black">
                      <a:lumMod val="50000"/>
                      <a:lumOff val="50000"/>
                    </a:prstClr>
                  </a:solidFill>
                  <a:latin typeface="微软雅黑" panose="020B0503020204020204" pitchFamily="34" charset="-122"/>
                  <a:ea typeface="微软雅黑" panose="020B0503020204020204" pitchFamily="34" charset="-122"/>
                </a:rPr>
                <a:t>点击添加标题</a:t>
              </a:r>
              <a:endParaRPr lang="en-US" altLang="zh-CN" sz="1400" dirty="0">
                <a:solidFill>
                  <a:prstClr val="black">
                    <a:lumMod val="50000"/>
                    <a:lumOff val="50000"/>
                  </a:prstClr>
                </a:solidFill>
                <a:latin typeface="微软雅黑" panose="020B0503020204020204" pitchFamily="34" charset="-122"/>
                <a:ea typeface="微软雅黑" panose="020B0503020204020204" pitchFamily="34" charset="-122"/>
              </a:endParaRPr>
            </a:p>
          </p:txBody>
        </p:sp>
        <p:sp>
          <p:nvSpPr>
            <p:cNvPr id="117" name="矩形 9"/>
            <p:cNvSpPr/>
            <p:nvPr/>
          </p:nvSpPr>
          <p:spPr>
            <a:xfrm>
              <a:off x="484796" y="3271159"/>
              <a:ext cx="1475041" cy="969747"/>
            </a:xfrm>
            <a:prstGeom prst="rect">
              <a:avLst/>
            </a:prstGeom>
          </p:spPr>
          <p:txBody>
            <a:bodyPr wrap="square">
              <a:spAutoFit/>
            </a:bodyPr>
            <a:lstStyle/>
            <a:p>
              <a:pPr algn="just">
                <a:lnSpc>
                  <a:spcPct val="114000"/>
                </a:lnSpc>
              </a:pPr>
              <a:r>
                <a:rPr lang="zh-CN" altLang="en-US" sz="1000" dirty="0">
                  <a:solidFill>
                    <a:prstClr val="black">
                      <a:lumMod val="50000"/>
                      <a:lumOff val="50000"/>
                    </a:prstClr>
                  </a:solidFill>
                  <a:latin typeface="微软雅黑" panose="020B0503020204020204" pitchFamily="34" charset="-122"/>
                  <a:ea typeface="微软雅黑" panose="020B0503020204020204" pitchFamily="34" charset="-122"/>
                </a:rPr>
                <a:t>轻点此处输入文字内容，</a:t>
              </a:r>
              <a:r>
                <a:rPr lang="en-US" altLang="zh-CN" sz="1000" dirty="0">
                  <a:solidFill>
                    <a:prstClr val="black">
                      <a:lumMod val="50000"/>
                      <a:lumOff val="50000"/>
                    </a:prstClr>
                  </a:solidFill>
                  <a:latin typeface="微软雅黑" panose="020B0503020204020204" pitchFamily="34" charset="-122"/>
                  <a:ea typeface="微软雅黑" panose="020B0503020204020204" pitchFamily="34" charset="-122"/>
                </a:rPr>
                <a:t>PPT</a:t>
              </a:r>
              <a:r>
                <a:rPr lang="zh-CN" altLang="en-US" sz="1000" dirty="0">
                  <a:solidFill>
                    <a:prstClr val="black">
                      <a:lumMod val="50000"/>
                      <a:lumOff val="50000"/>
                    </a:prstClr>
                  </a:solidFill>
                  <a:latin typeface="微软雅黑" panose="020B0503020204020204" pitchFamily="34" charset="-122"/>
                  <a:ea typeface="微软雅黑" panose="020B0503020204020204" pitchFamily="34" charset="-122"/>
                </a:rPr>
                <a:t>模板所有文字图片都可编辑，数据图表都可以修改颜色大小形状轻点此处输入文字内容</a:t>
              </a:r>
            </a:p>
          </p:txBody>
        </p:sp>
      </p:gr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118"/>
                                        </p:tgtEl>
                                        <p:attrNameLst>
                                          <p:attrName>style.visibility</p:attrName>
                                        </p:attrNameLst>
                                      </p:cBhvr>
                                      <p:to>
                                        <p:strVal val="visible"/>
                                      </p:to>
                                    </p:set>
                                    <p:anim calcmode="lin" valueType="num">
                                      <p:cBhvr>
                                        <p:cTn id="7" dur="1000" fill="hold"/>
                                        <p:tgtEl>
                                          <p:spTgt spid="118"/>
                                        </p:tgtEl>
                                        <p:attrNameLst>
                                          <p:attrName>ppt_x</p:attrName>
                                        </p:attrNameLst>
                                      </p:cBhvr>
                                      <p:tavLst>
                                        <p:tav tm="0">
                                          <p:val>
                                            <p:strVal val="#ppt_x-.2"/>
                                          </p:val>
                                        </p:tav>
                                        <p:tav tm="100000">
                                          <p:val>
                                            <p:strVal val="#ppt_x"/>
                                          </p:val>
                                        </p:tav>
                                      </p:tavLst>
                                    </p:anim>
                                    <p:anim calcmode="lin" valueType="num">
                                      <p:cBhvr>
                                        <p:cTn id="8" dur="1000" fill="hold"/>
                                        <p:tgtEl>
                                          <p:spTgt spid="11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8"/>
                                        </p:tgtEl>
                                      </p:cBhvr>
                                    </p:animEffect>
                                  </p:childTnLst>
                                </p:cTn>
                              </p:par>
                            </p:childTnLst>
                          </p:cTn>
                        </p:par>
                        <p:par>
                          <p:cTn id="10" fill="hold">
                            <p:stCondLst>
                              <p:cond delay="1000"/>
                            </p:stCondLst>
                            <p:childTnLst>
                              <p:par>
                                <p:cTn id="11" presetID="29" presetClass="entr" presetSubtype="0" fill="hold"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1000" fill="hold"/>
                                        <p:tgtEl>
                                          <p:spTgt spid="36"/>
                                        </p:tgtEl>
                                        <p:attrNameLst>
                                          <p:attrName>ppt_x</p:attrName>
                                        </p:attrNameLst>
                                      </p:cBhvr>
                                      <p:tavLst>
                                        <p:tav tm="0">
                                          <p:val>
                                            <p:strVal val="#ppt_x-.2"/>
                                          </p:val>
                                        </p:tav>
                                        <p:tav tm="100000">
                                          <p:val>
                                            <p:strVal val="#ppt_x"/>
                                          </p:val>
                                        </p:tav>
                                      </p:tavLst>
                                    </p:anim>
                                    <p:anim calcmode="lin" valueType="num">
                                      <p:cBhvr>
                                        <p:cTn id="14" dur="1000" fill="hold"/>
                                        <p:tgtEl>
                                          <p:spTgt spid="36"/>
                                        </p:tgtEl>
                                        <p:attrNameLst>
                                          <p:attrName>ppt_y</p:attrName>
                                        </p:attrNameLst>
                                      </p:cBhvr>
                                      <p:tavLst>
                                        <p:tav tm="0">
                                          <p:val>
                                            <p:strVal val="#ppt_y"/>
                                          </p:val>
                                        </p:tav>
                                        <p:tav tm="100000">
                                          <p:val>
                                            <p:strVal val="#ppt_y"/>
                                          </p:val>
                                        </p:tav>
                                      </p:tavLst>
                                    </p:anim>
                                    <p:animEffect transition="in" filter="wipe(right)" prLst="gradientSize: 0.1">
                                      <p:cBhvr>
                                        <p:cTn id="15" dur="1000"/>
                                        <p:tgtEl>
                                          <p:spTgt spid="36"/>
                                        </p:tgtEl>
                                      </p:cBhvr>
                                    </p:animEffect>
                                  </p:childTnLst>
                                </p:cTn>
                              </p:par>
                            </p:childTnLst>
                          </p:cTn>
                        </p:par>
                        <p:par>
                          <p:cTn id="16" fill="hold">
                            <p:stCondLst>
                              <p:cond delay="2000"/>
                            </p:stCondLst>
                            <p:childTnLst>
                              <p:par>
                                <p:cTn id="17" presetID="29" presetClass="entr" presetSubtype="0" fill="hold" nodeType="afterEffect">
                                  <p:stCondLst>
                                    <p:cond delay="0"/>
                                  </p:stCondLst>
                                  <p:childTnLst>
                                    <p:set>
                                      <p:cBhvr>
                                        <p:cTn id="18" dur="1" fill="hold">
                                          <p:stCondLst>
                                            <p:cond delay="0"/>
                                          </p:stCondLst>
                                        </p:cTn>
                                        <p:tgtEl>
                                          <p:spTgt spid="122"/>
                                        </p:tgtEl>
                                        <p:attrNameLst>
                                          <p:attrName>style.visibility</p:attrName>
                                        </p:attrNameLst>
                                      </p:cBhvr>
                                      <p:to>
                                        <p:strVal val="visible"/>
                                      </p:to>
                                    </p:set>
                                    <p:anim calcmode="lin" valueType="num">
                                      <p:cBhvr>
                                        <p:cTn id="19" dur="1000" fill="hold"/>
                                        <p:tgtEl>
                                          <p:spTgt spid="122"/>
                                        </p:tgtEl>
                                        <p:attrNameLst>
                                          <p:attrName>ppt_x</p:attrName>
                                        </p:attrNameLst>
                                      </p:cBhvr>
                                      <p:tavLst>
                                        <p:tav tm="0">
                                          <p:val>
                                            <p:strVal val="#ppt_x-.2"/>
                                          </p:val>
                                        </p:tav>
                                        <p:tav tm="100000">
                                          <p:val>
                                            <p:strVal val="#ppt_x"/>
                                          </p:val>
                                        </p:tav>
                                      </p:tavLst>
                                    </p:anim>
                                    <p:anim calcmode="lin" valueType="num">
                                      <p:cBhvr>
                                        <p:cTn id="20" dur="1000" fill="hold"/>
                                        <p:tgtEl>
                                          <p:spTgt spid="122"/>
                                        </p:tgtEl>
                                        <p:attrNameLst>
                                          <p:attrName>ppt_y</p:attrName>
                                        </p:attrNameLst>
                                      </p:cBhvr>
                                      <p:tavLst>
                                        <p:tav tm="0">
                                          <p:val>
                                            <p:strVal val="#ppt_y"/>
                                          </p:val>
                                        </p:tav>
                                        <p:tav tm="100000">
                                          <p:val>
                                            <p:strVal val="#ppt_y"/>
                                          </p:val>
                                        </p:tav>
                                      </p:tavLst>
                                    </p:anim>
                                    <p:animEffect transition="in" filter="wipe(right)" prLst="gradientSize: 0.1">
                                      <p:cBhvr>
                                        <p:cTn id="21" dur="1000"/>
                                        <p:tgtEl>
                                          <p:spTgt spid="122"/>
                                        </p:tgtEl>
                                      </p:cBhvr>
                                    </p:animEffect>
                                  </p:childTnLst>
                                </p:cTn>
                              </p:par>
                              <p:par>
                                <p:cTn id="22" presetID="29" presetClass="entr" presetSubtype="0" fill="hold" nodeType="withEffect">
                                  <p:stCondLst>
                                    <p:cond delay="0"/>
                                  </p:stCondLst>
                                  <p:childTnLst>
                                    <p:set>
                                      <p:cBhvr>
                                        <p:cTn id="23" dur="1" fill="hold">
                                          <p:stCondLst>
                                            <p:cond delay="0"/>
                                          </p:stCondLst>
                                        </p:cTn>
                                        <p:tgtEl>
                                          <p:spTgt spid="37"/>
                                        </p:tgtEl>
                                        <p:attrNameLst>
                                          <p:attrName>style.visibility</p:attrName>
                                        </p:attrNameLst>
                                      </p:cBhvr>
                                      <p:to>
                                        <p:strVal val="visible"/>
                                      </p:to>
                                    </p:set>
                                    <p:anim calcmode="lin" valueType="num">
                                      <p:cBhvr>
                                        <p:cTn id="24" dur="1000" fill="hold"/>
                                        <p:tgtEl>
                                          <p:spTgt spid="37"/>
                                        </p:tgtEl>
                                        <p:attrNameLst>
                                          <p:attrName>ppt_x</p:attrName>
                                        </p:attrNameLst>
                                      </p:cBhvr>
                                      <p:tavLst>
                                        <p:tav tm="0">
                                          <p:val>
                                            <p:strVal val="#ppt_x-.2"/>
                                          </p:val>
                                        </p:tav>
                                        <p:tav tm="100000">
                                          <p:val>
                                            <p:strVal val="#ppt_x"/>
                                          </p:val>
                                        </p:tav>
                                      </p:tavLst>
                                    </p:anim>
                                    <p:anim calcmode="lin" valueType="num">
                                      <p:cBhvr>
                                        <p:cTn id="25" dur="1000" fill="hold"/>
                                        <p:tgtEl>
                                          <p:spTgt spid="37"/>
                                        </p:tgtEl>
                                        <p:attrNameLst>
                                          <p:attrName>ppt_y</p:attrName>
                                        </p:attrNameLst>
                                      </p:cBhvr>
                                      <p:tavLst>
                                        <p:tav tm="0">
                                          <p:val>
                                            <p:strVal val="#ppt_y"/>
                                          </p:val>
                                        </p:tav>
                                        <p:tav tm="100000">
                                          <p:val>
                                            <p:strVal val="#ppt_y"/>
                                          </p:val>
                                        </p:tav>
                                      </p:tavLst>
                                    </p:anim>
                                    <p:animEffect transition="in" filter="wipe(right)" prLst="gradientSize: 0.1">
                                      <p:cBhvr>
                                        <p:cTn id="26" dur="1000"/>
                                        <p:tgtEl>
                                          <p:spTgt spid="37"/>
                                        </p:tgtEl>
                                      </p:cBhvr>
                                    </p:animEffect>
                                  </p:childTnLst>
                                </p:cTn>
                              </p:par>
                            </p:childTnLst>
                          </p:cTn>
                        </p:par>
                        <p:par>
                          <p:cTn id="27" fill="hold">
                            <p:stCondLst>
                              <p:cond delay="3000"/>
                            </p:stCondLst>
                            <p:childTnLst>
                              <p:par>
                                <p:cTn id="28" presetID="29" presetClass="entr" presetSubtype="0" fill="hold" nodeType="afterEffect">
                                  <p:stCondLst>
                                    <p:cond delay="0"/>
                                  </p:stCondLst>
                                  <p:childTnLst>
                                    <p:set>
                                      <p:cBhvr>
                                        <p:cTn id="29" dur="1" fill="hold">
                                          <p:stCondLst>
                                            <p:cond delay="0"/>
                                          </p:stCondLst>
                                        </p:cTn>
                                        <p:tgtEl>
                                          <p:spTgt spid="120"/>
                                        </p:tgtEl>
                                        <p:attrNameLst>
                                          <p:attrName>style.visibility</p:attrName>
                                        </p:attrNameLst>
                                      </p:cBhvr>
                                      <p:to>
                                        <p:strVal val="visible"/>
                                      </p:to>
                                    </p:set>
                                    <p:anim calcmode="lin" valueType="num">
                                      <p:cBhvr>
                                        <p:cTn id="30" dur="1000" fill="hold"/>
                                        <p:tgtEl>
                                          <p:spTgt spid="120"/>
                                        </p:tgtEl>
                                        <p:attrNameLst>
                                          <p:attrName>ppt_x</p:attrName>
                                        </p:attrNameLst>
                                      </p:cBhvr>
                                      <p:tavLst>
                                        <p:tav tm="0">
                                          <p:val>
                                            <p:strVal val="#ppt_x-.2"/>
                                          </p:val>
                                        </p:tav>
                                        <p:tav tm="100000">
                                          <p:val>
                                            <p:strVal val="#ppt_x"/>
                                          </p:val>
                                        </p:tav>
                                      </p:tavLst>
                                    </p:anim>
                                    <p:anim calcmode="lin" valueType="num">
                                      <p:cBhvr>
                                        <p:cTn id="31" dur="1000" fill="hold"/>
                                        <p:tgtEl>
                                          <p:spTgt spid="120"/>
                                        </p:tgtEl>
                                        <p:attrNameLst>
                                          <p:attrName>ppt_y</p:attrName>
                                        </p:attrNameLst>
                                      </p:cBhvr>
                                      <p:tavLst>
                                        <p:tav tm="0">
                                          <p:val>
                                            <p:strVal val="#ppt_y"/>
                                          </p:val>
                                        </p:tav>
                                        <p:tav tm="100000">
                                          <p:val>
                                            <p:strVal val="#ppt_y"/>
                                          </p:val>
                                        </p:tav>
                                      </p:tavLst>
                                    </p:anim>
                                    <p:animEffect transition="in" filter="wipe(right)" prLst="gradientSize: 0.1">
                                      <p:cBhvr>
                                        <p:cTn id="32" dur="1000"/>
                                        <p:tgtEl>
                                          <p:spTgt spid="120"/>
                                        </p:tgtEl>
                                      </p:cBhvr>
                                    </p:animEffect>
                                  </p:childTnLst>
                                </p:cTn>
                              </p:par>
                              <p:par>
                                <p:cTn id="33" presetID="29" presetClass="entr" presetSubtype="0" fill="hold" nodeType="withEffect">
                                  <p:stCondLst>
                                    <p:cond delay="0"/>
                                  </p:stCondLst>
                                  <p:childTnLst>
                                    <p:set>
                                      <p:cBhvr>
                                        <p:cTn id="34" dur="1" fill="hold">
                                          <p:stCondLst>
                                            <p:cond delay="0"/>
                                          </p:stCondLst>
                                        </p:cTn>
                                        <p:tgtEl>
                                          <p:spTgt spid="39"/>
                                        </p:tgtEl>
                                        <p:attrNameLst>
                                          <p:attrName>style.visibility</p:attrName>
                                        </p:attrNameLst>
                                      </p:cBhvr>
                                      <p:to>
                                        <p:strVal val="visible"/>
                                      </p:to>
                                    </p:set>
                                    <p:anim calcmode="lin" valueType="num">
                                      <p:cBhvr>
                                        <p:cTn id="35" dur="1000" fill="hold"/>
                                        <p:tgtEl>
                                          <p:spTgt spid="39"/>
                                        </p:tgtEl>
                                        <p:attrNameLst>
                                          <p:attrName>ppt_x</p:attrName>
                                        </p:attrNameLst>
                                      </p:cBhvr>
                                      <p:tavLst>
                                        <p:tav tm="0">
                                          <p:val>
                                            <p:strVal val="#ppt_x-.2"/>
                                          </p:val>
                                        </p:tav>
                                        <p:tav tm="100000">
                                          <p:val>
                                            <p:strVal val="#ppt_x"/>
                                          </p:val>
                                        </p:tav>
                                      </p:tavLst>
                                    </p:anim>
                                    <p:anim calcmode="lin" valueType="num">
                                      <p:cBhvr>
                                        <p:cTn id="36" dur="1000" fill="hold"/>
                                        <p:tgtEl>
                                          <p:spTgt spid="39"/>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9"/>
                                        </p:tgtEl>
                                      </p:cBhvr>
                                    </p:animEffect>
                                  </p:childTnLst>
                                </p:cTn>
                              </p:par>
                            </p:childTnLst>
                          </p:cTn>
                        </p:par>
                        <p:par>
                          <p:cTn id="38" fill="hold">
                            <p:stCondLst>
                              <p:cond delay="4000"/>
                            </p:stCondLst>
                            <p:childTnLst>
                              <p:par>
                                <p:cTn id="39" presetID="29" presetClass="entr" presetSubtype="0" fill="hold" nodeType="afterEffect">
                                  <p:stCondLst>
                                    <p:cond delay="0"/>
                                  </p:stCondLst>
                                  <p:childTnLst>
                                    <p:set>
                                      <p:cBhvr>
                                        <p:cTn id="40" dur="1" fill="hold">
                                          <p:stCondLst>
                                            <p:cond delay="0"/>
                                          </p:stCondLst>
                                        </p:cTn>
                                        <p:tgtEl>
                                          <p:spTgt spid="121"/>
                                        </p:tgtEl>
                                        <p:attrNameLst>
                                          <p:attrName>style.visibility</p:attrName>
                                        </p:attrNameLst>
                                      </p:cBhvr>
                                      <p:to>
                                        <p:strVal val="visible"/>
                                      </p:to>
                                    </p:set>
                                    <p:anim calcmode="lin" valueType="num">
                                      <p:cBhvr>
                                        <p:cTn id="41" dur="1000" fill="hold"/>
                                        <p:tgtEl>
                                          <p:spTgt spid="121"/>
                                        </p:tgtEl>
                                        <p:attrNameLst>
                                          <p:attrName>ppt_x</p:attrName>
                                        </p:attrNameLst>
                                      </p:cBhvr>
                                      <p:tavLst>
                                        <p:tav tm="0">
                                          <p:val>
                                            <p:strVal val="#ppt_x-.2"/>
                                          </p:val>
                                        </p:tav>
                                        <p:tav tm="100000">
                                          <p:val>
                                            <p:strVal val="#ppt_x"/>
                                          </p:val>
                                        </p:tav>
                                      </p:tavLst>
                                    </p:anim>
                                    <p:anim calcmode="lin" valueType="num">
                                      <p:cBhvr>
                                        <p:cTn id="42" dur="1000" fill="hold"/>
                                        <p:tgtEl>
                                          <p:spTgt spid="121"/>
                                        </p:tgtEl>
                                        <p:attrNameLst>
                                          <p:attrName>ppt_y</p:attrName>
                                        </p:attrNameLst>
                                      </p:cBhvr>
                                      <p:tavLst>
                                        <p:tav tm="0">
                                          <p:val>
                                            <p:strVal val="#ppt_y"/>
                                          </p:val>
                                        </p:tav>
                                        <p:tav tm="100000">
                                          <p:val>
                                            <p:strVal val="#ppt_y"/>
                                          </p:val>
                                        </p:tav>
                                      </p:tavLst>
                                    </p:anim>
                                    <p:animEffect transition="in" filter="wipe(right)" prLst="gradientSize: 0.1">
                                      <p:cBhvr>
                                        <p:cTn id="43" dur="1000"/>
                                        <p:tgtEl>
                                          <p:spTgt spid="121"/>
                                        </p:tgtEl>
                                      </p:cBhvr>
                                    </p:animEffect>
                                  </p:childTnLst>
                                </p:cTn>
                              </p:par>
                            </p:childTnLst>
                          </p:cTn>
                        </p:par>
                        <p:par>
                          <p:cTn id="44" fill="hold">
                            <p:stCondLst>
                              <p:cond delay="5000"/>
                            </p:stCondLst>
                            <p:childTnLst>
                              <p:par>
                                <p:cTn id="45" presetID="23" presetClass="entr" presetSubtype="16" fill="hold" nodeType="afterEffect">
                                  <p:stCondLst>
                                    <p:cond delay="0"/>
                                  </p:stCondLst>
                                  <p:childTnLst>
                                    <p:set>
                                      <p:cBhvr>
                                        <p:cTn id="46" dur="1" fill="hold">
                                          <p:stCondLst>
                                            <p:cond delay="0"/>
                                          </p:stCondLst>
                                        </p:cTn>
                                        <p:tgtEl>
                                          <p:spTgt spid="57"/>
                                        </p:tgtEl>
                                        <p:attrNameLst>
                                          <p:attrName>style.visibility</p:attrName>
                                        </p:attrNameLst>
                                      </p:cBhvr>
                                      <p:to>
                                        <p:strVal val="visible"/>
                                      </p:to>
                                    </p:set>
                                    <p:anim calcmode="lin" valueType="num">
                                      <p:cBhvr>
                                        <p:cTn id="47" dur="500" fill="hold"/>
                                        <p:tgtEl>
                                          <p:spTgt spid="57"/>
                                        </p:tgtEl>
                                        <p:attrNameLst>
                                          <p:attrName>ppt_w</p:attrName>
                                        </p:attrNameLst>
                                      </p:cBhvr>
                                      <p:tavLst>
                                        <p:tav tm="0">
                                          <p:val>
                                            <p:fltVal val="0"/>
                                          </p:val>
                                        </p:tav>
                                        <p:tav tm="100000">
                                          <p:val>
                                            <p:strVal val="#ppt_w"/>
                                          </p:val>
                                        </p:tav>
                                      </p:tavLst>
                                    </p:anim>
                                    <p:anim calcmode="lin" valueType="num">
                                      <p:cBhvr>
                                        <p:cTn id="48" dur="500" fill="hold"/>
                                        <p:tgtEl>
                                          <p:spTgt spid="57"/>
                                        </p:tgtEl>
                                        <p:attrNameLst>
                                          <p:attrName>ppt_h</p:attrName>
                                        </p:attrNameLst>
                                      </p:cBhvr>
                                      <p:tavLst>
                                        <p:tav tm="0">
                                          <p:val>
                                            <p:fltVal val="0"/>
                                          </p:val>
                                        </p:tav>
                                        <p:tav tm="100000">
                                          <p:val>
                                            <p:strVal val="#ppt_h"/>
                                          </p:val>
                                        </p:tav>
                                      </p:tavLst>
                                    </p:anim>
                                  </p:childTnLst>
                                </p:cTn>
                              </p:par>
                            </p:childTnLst>
                          </p:cTn>
                        </p:par>
                        <p:par>
                          <p:cTn id="49" fill="hold">
                            <p:stCondLst>
                              <p:cond delay="5500"/>
                            </p:stCondLst>
                            <p:childTnLst>
                              <p:par>
                                <p:cTn id="50" presetID="23" presetClass="entr" presetSubtype="16" fill="hold" nodeType="afterEffect">
                                  <p:stCondLst>
                                    <p:cond delay="0"/>
                                  </p:stCondLst>
                                  <p:childTnLst>
                                    <p:set>
                                      <p:cBhvr>
                                        <p:cTn id="51" dur="1" fill="hold">
                                          <p:stCondLst>
                                            <p:cond delay="0"/>
                                          </p:stCondLst>
                                        </p:cTn>
                                        <p:tgtEl>
                                          <p:spTgt spid="75"/>
                                        </p:tgtEl>
                                        <p:attrNameLst>
                                          <p:attrName>style.visibility</p:attrName>
                                        </p:attrNameLst>
                                      </p:cBhvr>
                                      <p:to>
                                        <p:strVal val="visible"/>
                                      </p:to>
                                    </p:set>
                                    <p:anim calcmode="lin" valueType="num">
                                      <p:cBhvr>
                                        <p:cTn id="52" dur="500" fill="hold"/>
                                        <p:tgtEl>
                                          <p:spTgt spid="75"/>
                                        </p:tgtEl>
                                        <p:attrNameLst>
                                          <p:attrName>ppt_w</p:attrName>
                                        </p:attrNameLst>
                                      </p:cBhvr>
                                      <p:tavLst>
                                        <p:tav tm="0">
                                          <p:val>
                                            <p:fltVal val="0"/>
                                          </p:val>
                                        </p:tav>
                                        <p:tav tm="100000">
                                          <p:val>
                                            <p:strVal val="#ppt_w"/>
                                          </p:val>
                                        </p:tav>
                                      </p:tavLst>
                                    </p:anim>
                                    <p:anim calcmode="lin" valueType="num">
                                      <p:cBhvr>
                                        <p:cTn id="53" dur="500" fill="hold"/>
                                        <p:tgtEl>
                                          <p:spTgt spid="75"/>
                                        </p:tgtEl>
                                        <p:attrNameLst>
                                          <p:attrName>ppt_h</p:attrName>
                                        </p:attrNameLst>
                                      </p:cBhvr>
                                      <p:tavLst>
                                        <p:tav tm="0">
                                          <p:val>
                                            <p:fltVal val="0"/>
                                          </p:val>
                                        </p:tav>
                                        <p:tav tm="100000">
                                          <p:val>
                                            <p:strVal val="#ppt_h"/>
                                          </p:val>
                                        </p:tav>
                                      </p:tavLst>
                                    </p:anim>
                                  </p:childTnLst>
                                </p:cTn>
                              </p:par>
                            </p:childTnLst>
                          </p:cTn>
                        </p:par>
                        <p:par>
                          <p:cTn id="54" fill="hold">
                            <p:stCondLst>
                              <p:cond delay="6000"/>
                            </p:stCondLst>
                            <p:childTnLst>
                              <p:par>
                                <p:cTn id="55" presetID="23" presetClass="entr" presetSubtype="16" fill="hold" nodeType="afterEffect">
                                  <p:stCondLst>
                                    <p:cond delay="0"/>
                                  </p:stCondLst>
                                  <p:childTnLst>
                                    <p:set>
                                      <p:cBhvr>
                                        <p:cTn id="56" dur="1" fill="hold">
                                          <p:stCondLst>
                                            <p:cond delay="0"/>
                                          </p:stCondLst>
                                        </p:cTn>
                                        <p:tgtEl>
                                          <p:spTgt spid="85"/>
                                        </p:tgtEl>
                                        <p:attrNameLst>
                                          <p:attrName>style.visibility</p:attrName>
                                        </p:attrNameLst>
                                      </p:cBhvr>
                                      <p:to>
                                        <p:strVal val="visible"/>
                                      </p:to>
                                    </p:set>
                                    <p:anim calcmode="lin" valueType="num">
                                      <p:cBhvr>
                                        <p:cTn id="57" dur="500" fill="hold"/>
                                        <p:tgtEl>
                                          <p:spTgt spid="85"/>
                                        </p:tgtEl>
                                        <p:attrNameLst>
                                          <p:attrName>ppt_w</p:attrName>
                                        </p:attrNameLst>
                                      </p:cBhvr>
                                      <p:tavLst>
                                        <p:tav tm="0">
                                          <p:val>
                                            <p:fltVal val="0"/>
                                          </p:val>
                                        </p:tav>
                                        <p:tav tm="100000">
                                          <p:val>
                                            <p:strVal val="#ppt_w"/>
                                          </p:val>
                                        </p:tav>
                                      </p:tavLst>
                                    </p:anim>
                                    <p:anim calcmode="lin" valueType="num">
                                      <p:cBhvr>
                                        <p:cTn id="58" dur="500" fill="hold"/>
                                        <p:tgtEl>
                                          <p:spTgt spid="85"/>
                                        </p:tgtEl>
                                        <p:attrNameLst>
                                          <p:attrName>ppt_h</p:attrName>
                                        </p:attrNameLst>
                                      </p:cBhvr>
                                      <p:tavLst>
                                        <p:tav tm="0">
                                          <p:val>
                                            <p:fltVal val="0"/>
                                          </p:val>
                                        </p:tav>
                                        <p:tav tm="100000">
                                          <p:val>
                                            <p:strVal val="#ppt_h"/>
                                          </p:val>
                                        </p:tav>
                                      </p:tavLst>
                                    </p:anim>
                                  </p:childTnLst>
                                </p:cTn>
                              </p:par>
                            </p:childTnLst>
                          </p:cTn>
                        </p:par>
                        <p:par>
                          <p:cTn id="59" fill="hold">
                            <p:stCondLst>
                              <p:cond delay="6500"/>
                            </p:stCondLst>
                            <p:childTnLst>
                              <p:par>
                                <p:cTn id="60" presetID="23" presetClass="entr" presetSubtype="16" fill="hold" nodeType="afterEffect">
                                  <p:stCondLst>
                                    <p:cond delay="0"/>
                                  </p:stCondLst>
                                  <p:childTnLst>
                                    <p:set>
                                      <p:cBhvr>
                                        <p:cTn id="61" dur="1" fill="hold">
                                          <p:stCondLst>
                                            <p:cond delay="0"/>
                                          </p:stCondLst>
                                        </p:cTn>
                                        <p:tgtEl>
                                          <p:spTgt spid="70"/>
                                        </p:tgtEl>
                                        <p:attrNameLst>
                                          <p:attrName>style.visibility</p:attrName>
                                        </p:attrNameLst>
                                      </p:cBhvr>
                                      <p:to>
                                        <p:strVal val="visible"/>
                                      </p:to>
                                    </p:set>
                                    <p:anim calcmode="lin" valueType="num">
                                      <p:cBhvr>
                                        <p:cTn id="62" dur="500" fill="hold"/>
                                        <p:tgtEl>
                                          <p:spTgt spid="70"/>
                                        </p:tgtEl>
                                        <p:attrNameLst>
                                          <p:attrName>ppt_w</p:attrName>
                                        </p:attrNameLst>
                                      </p:cBhvr>
                                      <p:tavLst>
                                        <p:tav tm="0">
                                          <p:val>
                                            <p:fltVal val="0"/>
                                          </p:val>
                                        </p:tav>
                                        <p:tav tm="100000">
                                          <p:val>
                                            <p:strVal val="#ppt_w"/>
                                          </p:val>
                                        </p:tav>
                                      </p:tavLst>
                                    </p:anim>
                                    <p:anim calcmode="lin" valueType="num">
                                      <p:cBhvr>
                                        <p:cTn id="63" dur="500" fill="hold"/>
                                        <p:tgtEl>
                                          <p:spTgt spid="70"/>
                                        </p:tgtEl>
                                        <p:attrNameLst>
                                          <p:attrName>ppt_h</p:attrName>
                                        </p:attrNameLst>
                                      </p:cBhvr>
                                      <p:tavLst>
                                        <p:tav tm="0">
                                          <p:val>
                                            <p:fltVal val="0"/>
                                          </p:val>
                                        </p:tav>
                                        <p:tav tm="100000">
                                          <p:val>
                                            <p:strVal val="#ppt_h"/>
                                          </p:val>
                                        </p:tav>
                                      </p:tavLst>
                                    </p:anim>
                                  </p:childTnLst>
                                </p:cTn>
                              </p:par>
                            </p:childTnLst>
                          </p:cTn>
                        </p:par>
                        <p:par>
                          <p:cTn id="64" fill="hold">
                            <p:stCondLst>
                              <p:cond delay="7000"/>
                            </p:stCondLst>
                            <p:childTnLst>
                              <p:par>
                                <p:cTn id="65" presetID="12" presetClass="entr" presetSubtype="1" fill="hold" nodeType="afterEffect">
                                  <p:stCondLst>
                                    <p:cond delay="0"/>
                                  </p:stCondLst>
                                  <p:childTnLst>
                                    <p:set>
                                      <p:cBhvr>
                                        <p:cTn id="66" dur="1" fill="hold">
                                          <p:stCondLst>
                                            <p:cond delay="0"/>
                                          </p:stCondLst>
                                        </p:cTn>
                                        <p:tgtEl>
                                          <p:spTgt spid="94"/>
                                        </p:tgtEl>
                                        <p:attrNameLst>
                                          <p:attrName>style.visibility</p:attrName>
                                        </p:attrNameLst>
                                      </p:cBhvr>
                                      <p:to>
                                        <p:strVal val="visible"/>
                                      </p:to>
                                    </p:set>
                                    <p:animEffect transition="in" filter="slide(fromTop)">
                                      <p:cBhvr>
                                        <p:cTn id="67" dur="500"/>
                                        <p:tgtEl>
                                          <p:spTgt spid="94"/>
                                        </p:tgtEl>
                                      </p:cBhvr>
                                    </p:animEffect>
                                  </p:childTnLst>
                                </p:cTn>
                              </p:par>
                            </p:childTnLst>
                          </p:cTn>
                        </p:par>
                        <p:par>
                          <p:cTn id="68" fill="hold">
                            <p:stCondLst>
                              <p:cond delay="7500"/>
                            </p:stCondLst>
                            <p:childTnLst>
                              <p:par>
                                <p:cTn id="69" presetID="12" presetClass="entr" presetSubtype="1" fill="hold" nodeType="afterEffect">
                                  <p:stCondLst>
                                    <p:cond delay="0"/>
                                  </p:stCondLst>
                                  <p:childTnLst>
                                    <p:set>
                                      <p:cBhvr>
                                        <p:cTn id="70" dur="1" fill="hold">
                                          <p:stCondLst>
                                            <p:cond delay="0"/>
                                          </p:stCondLst>
                                        </p:cTn>
                                        <p:tgtEl>
                                          <p:spTgt spid="106"/>
                                        </p:tgtEl>
                                        <p:attrNameLst>
                                          <p:attrName>style.visibility</p:attrName>
                                        </p:attrNameLst>
                                      </p:cBhvr>
                                      <p:to>
                                        <p:strVal val="visible"/>
                                      </p:to>
                                    </p:set>
                                    <p:animEffect transition="in" filter="slide(fromTop)">
                                      <p:cBhvr>
                                        <p:cTn id="71" dur="500"/>
                                        <p:tgtEl>
                                          <p:spTgt spid="106"/>
                                        </p:tgtEl>
                                      </p:cBhvr>
                                    </p:animEffect>
                                  </p:childTnLst>
                                </p:cTn>
                              </p:par>
                            </p:childTnLst>
                          </p:cTn>
                        </p:par>
                        <p:par>
                          <p:cTn id="72" fill="hold">
                            <p:stCondLst>
                              <p:cond delay="8000"/>
                            </p:stCondLst>
                            <p:childTnLst>
                              <p:par>
                                <p:cTn id="73" presetID="12" presetClass="entr" presetSubtype="1" fill="hold" nodeType="afterEffect">
                                  <p:stCondLst>
                                    <p:cond delay="0"/>
                                  </p:stCondLst>
                                  <p:childTnLst>
                                    <p:set>
                                      <p:cBhvr>
                                        <p:cTn id="74" dur="1" fill="hold">
                                          <p:stCondLst>
                                            <p:cond delay="0"/>
                                          </p:stCondLst>
                                        </p:cTn>
                                        <p:tgtEl>
                                          <p:spTgt spid="110"/>
                                        </p:tgtEl>
                                        <p:attrNameLst>
                                          <p:attrName>style.visibility</p:attrName>
                                        </p:attrNameLst>
                                      </p:cBhvr>
                                      <p:to>
                                        <p:strVal val="visible"/>
                                      </p:to>
                                    </p:set>
                                    <p:animEffect transition="in" filter="slide(fromTop)">
                                      <p:cBhvr>
                                        <p:cTn id="75" dur="500"/>
                                        <p:tgtEl>
                                          <p:spTgt spid="110"/>
                                        </p:tgtEl>
                                      </p:cBhvr>
                                    </p:animEffect>
                                  </p:childTnLst>
                                </p:cTn>
                              </p:par>
                            </p:childTnLst>
                          </p:cTn>
                        </p:par>
                        <p:par>
                          <p:cTn id="76" fill="hold">
                            <p:stCondLst>
                              <p:cond delay="8500"/>
                            </p:stCondLst>
                            <p:childTnLst>
                              <p:par>
                                <p:cTn id="77" presetID="12" presetClass="entr" presetSubtype="1" fill="hold" nodeType="afterEffect">
                                  <p:stCondLst>
                                    <p:cond delay="0"/>
                                  </p:stCondLst>
                                  <p:childTnLst>
                                    <p:set>
                                      <p:cBhvr>
                                        <p:cTn id="78" dur="1" fill="hold">
                                          <p:stCondLst>
                                            <p:cond delay="0"/>
                                          </p:stCondLst>
                                        </p:cTn>
                                        <p:tgtEl>
                                          <p:spTgt spid="114"/>
                                        </p:tgtEl>
                                        <p:attrNameLst>
                                          <p:attrName>style.visibility</p:attrName>
                                        </p:attrNameLst>
                                      </p:cBhvr>
                                      <p:to>
                                        <p:strVal val="visible"/>
                                      </p:to>
                                    </p:set>
                                    <p:animEffect transition="in" filter="slide(fromTop)">
                                      <p:cBhvr>
                                        <p:cTn id="79" dur="500"/>
                                        <p:tgtEl>
                                          <p:spTgt spid="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stretch>
            <a:fillRect/>
          </a:stretch>
        </p:blipFill>
        <p:spPr>
          <a:xfrm>
            <a:off x="2709" y="0"/>
            <a:ext cx="9141291" cy="5143499"/>
          </a:xfrm>
          <a:prstGeom prst="rect">
            <a:avLst/>
          </a:prstGeom>
        </p:spPr>
      </p:pic>
      <p:sp>
        <p:nvSpPr>
          <p:cNvPr id="25" name="文本框 28"/>
          <p:cNvSpPr txBox="1">
            <a:spLocks noChangeArrowheads="1"/>
          </p:cNvSpPr>
          <p:nvPr/>
        </p:nvSpPr>
        <p:spPr bwMode="auto">
          <a:xfrm>
            <a:off x="5080000" y="1159663"/>
            <a:ext cx="1467809" cy="186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defTabSz="914400">
              <a:lnSpc>
                <a:spcPct val="100000"/>
              </a:lnSpc>
              <a:spcBef>
                <a:spcPct val="0"/>
              </a:spcBef>
              <a:buFontTx/>
              <a:buNone/>
            </a:pPr>
            <a:r>
              <a:rPr lang="en-US" altLang="zh-CN" sz="11500" dirty="0">
                <a:solidFill>
                  <a:srgbClr val="459BB3"/>
                </a:solidFill>
                <a:latin typeface="Agency FB" panose="020B0503020202020204" pitchFamily="34" charset="0"/>
              </a:rPr>
              <a:t>04</a:t>
            </a:r>
            <a:endParaRPr lang="zh-CN" altLang="en-US" sz="11500" dirty="0">
              <a:solidFill>
                <a:srgbClr val="459BB3"/>
              </a:solidFill>
              <a:latin typeface="Agency FB" panose="020B0503020202020204" pitchFamily="34" charset="0"/>
            </a:endParaRPr>
          </a:p>
        </p:txBody>
      </p:sp>
      <p:grpSp>
        <p:nvGrpSpPr>
          <p:cNvPr id="28" name="组合 30"/>
          <p:cNvGrpSpPr/>
          <p:nvPr/>
        </p:nvGrpSpPr>
        <p:grpSpPr bwMode="auto">
          <a:xfrm>
            <a:off x="3281843" y="2862032"/>
            <a:ext cx="5064125" cy="1019555"/>
            <a:chOff x="3464698" y="4753005"/>
            <a:chExt cx="5064447" cy="1019930"/>
          </a:xfrm>
        </p:grpSpPr>
        <p:sp>
          <p:nvSpPr>
            <p:cNvPr id="29" name="文本框 11"/>
            <p:cNvSpPr txBox="1">
              <a:spLocks noChangeArrowheads="1"/>
            </p:cNvSpPr>
            <p:nvPr/>
          </p:nvSpPr>
          <p:spPr bwMode="auto">
            <a:xfrm>
              <a:off x="3650539" y="4753005"/>
              <a:ext cx="4878606" cy="52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defTabSz="914400">
                <a:lnSpc>
                  <a:spcPct val="100000"/>
                </a:lnSpc>
                <a:spcBef>
                  <a:spcPct val="0"/>
                </a:spcBef>
                <a:buFontTx/>
                <a:buNone/>
              </a:pPr>
              <a:r>
                <a:rPr lang="zh-CN" altLang="en-US" b="1" dirty="0">
                  <a:solidFill>
                    <a:srgbClr val="459BB3"/>
                  </a:solidFill>
                  <a:latin typeface="微软雅黑" panose="020B0503020204020204" pitchFamily="34" charset="-122"/>
                  <a:ea typeface="微软雅黑" panose="020B0503020204020204" pitchFamily="34" charset="-122"/>
                </a:rPr>
                <a:t>单击此处添加文字标题内容</a:t>
              </a:r>
            </a:p>
          </p:txBody>
        </p:sp>
        <p:sp>
          <p:nvSpPr>
            <p:cNvPr id="30" name="矩形 33"/>
            <p:cNvSpPr>
              <a:spLocks noChangeArrowheads="1"/>
            </p:cNvSpPr>
            <p:nvPr/>
          </p:nvSpPr>
          <p:spPr bwMode="auto">
            <a:xfrm>
              <a:off x="3464698" y="5403467"/>
              <a:ext cx="5064447" cy="369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a:lnSpc>
                  <a:spcPct val="100000"/>
                </a:lnSpc>
                <a:spcBef>
                  <a:spcPct val="20000"/>
                </a:spcBef>
                <a:buFontTx/>
                <a:buNone/>
              </a:pPr>
              <a:r>
                <a:rPr lang="en-US" altLang="zh-CN" sz="1200" dirty="0">
                  <a:solidFill>
                    <a:schemeClr val="bg1">
                      <a:lumMod val="50000"/>
                    </a:schemeClr>
                  </a:solidFill>
                  <a:latin typeface="微软雅黑" panose="020B0503020204020204" pitchFamily="34" charset="-122"/>
                  <a:ea typeface="微软雅黑" panose="020B0503020204020204" pitchFamily="34" charset="-122"/>
                  <a:sym typeface="Arial" panose="020B0604020202020204" pitchFamily="34" charset="0"/>
                </a:rPr>
                <a:t>Please read the instructions and work at the end of </a:t>
              </a:r>
              <a:r>
                <a:rPr lang="en-US" altLang="zh-CN" sz="1200" dirty="0" err="1">
                  <a:solidFill>
                    <a:schemeClr val="bg1">
                      <a:lumMod val="50000"/>
                    </a:schemeClr>
                  </a:solidFill>
                  <a:latin typeface="微软雅黑" panose="020B0503020204020204" pitchFamily="34" charset="-122"/>
                  <a:ea typeface="微软雅黑" panose="020B0503020204020204" pitchFamily="34" charset="-122"/>
                  <a:sym typeface="Arial" panose="020B0604020202020204" pitchFamily="34" charset="0"/>
                </a:rPr>
                <a:t>themanualtemplate</a:t>
              </a:r>
              <a:r>
                <a:rPr lang="en-US" altLang="zh-CN" sz="1200" dirty="0">
                  <a:solidFill>
                    <a:schemeClr val="bg1">
                      <a:lumMod val="50000"/>
                    </a:schemeClr>
                  </a:solidFill>
                  <a:latin typeface="微软雅黑" panose="020B0503020204020204" pitchFamily="34" charset="-122"/>
                  <a:ea typeface="微软雅黑" panose="020B0503020204020204" pitchFamily="34" charset="-122"/>
                  <a:sym typeface="Arial" panose="020B0604020202020204" pitchFamily="34" charset="0"/>
                </a:rPr>
                <a:t>. according to your need to draw the text box size</a:t>
              </a:r>
            </a:p>
          </p:txBody>
        </p:sp>
      </p:gr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anim calcmode="lin" valueType="num">
                                      <p:cBhvr>
                                        <p:cTn id="8" dur="1000" fill="hold"/>
                                        <p:tgtEl>
                                          <p:spTgt spid="25"/>
                                        </p:tgtEl>
                                        <p:attrNameLst>
                                          <p:attrName>ppt_x</p:attrName>
                                        </p:attrNameLst>
                                      </p:cBhvr>
                                      <p:tavLst>
                                        <p:tav tm="0">
                                          <p:val>
                                            <p:strVal val="#ppt_x"/>
                                          </p:val>
                                        </p:tav>
                                        <p:tav tm="100000">
                                          <p:val>
                                            <p:strVal val="#ppt_x"/>
                                          </p:val>
                                        </p:tav>
                                      </p:tavLst>
                                    </p:anim>
                                    <p:anim calcmode="lin" valueType="num">
                                      <p:cBhvr>
                                        <p:cTn id="9" dur="1000" fill="hold"/>
                                        <p:tgtEl>
                                          <p:spTgt spid="25"/>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1000"/>
                                        <p:tgtEl>
                                          <p:spTgt spid="28"/>
                                        </p:tgtEl>
                                      </p:cBhvr>
                                    </p:animEffect>
                                    <p:anim calcmode="lin" valueType="num">
                                      <p:cBhvr>
                                        <p:cTn id="13" dur="1000" fill="hold"/>
                                        <p:tgtEl>
                                          <p:spTgt spid="28"/>
                                        </p:tgtEl>
                                        <p:attrNameLst>
                                          <p:attrName>ppt_x</p:attrName>
                                        </p:attrNameLst>
                                      </p:cBhvr>
                                      <p:tavLst>
                                        <p:tav tm="0">
                                          <p:val>
                                            <p:strVal val="#ppt_x"/>
                                          </p:val>
                                        </p:tav>
                                        <p:tav tm="100000">
                                          <p:val>
                                            <p:strVal val="#ppt_x"/>
                                          </p:val>
                                        </p:tav>
                                      </p:tavLst>
                                    </p:anim>
                                    <p:anim calcmode="lin" valueType="num">
                                      <p:cBhvr>
                                        <p:cTn id="14"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27"/>
          <p:cNvGrpSpPr/>
          <p:nvPr/>
        </p:nvGrpSpPr>
        <p:grpSpPr>
          <a:xfrm>
            <a:off x="5460053" y="2478426"/>
            <a:ext cx="805029" cy="828974"/>
            <a:chOff x="5217363" y="3593206"/>
            <a:chExt cx="805239" cy="829190"/>
          </a:xfrm>
        </p:grpSpPr>
        <p:sp>
          <p:nvSpPr>
            <p:cNvPr id="45" name="Oval 34"/>
            <p:cNvSpPr>
              <a:spLocks noChangeArrowheads="1"/>
            </p:cNvSpPr>
            <p:nvPr/>
          </p:nvSpPr>
          <p:spPr bwMode="auto">
            <a:xfrm>
              <a:off x="5217363" y="3593206"/>
              <a:ext cx="805239" cy="829190"/>
            </a:xfrm>
            <a:prstGeom prst="ellipse">
              <a:avLst/>
            </a:pr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endParaRPr lang="zh-CN" altLang="en-US" sz="2100">
                <a:solidFill>
                  <a:prstClr val="black">
                    <a:lumMod val="50000"/>
                  </a:prstClr>
                </a:solidFill>
                <a:latin typeface="Arial" panose="020B0604020202020204"/>
                <a:ea typeface="微软雅黑" panose="020B0503020204020204" pitchFamily="34" charset="-122"/>
              </a:endParaRPr>
            </a:p>
          </p:txBody>
        </p:sp>
        <p:grpSp>
          <p:nvGrpSpPr>
            <p:cNvPr id="3" name="Group 126"/>
            <p:cNvGrpSpPr/>
            <p:nvPr/>
          </p:nvGrpSpPr>
          <p:grpSpPr>
            <a:xfrm>
              <a:off x="5268340" y="3645631"/>
              <a:ext cx="703284" cy="724338"/>
              <a:chOff x="5268340" y="3645631"/>
              <a:chExt cx="703284" cy="724338"/>
            </a:xfrm>
          </p:grpSpPr>
          <p:sp>
            <p:nvSpPr>
              <p:cNvPr id="46" name="Oval 35"/>
              <p:cNvSpPr>
                <a:spLocks noChangeArrowheads="1"/>
              </p:cNvSpPr>
              <p:nvPr/>
            </p:nvSpPr>
            <p:spPr bwMode="auto">
              <a:xfrm>
                <a:off x="5268340" y="3645631"/>
                <a:ext cx="703284" cy="724338"/>
              </a:xfrm>
              <a:prstGeom prst="ellipse">
                <a:avLst/>
              </a:prstGeom>
              <a:solidFill>
                <a:srgbClr val="E5E8E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endParaRPr lang="zh-CN" altLang="en-US" sz="2100">
                  <a:solidFill>
                    <a:prstClr val="black">
                      <a:lumMod val="50000"/>
                    </a:prstClr>
                  </a:solidFill>
                  <a:latin typeface="Arial" panose="020B0604020202020204"/>
                  <a:ea typeface="微软雅黑" panose="020B0503020204020204" pitchFamily="34" charset="-122"/>
                </a:endParaRPr>
              </a:p>
            </p:txBody>
          </p:sp>
          <p:sp>
            <p:nvSpPr>
              <p:cNvPr id="47" name="Oval 36"/>
              <p:cNvSpPr>
                <a:spLocks noChangeArrowheads="1"/>
              </p:cNvSpPr>
              <p:nvPr/>
            </p:nvSpPr>
            <p:spPr bwMode="auto">
              <a:xfrm>
                <a:off x="5316197" y="3695918"/>
                <a:ext cx="607570" cy="621625"/>
              </a:xfrm>
              <a:prstGeom prst="ellipse">
                <a:avLst/>
              </a:prstGeom>
              <a:solidFill>
                <a:schemeClr val="accent4"/>
              </a:solidFill>
              <a:ln>
                <a:noFill/>
              </a:ln>
            </p:spPr>
            <p:txBody>
              <a:bodyPr vert="horz" wrap="square" lIns="68562" tIns="34281" rIns="68562" bIns="34281" numCol="1" anchor="t" anchorCtr="0" compatLnSpc="1"/>
              <a:lstStyle/>
              <a:p>
                <a:endParaRPr lang="zh-CN" altLang="en-US" sz="2100">
                  <a:solidFill>
                    <a:prstClr val="black">
                      <a:lumMod val="50000"/>
                    </a:prstClr>
                  </a:solidFill>
                  <a:latin typeface="Arial" panose="020B0604020202020204"/>
                  <a:ea typeface="微软雅黑" panose="020B0503020204020204" pitchFamily="34" charset="-122"/>
                </a:endParaRPr>
              </a:p>
            </p:txBody>
          </p:sp>
          <p:sp>
            <p:nvSpPr>
              <p:cNvPr id="110" name="Freeform 85"/>
              <p:cNvSpPr>
                <a:spLocks noEditPoints="1"/>
              </p:cNvSpPr>
              <p:nvPr/>
            </p:nvSpPr>
            <p:spPr bwMode="auto">
              <a:xfrm>
                <a:off x="5482655" y="3853197"/>
                <a:ext cx="268413" cy="305998"/>
              </a:xfrm>
              <a:custGeom>
                <a:avLst/>
                <a:gdLst>
                  <a:gd name="T0" fmla="*/ 67 w 84"/>
                  <a:gd name="T1" fmla="*/ 13 h 93"/>
                  <a:gd name="T2" fmla="*/ 59 w 84"/>
                  <a:gd name="T3" fmla="*/ 23 h 93"/>
                  <a:gd name="T4" fmla="*/ 71 w 84"/>
                  <a:gd name="T5" fmla="*/ 47 h 93"/>
                  <a:gd name="T6" fmla="*/ 43 w 84"/>
                  <a:gd name="T7" fmla="*/ 76 h 93"/>
                  <a:gd name="T8" fmla="*/ 43 w 84"/>
                  <a:gd name="T9" fmla="*/ 71 h 93"/>
                  <a:gd name="T10" fmla="*/ 24 w 84"/>
                  <a:gd name="T11" fmla="*/ 82 h 93"/>
                  <a:gd name="T12" fmla="*/ 43 w 84"/>
                  <a:gd name="T13" fmla="*/ 93 h 93"/>
                  <a:gd name="T14" fmla="*/ 43 w 84"/>
                  <a:gd name="T15" fmla="*/ 89 h 93"/>
                  <a:gd name="T16" fmla="*/ 84 w 84"/>
                  <a:gd name="T17" fmla="*/ 47 h 93"/>
                  <a:gd name="T18" fmla="*/ 67 w 84"/>
                  <a:gd name="T19" fmla="*/ 13 h 93"/>
                  <a:gd name="T20" fmla="*/ 38 w 84"/>
                  <a:gd name="T21" fmla="*/ 0 h 93"/>
                  <a:gd name="T22" fmla="*/ 38 w 84"/>
                  <a:gd name="T23" fmla="*/ 5 h 93"/>
                  <a:gd name="T24" fmla="*/ 0 w 84"/>
                  <a:gd name="T25" fmla="*/ 47 h 93"/>
                  <a:gd name="T26" fmla="*/ 14 w 84"/>
                  <a:gd name="T27" fmla="*/ 78 h 93"/>
                  <a:gd name="T28" fmla="*/ 23 w 84"/>
                  <a:gd name="T29" fmla="*/ 69 h 93"/>
                  <a:gd name="T30" fmla="*/ 13 w 84"/>
                  <a:gd name="T31" fmla="*/ 47 h 93"/>
                  <a:gd name="T32" fmla="*/ 38 w 84"/>
                  <a:gd name="T33" fmla="*/ 18 h 93"/>
                  <a:gd name="T34" fmla="*/ 38 w 84"/>
                  <a:gd name="T35" fmla="*/ 22 h 93"/>
                  <a:gd name="T36" fmla="*/ 57 w 84"/>
                  <a:gd name="T37" fmla="*/ 11 h 93"/>
                  <a:gd name="T38" fmla="*/ 38 w 84"/>
                  <a:gd name="T39" fmla="*/ 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4" h="93">
                    <a:moveTo>
                      <a:pt x="67" y="13"/>
                    </a:moveTo>
                    <a:cubicBezTo>
                      <a:pt x="59" y="23"/>
                      <a:pt x="59" y="23"/>
                      <a:pt x="59" y="23"/>
                    </a:cubicBezTo>
                    <a:cubicBezTo>
                      <a:pt x="66" y="29"/>
                      <a:pt x="71" y="37"/>
                      <a:pt x="71" y="47"/>
                    </a:cubicBezTo>
                    <a:cubicBezTo>
                      <a:pt x="71" y="62"/>
                      <a:pt x="59" y="75"/>
                      <a:pt x="43" y="76"/>
                    </a:cubicBezTo>
                    <a:cubicBezTo>
                      <a:pt x="43" y="71"/>
                      <a:pt x="43" y="71"/>
                      <a:pt x="43" y="71"/>
                    </a:cubicBezTo>
                    <a:cubicBezTo>
                      <a:pt x="24" y="82"/>
                      <a:pt x="24" y="82"/>
                      <a:pt x="24" y="82"/>
                    </a:cubicBezTo>
                    <a:cubicBezTo>
                      <a:pt x="43" y="93"/>
                      <a:pt x="43" y="93"/>
                      <a:pt x="43" y="93"/>
                    </a:cubicBezTo>
                    <a:cubicBezTo>
                      <a:pt x="43" y="89"/>
                      <a:pt x="43" y="89"/>
                      <a:pt x="43" y="89"/>
                    </a:cubicBezTo>
                    <a:cubicBezTo>
                      <a:pt x="66" y="88"/>
                      <a:pt x="84" y="69"/>
                      <a:pt x="84" y="47"/>
                    </a:cubicBezTo>
                    <a:cubicBezTo>
                      <a:pt x="84" y="33"/>
                      <a:pt x="77" y="21"/>
                      <a:pt x="67" y="13"/>
                    </a:cubicBezTo>
                    <a:moveTo>
                      <a:pt x="38" y="0"/>
                    </a:moveTo>
                    <a:cubicBezTo>
                      <a:pt x="38" y="5"/>
                      <a:pt x="38" y="5"/>
                      <a:pt x="38" y="5"/>
                    </a:cubicBezTo>
                    <a:cubicBezTo>
                      <a:pt x="17" y="7"/>
                      <a:pt x="0" y="25"/>
                      <a:pt x="0" y="47"/>
                    </a:cubicBezTo>
                    <a:cubicBezTo>
                      <a:pt x="0" y="59"/>
                      <a:pt x="5" y="70"/>
                      <a:pt x="14" y="78"/>
                    </a:cubicBezTo>
                    <a:cubicBezTo>
                      <a:pt x="23" y="69"/>
                      <a:pt x="23" y="69"/>
                      <a:pt x="23" y="69"/>
                    </a:cubicBezTo>
                    <a:cubicBezTo>
                      <a:pt x="17" y="63"/>
                      <a:pt x="13" y="55"/>
                      <a:pt x="13" y="47"/>
                    </a:cubicBezTo>
                    <a:cubicBezTo>
                      <a:pt x="13" y="32"/>
                      <a:pt x="24" y="20"/>
                      <a:pt x="38" y="18"/>
                    </a:cubicBezTo>
                    <a:cubicBezTo>
                      <a:pt x="38" y="22"/>
                      <a:pt x="38" y="22"/>
                      <a:pt x="38" y="22"/>
                    </a:cubicBezTo>
                    <a:cubicBezTo>
                      <a:pt x="57" y="11"/>
                      <a:pt x="57" y="11"/>
                      <a:pt x="57" y="11"/>
                    </a:cubicBezTo>
                    <a:cubicBezTo>
                      <a:pt x="38" y="0"/>
                      <a:pt x="38" y="0"/>
                      <a:pt x="38" y="0"/>
                    </a:cubicBezTo>
                  </a:path>
                </a:pathLst>
              </a:custGeom>
              <a:solidFill>
                <a:schemeClr val="bg1"/>
              </a:solidFill>
              <a:ln>
                <a:noFill/>
              </a:ln>
            </p:spPr>
            <p:txBody>
              <a:bodyPr vert="horz" wrap="square" lIns="68562" tIns="34281" rIns="68562" bIns="34281" numCol="1" anchor="t" anchorCtr="0" compatLnSpc="1"/>
              <a:lstStyle/>
              <a:p>
                <a:endParaRPr lang="zh-CN" altLang="en-US" sz="2100">
                  <a:solidFill>
                    <a:prstClr val="black">
                      <a:lumMod val="50000"/>
                    </a:prstClr>
                  </a:solidFill>
                  <a:latin typeface="Arial" panose="020B0604020202020204"/>
                  <a:ea typeface="微软雅黑" panose="020B0503020204020204" pitchFamily="34" charset="-122"/>
                </a:endParaRPr>
              </a:p>
            </p:txBody>
          </p:sp>
        </p:grpSp>
      </p:grpSp>
      <p:grpSp>
        <p:nvGrpSpPr>
          <p:cNvPr id="4" name="Group 123"/>
          <p:cNvGrpSpPr/>
          <p:nvPr/>
        </p:nvGrpSpPr>
        <p:grpSpPr>
          <a:xfrm>
            <a:off x="2468686" y="1919003"/>
            <a:ext cx="1575736" cy="1621580"/>
            <a:chOff x="2668480" y="971897"/>
            <a:chExt cx="1576146" cy="1622002"/>
          </a:xfrm>
        </p:grpSpPr>
        <p:sp>
          <p:nvSpPr>
            <p:cNvPr id="54" name="Oval 43"/>
            <p:cNvSpPr>
              <a:spLocks noChangeArrowheads="1"/>
            </p:cNvSpPr>
            <p:nvPr/>
          </p:nvSpPr>
          <p:spPr bwMode="auto">
            <a:xfrm>
              <a:off x="2668480" y="971897"/>
              <a:ext cx="1576146" cy="1622002"/>
            </a:xfrm>
            <a:prstGeom prst="ellipse">
              <a:avLst/>
            </a:pr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endParaRPr lang="zh-CN" altLang="en-US" sz="2100">
                <a:solidFill>
                  <a:prstClr val="black">
                    <a:lumMod val="50000"/>
                  </a:prstClr>
                </a:solidFill>
                <a:latin typeface="Arial" panose="020B0604020202020204"/>
                <a:ea typeface="微软雅黑" panose="020B0503020204020204" pitchFamily="34" charset="-122"/>
              </a:endParaRPr>
            </a:p>
          </p:txBody>
        </p:sp>
        <p:sp>
          <p:nvSpPr>
            <p:cNvPr id="55" name="Oval 44"/>
            <p:cNvSpPr>
              <a:spLocks noChangeArrowheads="1"/>
            </p:cNvSpPr>
            <p:nvPr/>
          </p:nvSpPr>
          <p:spPr bwMode="auto">
            <a:xfrm>
              <a:off x="2770435" y="1076749"/>
              <a:ext cx="1372236" cy="1411228"/>
            </a:xfrm>
            <a:prstGeom prst="ellipse">
              <a:avLst/>
            </a:prstGeom>
            <a:solidFill>
              <a:srgbClr val="E5E8E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endParaRPr lang="zh-CN" altLang="en-US" sz="2100">
                <a:solidFill>
                  <a:prstClr val="black">
                    <a:lumMod val="50000"/>
                  </a:prstClr>
                </a:solidFill>
                <a:latin typeface="Arial" panose="020B0604020202020204"/>
                <a:ea typeface="微软雅黑" panose="020B0503020204020204" pitchFamily="34" charset="-122"/>
              </a:endParaRPr>
            </a:p>
          </p:txBody>
        </p:sp>
        <p:sp>
          <p:nvSpPr>
            <p:cNvPr id="56" name="Oval 45"/>
            <p:cNvSpPr>
              <a:spLocks noChangeArrowheads="1"/>
            </p:cNvSpPr>
            <p:nvPr/>
          </p:nvSpPr>
          <p:spPr bwMode="auto">
            <a:xfrm>
              <a:off x="2867189" y="1176252"/>
              <a:ext cx="1179769" cy="1213292"/>
            </a:xfrm>
            <a:prstGeom prst="ellipse">
              <a:avLst/>
            </a:prstGeom>
            <a:solidFill>
              <a:schemeClr val="accent3"/>
            </a:solidFill>
            <a:ln>
              <a:noFill/>
            </a:ln>
          </p:spPr>
          <p:txBody>
            <a:bodyPr vert="horz" wrap="square" lIns="68562" tIns="34281" rIns="68562" bIns="34281" numCol="1" anchor="t" anchorCtr="0" compatLnSpc="1"/>
            <a:lstStyle/>
            <a:p>
              <a:endParaRPr lang="zh-CN" altLang="en-US" sz="2100">
                <a:solidFill>
                  <a:prstClr val="black">
                    <a:lumMod val="50000"/>
                  </a:prstClr>
                </a:solidFill>
                <a:latin typeface="Arial" panose="020B0604020202020204"/>
                <a:ea typeface="微软雅黑" panose="020B0503020204020204" pitchFamily="34" charset="-122"/>
              </a:endParaRPr>
            </a:p>
          </p:txBody>
        </p:sp>
        <p:sp>
          <p:nvSpPr>
            <p:cNvPr id="57" name="Freeform 46"/>
            <p:cNvSpPr>
              <a:spLocks noEditPoints="1"/>
            </p:cNvSpPr>
            <p:nvPr/>
          </p:nvSpPr>
          <p:spPr bwMode="auto">
            <a:xfrm>
              <a:off x="2867189" y="1176252"/>
              <a:ext cx="620055" cy="634464"/>
            </a:xfrm>
            <a:custGeom>
              <a:avLst/>
              <a:gdLst>
                <a:gd name="T0" fmla="*/ 0 w 194"/>
                <a:gd name="T1" fmla="*/ 193 h 193"/>
                <a:gd name="T2" fmla="*/ 0 w 194"/>
                <a:gd name="T3" fmla="*/ 193 h 193"/>
                <a:gd name="T4" fmla="*/ 0 w 194"/>
                <a:gd name="T5" fmla="*/ 192 h 193"/>
                <a:gd name="T6" fmla="*/ 0 w 194"/>
                <a:gd name="T7" fmla="*/ 192 h 193"/>
                <a:gd name="T8" fmla="*/ 0 w 194"/>
                <a:gd name="T9" fmla="*/ 192 h 193"/>
                <a:gd name="T10" fmla="*/ 0 w 194"/>
                <a:gd name="T11" fmla="*/ 192 h 193"/>
                <a:gd name="T12" fmla="*/ 0 w 194"/>
                <a:gd name="T13" fmla="*/ 191 h 193"/>
                <a:gd name="T14" fmla="*/ 0 w 194"/>
                <a:gd name="T15" fmla="*/ 191 h 193"/>
                <a:gd name="T16" fmla="*/ 0 w 194"/>
                <a:gd name="T17" fmla="*/ 191 h 193"/>
                <a:gd name="T18" fmla="*/ 0 w 194"/>
                <a:gd name="T19" fmla="*/ 190 h 193"/>
                <a:gd name="T20" fmla="*/ 0 w 194"/>
                <a:gd name="T21" fmla="*/ 190 h 193"/>
                <a:gd name="T22" fmla="*/ 0 w 194"/>
                <a:gd name="T23" fmla="*/ 190 h 193"/>
                <a:gd name="T24" fmla="*/ 0 w 194"/>
                <a:gd name="T25" fmla="*/ 189 h 193"/>
                <a:gd name="T26" fmla="*/ 0 w 194"/>
                <a:gd name="T27" fmla="*/ 189 h 193"/>
                <a:gd name="T28" fmla="*/ 0 w 194"/>
                <a:gd name="T29" fmla="*/ 189 h 193"/>
                <a:gd name="T30" fmla="*/ 0 w 194"/>
                <a:gd name="T31" fmla="*/ 189 h 193"/>
                <a:gd name="T32" fmla="*/ 0 w 194"/>
                <a:gd name="T33" fmla="*/ 188 h 193"/>
                <a:gd name="T34" fmla="*/ 0 w 194"/>
                <a:gd name="T35" fmla="*/ 188 h 193"/>
                <a:gd name="T36" fmla="*/ 0 w 194"/>
                <a:gd name="T37" fmla="*/ 188 h 193"/>
                <a:gd name="T38" fmla="*/ 0 w 194"/>
                <a:gd name="T39" fmla="*/ 187 h 193"/>
                <a:gd name="T40" fmla="*/ 0 w 194"/>
                <a:gd name="T41" fmla="*/ 187 h 193"/>
                <a:gd name="T42" fmla="*/ 0 w 194"/>
                <a:gd name="T43" fmla="*/ 187 h 193"/>
                <a:gd name="T44" fmla="*/ 0 w 194"/>
                <a:gd name="T45" fmla="*/ 186 h 193"/>
                <a:gd name="T46" fmla="*/ 0 w 194"/>
                <a:gd name="T47" fmla="*/ 186 h 193"/>
                <a:gd name="T48" fmla="*/ 0 w 194"/>
                <a:gd name="T49" fmla="*/ 186 h 193"/>
                <a:gd name="T50" fmla="*/ 0 w 194"/>
                <a:gd name="T51" fmla="*/ 186 h 193"/>
                <a:gd name="T52" fmla="*/ 0 w 194"/>
                <a:gd name="T53" fmla="*/ 185 h 193"/>
                <a:gd name="T54" fmla="*/ 0 w 194"/>
                <a:gd name="T55" fmla="*/ 185 h 193"/>
                <a:gd name="T56" fmla="*/ 0 w 194"/>
                <a:gd name="T57" fmla="*/ 184 h 193"/>
                <a:gd name="T58" fmla="*/ 194 w 194"/>
                <a:gd name="T59" fmla="*/ 0 h 193"/>
                <a:gd name="T60" fmla="*/ 193 w 194"/>
                <a:gd name="T61" fmla="*/ 0 h 193"/>
                <a:gd name="T62" fmla="*/ 193 w 194"/>
                <a:gd name="T63" fmla="*/ 0 h 193"/>
                <a:gd name="T64" fmla="*/ 192 w 194"/>
                <a:gd name="T65" fmla="*/ 0 h 193"/>
                <a:gd name="T66" fmla="*/ 192 w 194"/>
                <a:gd name="T67" fmla="*/ 0 h 193"/>
                <a:gd name="T68" fmla="*/ 192 w 194"/>
                <a:gd name="T69" fmla="*/ 0 h 193"/>
                <a:gd name="T70" fmla="*/ 191 w 194"/>
                <a:gd name="T71" fmla="*/ 0 h 193"/>
                <a:gd name="T72" fmla="*/ 191 w 194"/>
                <a:gd name="T73" fmla="*/ 0 h 193"/>
                <a:gd name="T74" fmla="*/ 191 w 194"/>
                <a:gd name="T75" fmla="*/ 0 h 193"/>
                <a:gd name="T76" fmla="*/ 190 w 194"/>
                <a:gd name="T77" fmla="*/ 0 h 193"/>
                <a:gd name="T78" fmla="*/ 190 w 194"/>
                <a:gd name="T79" fmla="*/ 0 h 193"/>
                <a:gd name="T80" fmla="*/ 190 w 194"/>
                <a:gd name="T81" fmla="*/ 0 h 193"/>
                <a:gd name="T82" fmla="*/ 189 w 194"/>
                <a:gd name="T83" fmla="*/ 0 h 193"/>
                <a:gd name="T84" fmla="*/ 189 w 194"/>
                <a:gd name="T85" fmla="*/ 0 h 193"/>
                <a:gd name="T86" fmla="*/ 189 w 194"/>
                <a:gd name="T87" fmla="*/ 0 h 193"/>
                <a:gd name="T88" fmla="*/ 189 w 194"/>
                <a:gd name="T89" fmla="*/ 0 h 193"/>
                <a:gd name="T90" fmla="*/ 188 w 194"/>
                <a:gd name="T91" fmla="*/ 0 h 193"/>
                <a:gd name="T92" fmla="*/ 188 w 194"/>
                <a:gd name="T93" fmla="*/ 0 h 193"/>
                <a:gd name="T94" fmla="*/ 188 w 194"/>
                <a:gd name="T95" fmla="*/ 0 h 193"/>
                <a:gd name="T96" fmla="*/ 187 w 194"/>
                <a:gd name="T97" fmla="*/ 0 h 193"/>
                <a:gd name="T98" fmla="*/ 187 w 194"/>
                <a:gd name="T99" fmla="*/ 0 h 193"/>
                <a:gd name="T100" fmla="*/ 187 w 194"/>
                <a:gd name="T101" fmla="*/ 0 h 193"/>
                <a:gd name="T102" fmla="*/ 186 w 194"/>
                <a:gd name="T103" fmla="*/ 0 h 193"/>
                <a:gd name="T104" fmla="*/ 186 w 194"/>
                <a:gd name="T105" fmla="*/ 0 h 193"/>
                <a:gd name="T106" fmla="*/ 186 w 194"/>
                <a:gd name="T107" fmla="*/ 0 h 193"/>
                <a:gd name="T108" fmla="*/ 185 w 194"/>
                <a:gd name="T109" fmla="*/ 0 h 193"/>
                <a:gd name="T110" fmla="*/ 185 w 194"/>
                <a:gd name="T111" fmla="*/ 0 h 193"/>
                <a:gd name="T112" fmla="*/ 0 w 194"/>
                <a:gd name="T113" fmla="*/ 184 h 193"/>
                <a:gd name="T114" fmla="*/ 185 w 194"/>
                <a:gd name="T115" fmla="*/ 0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94" h="193">
                  <a:moveTo>
                    <a:pt x="0" y="193"/>
                  </a:moveTo>
                  <a:cubicBezTo>
                    <a:pt x="0" y="193"/>
                    <a:pt x="0" y="193"/>
                    <a:pt x="0" y="193"/>
                  </a:cubicBezTo>
                  <a:cubicBezTo>
                    <a:pt x="0" y="193"/>
                    <a:pt x="0" y="193"/>
                    <a:pt x="0" y="193"/>
                  </a:cubicBezTo>
                  <a:moveTo>
                    <a:pt x="0" y="193"/>
                  </a:moveTo>
                  <a:cubicBezTo>
                    <a:pt x="0" y="193"/>
                    <a:pt x="0" y="193"/>
                    <a:pt x="0" y="193"/>
                  </a:cubicBezTo>
                  <a:cubicBezTo>
                    <a:pt x="0" y="193"/>
                    <a:pt x="0" y="193"/>
                    <a:pt x="0" y="193"/>
                  </a:cubicBezTo>
                  <a:moveTo>
                    <a:pt x="0" y="192"/>
                  </a:moveTo>
                  <a:cubicBezTo>
                    <a:pt x="0" y="192"/>
                    <a:pt x="0" y="193"/>
                    <a:pt x="0" y="193"/>
                  </a:cubicBezTo>
                  <a:cubicBezTo>
                    <a:pt x="0" y="193"/>
                    <a:pt x="0" y="192"/>
                    <a:pt x="0" y="192"/>
                  </a:cubicBezTo>
                  <a:moveTo>
                    <a:pt x="0" y="192"/>
                  </a:moveTo>
                  <a:cubicBezTo>
                    <a:pt x="0" y="192"/>
                    <a:pt x="0" y="192"/>
                    <a:pt x="0" y="192"/>
                  </a:cubicBezTo>
                  <a:cubicBezTo>
                    <a:pt x="0" y="192"/>
                    <a:pt x="0" y="192"/>
                    <a:pt x="0" y="192"/>
                  </a:cubicBezTo>
                  <a:moveTo>
                    <a:pt x="0" y="192"/>
                  </a:moveTo>
                  <a:cubicBezTo>
                    <a:pt x="0" y="192"/>
                    <a:pt x="0" y="192"/>
                    <a:pt x="0" y="192"/>
                  </a:cubicBezTo>
                  <a:cubicBezTo>
                    <a:pt x="0" y="192"/>
                    <a:pt x="0" y="192"/>
                    <a:pt x="0" y="192"/>
                  </a:cubicBezTo>
                  <a:moveTo>
                    <a:pt x="0" y="192"/>
                  </a:moveTo>
                  <a:cubicBezTo>
                    <a:pt x="0" y="192"/>
                    <a:pt x="0" y="192"/>
                    <a:pt x="0" y="192"/>
                  </a:cubicBezTo>
                  <a:cubicBezTo>
                    <a:pt x="0" y="192"/>
                    <a:pt x="0" y="192"/>
                    <a:pt x="0" y="192"/>
                  </a:cubicBezTo>
                  <a:moveTo>
                    <a:pt x="0" y="191"/>
                  </a:moveTo>
                  <a:cubicBezTo>
                    <a:pt x="0" y="191"/>
                    <a:pt x="0" y="191"/>
                    <a:pt x="0" y="191"/>
                  </a:cubicBezTo>
                  <a:cubicBezTo>
                    <a:pt x="0" y="191"/>
                    <a:pt x="0" y="191"/>
                    <a:pt x="0" y="191"/>
                  </a:cubicBezTo>
                  <a:moveTo>
                    <a:pt x="0" y="191"/>
                  </a:moveTo>
                  <a:cubicBezTo>
                    <a:pt x="0" y="191"/>
                    <a:pt x="0" y="191"/>
                    <a:pt x="0" y="191"/>
                  </a:cubicBezTo>
                  <a:cubicBezTo>
                    <a:pt x="0" y="191"/>
                    <a:pt x="0" y="191"/>
                    <a:pt x="0" y="191"/>
                  </a:cubicBezTo>
                  <a:moveTo>
                    <a:pt x="0" y="191"/>
                  </a:moveTo>
                  <a:cubicBezTo>
                    <a:pt x="0" y="191"/>
                    <a:pt x="0" y="191"/>
                    <a:pt x="0" y="191"/>
                  </a:cubicBezTo>
                  <a:cubicBezTo>
                    <a:pt x="0" y="191"/>
                    <a:pt x="0" y="191"/>
                    <a:pt x="0" y="191"/>
                  </a:cubicBezTo>
                  <a:moveTo>
                    <a:pt x="0" y="190"/>
                  </a:moveTo>
                  <a:cubicBezTo>
                    <a:pt x="0" y="190"/>
                    <a:pt x="0" y="190"/>
                    <a:pt x="0" y="190"/>
                  </a:cubicBezTo>
                  <a:cubicBezTo>
                    <a:pt x="0" y="190"/>
                    <a:pt x="0" y="190"/>
                    <a:pt x="0" y="190"/>
                  </a:cubicBezTo>
                  <a:moveTo>
                    <a:pt x="0" y="190"/>
                  </a:moveTo>
                  <a:cubicBezTo>
                    <a:pt x="0" y="190"/>
                    <a:pt x="0" y="190"/>
                    <a:pt x="0" y="190"/>
                  </a:cubicBezTo>
                  <a:cubicBezTo>
                    <a:pt x="0" y="190"/>
                    <a:pt x="0" y="190"/>
                    <a:pt x="0" y="190"/>
                  </a:cubicBezTo>
                  <a:moveTo>
                    <a:pt x="0" y="190"/>
                  </a:moveTo>
                  <a:cubicBezTo>
                    <a:pt x="0" y="190"/>
                    <a:pt x="0" y="190"/>
                    <a:pt x="0" y="190"/>
                  </a:cubicBezTo>
                  <a:cubicBezTo>
                    <a:pt x="0" y="190"/>
                    <a:pt x="0" y="190"/>
                    <a:pt x="0" y="190"/>
                  </a:cubicBezTo>
                  <a:moveTo>
                    <a:pt x="0" y="189"/>
                  </a:moveTo>
                  <a:cubicBezTo>
                    <a:pt x="0" y="189"/>
                    <a:pt x="0" y="190"/>
                    <a:pt x="0" y="190"/>
                  </a:cubicBezTo>
                  <a:cubicBezTo>
                    <a:pt x="0" y="190"/>
                    <a:pt x="0" y="189"/>
                    <a:pt x="0" y="189"/>
                  </a:cubicBezTo>
                  <a:moveTo>
                    <a:pt x="0" y="189"/>
                  </a:moveTo>
                  <a:cubicBezTo>
                    <a:pt x="0" y="189"/>
                    <a:pt x="0" y="189"/>
                    <a:pt x="0" y="189"/>
                  </a:cubicBezTo>
                  <a:cubicBezTo>
                    <a:pt x="0" y="189"/>
                    <a:pt x="0" y="189"/>
                    <a:pt x="0" y="189"/>
                  </a:cubicBezTo>
                  <a:moveTo>
                    <a:pt x="0" y="189"/>
                  </a:moveTo>
                  <a:cubicBezTo>
                    <a:pt x="0" y="189"/>
                    <a:pt x="0" y="189"/>
                    <a:pt x="0" y="189"/>
                  </a:cubicBezTo>
                  <a:cubicBezTo>
                    <a:pt x="0" y="189"/>
                    <a:pt x="0" y="189"/>
                    <a:pt x="0" y="189"/>
                  </a:cubicBezTo>
                  <a:moveTo>
                    <a:pt x="0" y="189"/>
                  </a:moveTo>
                  <a:cubicBezTo>
                    <a:pt x="0" y="189"/>
                    <a:pt x="0" y="189"/>
                    <a:pt x="0" y="189"/>
                  </a:cubicBezTo>
                  <a:cubicBezTo>
                    <a:pt x="0" y="189"/>
                    <a:pt x="0" y="189"/>
                    <a:pt x="0" y="189"/>
                  </a:cubicBezTo>
                  <a:moveTo>
                    <a:pt x="0" y="188"/>
                  </a:moveTo>
                  <a:cubicBezTo>
                    <a:pt x="0" y="188"/>
                    <a:pt x="0" y="188"/>
                    <a:pt x="0" y="188"/>
                  </a:cubicBezTo>
                  <a:cubicBezTo>
                    <a:pt x="0" y="188"/>
                    <a:pt x="0" y="188"/>
                    <a:pt x="0" y="188"/>
                  </a:cubicBezTo>
                  <a:moveTo>
                    <a:pt x="0" y="188"/>
                  </a:moveTo>
                  <a:cubicBezTo>
                    <a:pt x="0" y="188"/>
                    <a:pt x="0" y="188"/>
                    <a:pt x="0" y="188"/>
                  </a:cubicBezTo>
                  <a:cubicBezTo>
                    <a:pt x="0" y="188"/>
                    <a:pt x="0" y="188"/>
                    <a:pt x="0" y="188"/>
                  </a:cubicBezTo>
                  <a:moveTo>
                    <a:pt x="0" y="188"/>
                  </a:moveTo>
                  <a:cubicBezTo>
                    <a:pt x="0" y="188"/>
                    <a:pt x="0" y="188"/>
                    <a:pt x="0" y="188"/>
                  </a:cubicBezTo>
                  <a:cubicBezTo>
                    <a:pt x="0" y="188"/>
                    <a:pt x="0" y="188"/>
                    <a:pt x="0" y="188"/>
                  </a:cubicBezTo>
                  <a:moveTo>
                    <a:pt x="0" y="187"/>
                  </a:moveTo>
                  <a:cubicBezTo>
                    <a:pt x="0" y="187"/>
                    <a:pt x="0" y="187"/>
                    <a:pt x="0" y="188"/>
                  </a:cubicBezTo>
                  <a:cubicBezTo>
                    <a:pt x="0" y="187"/>
                    <a:pt x="0" y="187"/>
                    <a:pt x="0" y="187"/>
                  </a:cubicBezTo>
                  <a:moveTo>
                    <a:pt x="0" y="187"/>
                  </a:moveTo>
                  <a:cubicBezTo>
                    <a:pt x="0" y="187"/>
                    <a:pt x="0" y="187"/>
                    <a:pt x="0" y="187"/>
                  </a:cubicBezTo>
                  <a:cubicBezTo>
                    <a:pt x="0" y="187"/>
                    <a:pt x="0" y="187"/>
                    <a:pt x="0" y="187"/>
                  </a:cubicBezTo>
                  <a:moveTo>
                    <a:pt x="0" y="187"/>
                  </a:moveTo>
                  <a:cubicBezTo>
                    <a:pt x="0" y="187"/>
                    <a:pt x="0" y="187"/>
                    <a:pt x="0" y="187"/>
                  </a:cubicBezTo>
                  <a:cubicBezTo>
                    <a:pt x="0" y="187"/>
                    <a:pt x="0" y="187"/>
                    <a:pt x="0" y="187"/>
                  </a:cubicBezTo>
                  <a:moveTo>
                    <a:pt x="0" y="186"/>
                  </a:moveTo>
                  <a:cubicBezTo>
                    <a:pt x="0" y="186"/>
                    <a:pt x="0" y="187"/>
                    <a:pt x="0" y="187"/>
                  </a:cubicBezTo>
                  <a:cubicBezTo>
                    <a:pt x="0" y="187"/>
                    <a:pt x="0" y="187"/>
                    <a:pt x="0" y="186"/>
                  </a:cubicBezTo>
                  <a:moveTo>
                    <a:pt x="0" y="186"/>
                  </a:moveTo>
                  <a:cubicBezTo>
                    <a:pt x="0" y="186"/>
                    <a:pt x="0" y="186"/>
                    <a:pt x="0" y="186"/>
                  </a:cubicBezTo>
                  <a:cubicBezTo>
                    <a:pt x="0" y="186"/>
                    <a:pt x="0" y="186"/>
                    <a:pt x="0" y="186"/>
                  </a:cubicBezTo>
                  <a:moveTo>
                    <a:pt x="0" y="186"/>
                  </a:moveTo>
                  <a:cubicBezTo>
                    <a:pt x="0" y="186"/>
                    <a:pt x="0" y="186"/>
                    <a:pt x="0" y="186"/>
                  </a:cubicBezTo>
                  <a:cubicBezTo>
                    <a:pt x="0" y="186"/>
                    <a:pt x="0" y="186"/>
                    <a:pt x="0" y="186"/>
                  </a:cubicBezTo>
                  <a:moveTo>
                    <a:pt x="0" y="186"/>
                  </a:moveTo>
                  <a:cubicBezTo>
                    <a:pt x="0" y="186"/>
                    <a:pt x="0" y="186"/>
                    <a:pt x="0" y="186"/>
                  </a:cubicBezTo>
                  <a:cubicBezTo>
                    <a:pt x="0" y="186"/>
                    <a:pt x="0" y="186"/>
                    <a:pt x="0" y="186"/>
                  </a:cubicBezTo>
                  <a:moveTo>
                    <a:pt x="0" y="185"/>
                  </a:moveTo>
                  <a:cubicBezTo>
                    <a:pt x="0" y="185"/>
                    <a:pt x="0" y="185"/>
                    <a:pt x="0" y="185"/>
                  </a:cubicBezTo>
                  <a:cubicBezTo>
                    <a:pt x="0" y="185"/>
                    <a:pt x="0" y="185"/>
                    <a:pt x="0" y="185"/>
                  </a:cubicBezTo>
                  <a:moveTo>
                    <a:pt x="0" y="185"/>
                  </a:moveTo>
                  <a:cubicBezTo>
                    <a:pt x="0" y="185"/>
                    <a:pt x="0" y="185"/>
                    <a:pt x="0" y="185"/>
                  </a:cubicBezTo>
                  <a:cubicBezTo>
                    <a:pt x="0" y="185"/>
                    <a:pt x="0" y="185"/>
                    <a:pt x="0" y="185"/>
                  </a:cubicBezTo>
                  <a:moveTo>
                    <a:pt x="0" y="184"/>
                  </a:moveTo>
                  <a:cubicBezTo>
                    <a:pt x="0" y="184"/>
                    <a:pt x="0" y="184"/>
                    <a:pt x="0" y="185"/>
                  </a:cubicBezTo>
                  <a:cubicBezTo>
                    <a:pt x="0" y="184"/>
                    <a:pt x="0" y="184"/>
                    <a:pt x="0" y="184"/>
                  </a:cubicBezTo>
                  <a:moveTo>
                    <a:pt x="194" y="0"/>
                  </a:moveTo>
                  <a:cubicBezTo>
                    <a:pt x="194" y="0"/>
                    <a:pt x="194" y="0"/>
                    <a:pt x="194" y="0"/>
                  </a:cubicBezTo>
                  <a:cubicBezTo>
                    <a:pt x="194" y="0"/>
                    <a:pt x="194" y="0"/>
                    <a:pt x="194" y="0"/>
                  </a:cubicBezTo>
                  <a:moveTo>
                    <a:pt x="193" y="0"/>
                  </a:moveTo>
                  <a:cubicBezTo>
                    <a:pt x="193" y="0"/>
                    <a:pt x="193" y="0"/>
                    <a:pt x="193" y="0"/>
                  </a:cubicBezTo>
                  <a:cubicBezTo>
                    <a:pt x="193" y="0"/>
                    <a:pt x="193" y="0"/>
                    <a:pt x="193" y="0"/>
                  </a:cubicBezTo>
                  <a:moveTo>
                    <a:pt x="193" y="0"/>
                  </a:moveTo>
                  <a:cubicBezTo>
                    <a:pt x="193" y="0"/>
                    <a:pt x="193" y="0"/>
                    <a:pt x="193" y="0"/>
                  </a:cubicBezTo>
                  <a:cubicBezTo>
                    <a:pt x="193" y="0"/>
                    <a:pt x="193" y="0"/>
                    <a:pt x="193" y="0"/>
                  </a:cubicBezTo>
                  <a:moveTo>
                    <a:pt x="192" y="0"/>
                  </a:moveTo>
                  <a:cubicBezTo>
                    <a:pt x="192" y="0"/>
                    <a:pt x="192" y="0"/>
                    <a:pt x="193" y="0"/>
                  </a:cubicBezTo>
                  <a:cubicBezTo>
                    <a:pt x="193" y="0"/>
                    <a:pt x="192" y="0"/>
                    <a:pt x="192" y="0"/>
                  </a:cubicBezTo>
                  <a:moveTo>
                    <a:pt x="192" y="0"/>
                  </a:moveTo>
                  <a:cubicBezTo>
                    <a:pt x="192" y="0"/>
                    <a:pt x="192" y="0"/>
                    <a:pt x="192" y="0"/>
                  </a:cubicBezTo>
                  <a:cubicBezTo>
                    <a:pt x="192" y="0"/>
                    <a:pt x="192" y="0"/>
                    <a:pt x="192" y="0"/>
                  </a:cubicBezTo>
                  <a:moveTo>
                    <a:pt x="192" y="0"/>
                  </a:moveTo>
                  <a:cubicBezTo>
                    <a:pt x="192" y="0"/>
                    <a:pt x="192" y="0"/>
                    <a:pt x="192" y="0"/>
                  </a:cubicBezTo>
                  <a:cubicBezTo>
                    <a:pt x="192" y="0"/>
                    <a:pt x="192" y="0"/>
                    <a:pt x="192" y="0"/>
                  </a:cubicBezTo>
                  <a:moveTo>
                    <a:pt x="191" y="0"/>
                  </a:moveTo>
                  <a:cubicBezTo>
                    <a:pt x="191" y="0"/>
                    <a:pt x="191" y="0"/>
                    <a:pt x="191" y="0"/>
                  </a:cubicBezTo>
                  <a:cubicBezTo>
                    <a:pt x="191" y="0"/>
                    <a:pt x="191" y="0"/>
                    <a:pt x="191" y="0"/>
                  </a:cubicBezTo>
                  <a:moveTo>
                    <a:pt x="191" y="0"/>
                  </a:moveTo>
                  <a:cubicBezTo>
                    <a:pt x="191" y="0"/>
                    <a:pt x="191" y="0"/>
                    <a:pt x="191" y="0"/>
                  </a:cubicBezTo>
                  <a:cubicBezTo>
                    <a:pt x="191" y="0"/>
                    <a:pt x="191" y="0"/>
                    <a:pt x="191" y="0"/>
                  </a:cubicBezTo>
                  <a:moveTo>
                    <a:pt x="191" y="0"/>
                  </a:moveTo>
                  <a:cubicBezTo>
                    <a:pt x="191" y="0"/>
                    <a:pt x="191" y="0"/>
                    <a:pt x="191" y="0"/>
                  </a:cubicBezTo>
                  <a:cubicBezTo>
                    <a:pt x="191" y="0"/>
                    <a:pt x="191" y="0"/>
                    <a:pt x="191" y="0"/>
                  </a:cubicBezTo>
                  <a:moveTo>
                    <a:pt x="190" y="0"/>
                  </a:moveTo>
                  <a:cubicBezTo>
                    <a:pt x="190" y="0"/>
                    <a:pt x="190" y="0"/>
                    <a:pt x="191" y="0"/>
                  </a:cubicBezTo>
                  <a:cubicBezTo>
                    <a:pt x="190" y="0"/>
                    <a:pt x="190" y="0"/>
                    <a:pt x="190" y="0"/>
                  </a:cubicBezTo>
                  <a:moveTo>
                    <a:pt x="190" y="0"/>
                  </a:moveTo>
                  <a:cubicBezTo>
                    <a:pt x="190" y="0"/>
                    <a:pt x="190" y="0"/>
                    <a:pt x="190" y="0"/>
                  </a:cubicBezTo>
                  <a:cubicBezTo>
                    <a:pt x="190" y="0"/>
                    <a:pt x="190" y="0"/>
                    <a:pt x="190" y="0"/>
                  </a:cubicBezTo>
                  <a:moveTo>
                    <a:pt x="190" y="0"/>
                  </a:moveTo>
                  <a:cubicBezTo>
                    <a:pt x="190" y="0"/>
                    <a:pt x="190" y="0"/>
                    <a:pt x="190" y="0"/>
                  </a:cubicBezTo>
                  <a:cubicBezTo>
                    <a:pt x="190" y="0"/>
                    <a:pt x="190" y="0"/>
                    <a:pt x="190" y="0"/>
                  </a:cubicBezTo>
                  <a:moveTo>
                    <a:pt x="189" y="0"/>
                  </a:moveTo>
                  <a:cubicBezTo>
                    <a:pt x="190" y="0"/>
                    <a:pt x="190" y="0"/>
                    <a:pt x="190" y="0"/>
                  </a:cubicBezTo>
                  <a:cubicBezTo>
                    <a:pt x="190" y="0"/>
                    <a:pt x="190" y="0"/>
                    <a:pt x="189" y="0"/>
                  </a:cubicBezTo>
                  <a:moveTo>
                    <a:pt x="189" y="0"/>
                  </a:moveTo>
                  <a:cubicBezTo>
                    <a:pt x="189" y="0"/>
                    <a:pt x="189" y="0"/>
                    <a:pt x="189" y="0"/>
                  </a:cubicBezTo>
                  <a:cubicBezTo>
                    <a:pt x="189" y="0"/>
                    <a:pt x="189" y="0"/>
                    <a:pt x="189" y="0"/>
                  </a:cubicBezTo>
                  <a:moveTo>
                    <a:pt x="189" y="0"/>
                  </a:moveTo>
                  <a:cubicBezTo>
                    <a:pt x="189" y="0"/>
                    <a:pt x="189" y="0"/>
                    <a:pt x="189" y="0"/>
                  </a:cubicBezTo>
                  <a:cubicBezTo>
                    <a:pt x="189" y="0"/>
                    <a:pt x="189" y="0"/>
                    <a:pt x="189" y="0"/>
                  </a:cubicBezTo>
                  <a:moveTo>
                    <a:pt x="189" y="0"/>
                  </a:moveTo>
                  <a:cubicBezTo>
                    <a:pt x="189" y="0"/>
                    <a:pt x="189" y="0"/>
                    <a:pt x="189" y="0"/>
                  </a:cubicBezTo>
                  <a:cubicBezTo>
                    <a:pt x="189" y="0"/>
                    <a:pt x="189" y="0"/>
                    <a:pt x="189" y="0"/>
                  </a:cubicBezTo>
                  <a:moveTo>
                    <a:pt x="188" y="0"/>
                  </a:moveTo>
                  <a:cubicBezTo>
                    <a:pt x="188" y="0"/>
                    <a:pt x="188" y="0"/>
                    <a:pt x="188" y="0"/>
                  </a:cubicBezTo>
                  <a:cubicBezTo>
                    <a:pt x="188" y="0"/>
                    <a:pt x="188" y="0"/>
                    <a:pt x="188" y="0"/>
                  </a:cubicBezTo>
                  <a:moveTo>
                    <a:pt x="188" y="0"/>
                  </a:moveTo>
                  <a:cubicBezTo>
                    <a:pt x="188" y="0"/>
                    <a:pt x="188" y="0"/>
                    <a:pt x="188" y="0"/>
                  </a:cubicBezTo>
                  <a:cubicBezTo>
                    <a:pt x="188" y="0"/>
                    <a:pt x="188" y="0"/>
                    <a:pt x="188" y="0"/>
                  </a:cubicBezTo>
                  <a:moveTo>
                    <a:pt x="188" y="0"/>
                  </a:moveTo>
                  <a:cubicBezTo>
                    <a:pt x="188" y="0"/>
                    <a:pt x="188" y="0"/>
                    <a:pt x="188" y="0"/>
                  </a:cubicBezTo>
                  <a:cubicBezTo>
                    <a:pt x="188" y="0"/>
                    <a:pt x="188" y="0"/>
                    <a:pt x="188" y="0"/>
                  </a:cubicBezTo>
                  <a:moveTo>
                    <a:pt x="187" y="0"/>
                  </a:moveTo>
                  <a:cubicBezTo>
                    <a:pt x="187" y="0"/>
                    <a:pt x="187" y="0"/>
                    <a:pt x="188" y="0"/>
                  </a:cubicBezTo>
                  <a:cubicBezTo>
                    <a:pt x="187" y="0"/>
                    <a:pt x="187" y="0"/>
                    <a:pt x="187" y="0"/>
                  </a:cubicBezTo>
                  <a:moveTo>
                    <a:pt x="187" y="0"/>
                  </a:moveTo>
                  <a:cubicBezTo>
                    <a:pt x="187" y="0"/>
                    <a:pt x="187" y="0"/>
                    <a:pt x="187" y="0"/>
                  </a:cubicBezTo>
                  <a:cubicBezTo>
                    <a:pt x="187" y="0"/>
                    <a:pt x="187" y="0"/>
                    <a:pt x="187" y="0"/>
                  </a:cubicBezTo>
                  <a:moveTo>
                    <a:pt x="187" y="0"/>
                  </a:moveTo>
                  <a:cubicBezTo>
                    <a:pt x="187" y="0"/>
                    <a:pt x="187" y="0"/>
                    <a:pt x="187" y="0"/>
                  </a:cubicBezTo>
                  <a:cubicBezTo>
                    <a:pt x="187" y="0"/>
                    <a:pt x="187" y="0"/>
                    <a:pt x="187" y="0"/>
                  </a:cubicBezTo>
                  <a:moveTo>
                    <a:pt x="186" y="0"/>
                  </a:moveTo>
                  <a:cubicBezTo>
                    <a:pt x="187" y="0"/>
                    <a:pt x="187" y="0"/>
                    <a:pt x="187" y="0"/>
                  </a:cubicBezTo>
                  <a:cubicBezTo>
                    <a:pt x="187" y="0"/>
                    <a:pt x="187" y="0"/>
                    <a:pt x="186" y="0"/>
                  </a:cubicBezTo>
                  <a:moveTo>
                    <a:pt x="186" y="0"/>
                  </a:moveTo>
                  <a:cubicBezTo>
                    <a:pt x="186" y="0"/>
                    <a:pt x="186" y="0"/>
                    <a:pt x="186" y="0"/>
                  </a:cubicBezTo>
                  <a:cubicBezTo>
                    <a:pt x="186" y="0"/>
                    <a:pt x="186" y="0"/>
                    <a:pt x="186" y="0"/>
                  </a:cubicBezTo>
                  <a:moveTo>
                    <a:pt x="186" y="0"/>
                  </a:moveTo>
                  <a:cubicBezTo>
                    <a:pt x="186" y="0"/>
                    <a:pt x="186" y="0"/>
                    <a:pt x="186" y="0"/>
                  </a:cubicBezTo>
                  <a:cubicBezTo>
                    <a:pt x="186" y="0"/>
                    <a:pt x="186" y="0"/>
                    <a:pt x="186" y="0"/>
                  </a:cubicBezTo>
                  <a:moveTo>
                    <a:pt x="185" y="0"/>
                  </a:moveTo>
                  <a:cubicBezTo>
                    <a:pt x="185" y="0"/>
                    <a:pt x="186" y="0"/>
                    <a:pt x="186" y="0"/>
                  </a:cubicBezTo>
                  <a:cubicBezTo>
                    <a:pt x="186" y="0"/>
                    <a:pt x="185" y="0"/>
                    <a:pt x="185" y="0"/>
                  </a:cubicBezTo>
                  <a:moveTo>
                    <a:pt x="185" y="0"/>
                  </a:moveTo>
                  <a:cubicBezTo>
                    <a:pt x="185" y="0"/>
                    <a:pt x="185" y="0"/>
                    <a:pt x="185" y="0"/>
                  </a:cubicBezTo>
                  <a:cubicBezTo>
                    <a:pt x="185" y="0"/>
                    <a:pt x="185" y="0"/>
                    <a:pt x="185" y="0"/>
                  </a:cubicBezTo>
                  <a:moveTo>
                    <a:pt x="185" y="0"/>
                  </a:moveTo>
                  <a:cubicBezTo>
                    <a:pt x="83" y="0"/>
                    <a:pt x="0" y="82"/>
                    <a:pt x="0" y="184"/>
                  </a:cubicBezTo>
                  <a:cubicBezTo>
                    <a:pt x="0" y="184"/>
                    <a:pt x="0" y="184"/>
                    <a:pt x="0" y="184"/>
                  </a:cubicBezTo>
                  <a:cubicBezTo>
                    <a:pt x="0" y="82"/>
                    <a:pt x="83" y="0"/>
                    <a:pt x="185" y="0"/>
                  </a:cubicBezTo>
                  <a:cubicBezTo>
                    <a:pt x="185" y="0"/>
                    <a:pt x="185" y="0"/>
                    <a:pt x="185" y="0"/>
                  </a:cubicBezTo>
                  <a:cubicBezTo>
                    <a:pt x="185" y="0"/>
                    <a:pt x="185" y="0"/>
                    <a:pt x="185" y="0"/>
                  </a:cubicBezTo>
                </a:path>
              </a:pathLst>
            </a:custGeom>
            <a:solidFill>
              <a:srgbClr val="B0BBBB"/>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endParaRPr lang="zh-CN" altLang="en-US" sz="2100">
                <a:solidFill>
                  <a:prstClr val="black">
                    <a:lumMod val="50000"/>
                  </a:prstClr>
                </a:solidFill>
                <a:latin typeface="Arial" panose="020B0604020202020204"/>
                <a:ea typeface="微软雅黑" panose="020B0503020204020204" pitchFamily="34" charset="-122"/>
              </a:endParaRPr>
            </a:p>
          </p:txBody>
        </p:sp>
        <p:sp>
          <p:nvSpPr>
            <p:cNvPr id="80" name="Freeform 55"/>
            <p:cNvSpPr/>
            <p:nvPr/>
          </p:nvSpPr>
          <p:spPr bwMode="auto">
            <a:xfrm>
              <a:off x="3947083" y="2287901"/>
              <a:ext cx="124843" cy="128391"/>
            </a:xfrm>
            <a:custGeom>
              <a:avLst/>
              <a:gdLst>
                <a:gd name="T0" fmla="*/ 39 w 39"/>
                <a:gd name="T1" fmla="*/ 0 h 39"/>
                <a:gd name="T2" fmla="*/ 39 w 39"/>
                <a:gd name="T3" fmla="*/ 0 h 39"/>
                <a:gd name="T4" fmla="*/ 0 w 39"/>
                <a:gd name="T5" fmla="*/ 39 h 39"/>
                <a:gd name="T6" fmla="*/ 0 w 39"/>
                <a:gd name="T7" fmla="*/ 39 h 39"/>
                <a:gd name="T8" fmla="*/ 0 w 39"/>
                <a:gd name="T9" fmla="*/ 39 h 39"/>
                <a:gd name="T10" fmla="*/ 0 w 39"/>
                <a:gd name="T11" fmla="*/ 39 h 39"/>
                <a:gd name="T12" fmla="*/ 0 w 39"/>
                <a:gd name="T13" fmla="*/ 39 h 39"/>
                <a:gd name="T14" fmla="*/ 0 w 39"/>
                <a:gd name="T15" fmla="*/ 39 h 39"/>
                <a:gd name="T16" fmla="*/ 39 w 39"/>
                <a:gd name="T17" fmla="*/ 0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9" y="0"/>
                  </a:moveTo>
                  <a:cubicBezTo>
                    <a:pt x="39" y="0"/>
                    <a:pt x="39" y="0"/>
                    <a:pt x="39" y="0"/>
                  </a:cubicBezTo>
                  <a:cubicBezTo>
                    <a:pt x="28" y="14"/>
                    <a:pt x="15" y="27"/>
                    <a:pt x="0" y="39"/>
                  </a:cubicBezTo>
                  <a:cubicBezTo>
                    <a:pt x="0" y="39"/>
                    <a:pt x="0" y="39"/>
                    <a:pt x="0" y="39"/>
                  </a:cubicBezTo>
                  <a:cubicBezTo>
                    <a:pt x="0" y="39"/>
                    <a:pt x="0" y="39"/>
                    <a:pt x="0" y="39"/>
                  </a:cubicBezTo>
                  <a:cubicBezTo>
                    <a:pt x="0" y="39"/>
                    <a:pt x="0" y="39"/>
                    <a:pt x="0" y="39"/>
                  </a:cubicBezTo>
                  <a:cubicBezTo>
                    <a:pt x="0" y="39"/>
                    <a:pt x="0" y="39"/>
                    <a:pt x="0" y="39"/>
                  </a:cubicBezTo>
                  <a:cubicBezTo>
                    <a:pt x="0" y="39"/>
                    <a:pt x="0" y="39"/>
                    <a:pt x="0" y="39"/>
                  </a:cubicBezTo>
                  <a:cubicBezTo>
                    <a:pt x="15" y="27"/>
                    <a:pt x="28" y="14"/>
                    <a:pt x="39" y="0"/>
                  </a:cubicBezTo>
                  <a:cubicBezTo>
                    <a:pt x="39" y="0"/>
                    <a:pt x="39" y="0"/>
                    <a:pt x="39" y="0"/>
                  </a:cubicBezTo>
                  <a:cubicBezTo>
                    <a:pt x="39" y="0"/>
                    <a:pt x="39" y="0"/>
                    <a:pt x="39" y="0"/>
                  </a:cubicBezTo>
                </a:path>
              </a:pathLst>
            </a:custGeom>
            <a:solidFill>
              <a:srgbClr val="C5CDCD"/>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endParaRPr lang="zh-CN" altLang="en-US" sz="2100">
                <a:solidFill>
                  <a:prstClr val="black">
                    <a:lumMod val="50000"/>
                  </a:prstClr>
                </a:solidFill>
                <a:latin typeface="Arial" panose="020B0604020202020204"/>
                <a:ea typeface="微软雅黑" panose="020B0503020204020204" pitchFamily="34" charset="-122"/>
              </a:endParaRPr>
            </a:p>
          </p:txBody>
        </p:sp>
        <p:sp>
          <p:nvSpPr>
            <p:cNvPr id="83" name="Freeform 58"/>
            <p:cNvSpPr/>
            <p:nvPr/>
          </p:nvSpPr>
          <p:spPr bwMode="auto">
            <a:xfrm>
              <a:off x="4071926" y="2218356"/>
              <a:ext cx="153974" cy="69545"/>
            </a:xfrm>
            <a:custGeom>
              <a:avLst/>
              <a:gdLst>
                <a:gd name="T0" fmla="*/ 48 w 48"/>
                <a:gd name="T1" fmla="*/ 0 h 21"/>
                <a:gd name="T2" fmla="*/ 0 w 48"/>
                <a:gd name="T3" fmla="*/ 21 h 21"/>
                <a:gd name="T4" fmla="*/ 0 w 48"/>
                <a:gd name="T5" fmla="*/ 21 h 21"/>
                <a:gd name="T6" fmla="*/ 48 w 48"/>
                <a:gd name="T7" fmla="*/ 0 h 21"/>
                <a:gd name="T8" fmla="*/ 48 w 48"/>
                <a:gd name="T9" fmla="*/ 0 h 21"/>
              </a:gdLst>
              <a:ahLst/>
              <a:cxnLst>
                <a:cxn ang="0">
                  <a:pos x="T0" y="T1"/>
                </a:cxn>
                <a:cxn ang="0">
                  <a:pos x="T2" y="T3"/>
                </a:cxn>
                <a:cxn ang="0">
                  <a:pos x="T4" y="T5"/>
                </a:cxn>
                <a:cxn ang="0">
                  <a:pos x="T6" y="T7"/>
                </a:cxn>
                <a:cxn ang="0">
                  <a:pos x="T8" y="T9"/>
                </a:cxn>
              </a:cxnLst>
              <a:rect l="0" t="0" r="r" b="b"/>
              <a:pathLst>
                <a:path w="48" h="21">
                  <a:moveTo>
                    <a:pt x="48" y="0"/>
                  </a:moveTo>
                  <a:cubicBezTo>
                    <a:pt x="31" y="4"/>
                    <a:pt x="14" y="11"/>
                    <a:pt x="0" y="21"/>
                  </a:cubicBezTo>
                  <a:cubicBezTo>
                    <a:pt x="0" y="21"/>
                    <a:pt x="0" y="21"/>
                    <a:pt x="0" y="21"/>
                  </a:cubicBezTo>
                  <a:cubicBezTo>
                    <a:pt x="14" y="11"/>
                    <a:pt x="31" y="4"/>
                    <a:pt x="48" y="0"/>
                  </a:cubicBezTo>
                  <a:cubicBezTo>
                    <a:pt x="48" y="0"/>
                    <a:pt x="48" y="0"/>
                    <a:pt x="48" y="0"/>
                  </a:cubicBezTo>
                </a:path>
              </a:pathLst>
            </a:custGeom>
            <a:solidFill>
              <a:srgbClr val="A95865"/>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endParaRPr lang="zh-CN" altLang="en-US" sz="2100">
                <a:solidFill>
                  <a:prstClr val="black">
                    <a:lumMod val="50000"/>
                  </a:prstClr>
                </a:solidFill>
                <a:latin typeface="Arial" panose="020B0604020202020204"/>
                <a:ea typeface="微软雅黑" panose="020B0503020204020204" pitchFamily="34" charset="-122"/>
              </a:endParaRPr>
            </a:p>
          </p:txBody>
        </p:sp>
        <p:sp>
          <p:nvSpPr>
            <p:cNvPr id="84" name="Freeform 59"/>
            <p:cNvSpPr/>
            <p:nvPr/>
          </p:nvSpPr>
          <p:spPr bwMode="auto">
            <a:xfrm>
              <a:off x="4071926" y="2057868"/>
              <a:ext cx="124843" cy="230034"/>
            </a:xfrm>
            <a:custGeom>
              <a:avLst/>
              <a:gdLst>
                <a:gd name="T0" fmla="*/ 39 w 39"/>
                <a:gd name="T1" fmla="*/ 0 h 70"/>
                <a:gd name="T2" fmla="*/ 39 w 39"/>
                <a:gd name="T3" fmla="*/ 0 h 70"/>
                <a:gd name="T4" fmla="*/ 0 w 39"/>
                <a:gd name="T5" fmla="*/ 70 h 70"/>
                <a:gd name="T6" fmla="*/ 0 w 39"/>
                <a:gd name="T7" fmla="*/ 70 h 70"/>
                <a:gd name="T8" fmla="*/ 0 w 39"/>
                <a:gd name="T9" fmla="*/ 70 h 70"/>
                <a:gd name="T10" fmla="*/ 26 w 39"/>
                <a:gd name="T11" fmla="*/ 30 h 70"/>
                <a:gd name="T12" fmla="*/ 39 w 39"/>
                <a:gd name="T13" fmla="*/ 0 h 70"/>
              </a:gdLst>
              <a:ahLst/>
              <a:cxnLst>
                <a:cxn ang="0">
                  <a:pos x="T0" y="T1"/>
                </a:cxn>
                <a:cxn ang="0">
                  <a:pos x="T2" y="T3"/>
                </a:cxn>
                <a:cxn ang="0">
                  <a:pos x="T4" y="T5"/>
                </a:cxn>
                <a:cxn ang="0">
                  <a:pos x="T6" y="T7"/>
                </a:cxn>
                <a:cxn ang="0">
                  <a:pos x="T8" y="T9"/>
                </a:cxn>
                <a:cxn ang="0">
                  <a:pos x="T10" y="T11"/>
                </a:cxn>
                <a:cxn ang="0">
                  <a:pos x="T12" y="T13"/>
                </a:cxn>
              </a:cxnLst>
              <a:rect l="0" t="0" r="r" b="b"/>
              <a:pathLst>
                <a:path w="39" h="70">
                  <a:moveTo>
                    <a:pt x="39" y="0"/>
                  </a:moveTo>
                  <a:cubicBezTo>
                    <a:pt x="39" y="0"/>
                    <a:pt x="39" y="0"/>
                    <a:pt x="39" y="0"/>
                  </a:cubicBezTo>
                  <a:cubicBezTo>
                    <a:pt x="30" y="26"/>
                    <a:pt x="17" y="49"/>
                    <a:pt x="0" y="70"/>
                  </a:cubicBezTo>
                  <a:cubicBezTo>
                    <a:pt x="0" y="70"/>
                    <a:pt x="0" y="70"/>
                    <a:pt x="0" y="70"/>
                  </a:cubicBezTo>
                  <a:cubicBezTo>
                    <a:pt x="0" y="70"/>
                    <a:pt x="0" y="70"/>
                    <a:pt x="0" y="70"/>
                  </a:cubicBezTo>
                  <a:cubicBezTo>
                    <a:pt x="10" y="57"/>
                    <a:pt x="19" y="44"/>
                    <a:pt x="26" y="30"/>
                  </a:cubicBezTo>
                  <a:cubicBezTo>
                    <a:pt x="31" y="20"/>
                    <a:pt x="36" y="10"/>
                    <a:pt x="39" y="0"/>
                  </a:cubicBezTo>
                </a:path>
              </a:pathLst>
            </a:custGeom>
            <a:solidFill>
              <a:srgbClr val="C5CDCD"/>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endParaRPr lang="zh-CN" altLang="en-US" sz="2100">
                <a:solidFill>
                  <a:prstClr val="black">
                    <a:lumMod val="50000"/>
                  </a:prstClr>
                </a:solidFill>
                <a:latin typeface="Arial" panose="020B0604020202020204"/>
                <a:ea typeface="微软雅黑" panose="020B0503020204020204" pitchFamily="34" charset="-122"/>
              </a:endParaRPr>
            </a:p>
          </p:txBody>
        </p:sp>
        <p:sp>
          <p:nvSpPr>
            <p:cNvPr id="85" name="Freeform 60"/>
            <p:cNvSpPr/>
            <p:nvPr/>
          </p:nvSpPr>
          <p:spPr bwMode="auto">
            <a:xfrm>
              <a:off x="4071926" y="2218356"/>
              <a:ext cx="153974" cy="69545"/>
            </a:xfrm>
            <a:custGeom>
              <a:avLst/>
              <a:gdLst>
                <a:gd name="T0" fmla="*/ 48 w 48"/>
                <a:gd name="T1" fmla="*/ 0 h 21"/>
                <a:gd name="T2" fmla="*/ 0 w 48"/>
                <a:gd name="T3" fmla="*/ 21 h 21"/>
                <a:gd name="T4" fmla="*/ 0 w 48"/>
                <a:gd name="T5" fmla="*/ 21 h 21"/>
                <a:gd name="T6" fmla="*/ 48 w 48"/>
                <a:gd name="T7" fmla="*/ 0 h 21"/>
                <a:gd name="T8" fmla="*/ 48 w 48"/>
                <a:gd name="T9" fmla="*/ 0 h 21"/>
              </a:gdLst>
              <a:ahLst/>
              <a:cxnLst>
                <a:cxn ang="0">
                  <a:pos x="T0" y="T1"/>
                </a:cxn>
                <a:cxn ang="0">
                  <a:pos x="T2" y="T3"/>
                </a:cxn>
                <a:cxn ang="0">
                  <a:pos x="T4" y="T5"/>
                </a:cxn>
                <a:cxn ang="0">
                  <a:pos x="T6" y="T7"/>
                </a:cxn>
                <a:cxn ang="0">
                  <a:pos x="T8" y="T9"/>
                </a:cxn>
              </a:cxnLst>
              <a:rect l="0" t="0" r="r" b="b"/>
              <a:pathLst>
                <a:path w="48" h="21">
                  <a:moveTo>
                    <a:pt x="48" y="0"/>
                  </a:moveTo>
                  <a:cubicBezTo>
                    <a:pt x="31" y="4"/>
                    <a:pt x="14" y="11"/>
                    <a:pt x="0" y="21"/>
                  </a:cubicBezTo>
                  <a:cubicBezTo>
                    <a:pt x="0" y="21"/>
                    <a:pt x="0" y="21"/>
                    <a:pt x="0" y="21"/>
                  </a:cubicBezTo>
                  <a:cubicBezTo>
                    <a:pt x="14" y="11"/>
                    <a:pt x="31" y="4"/>
                    <a:pt x="48" y="0"/>
                  </a:cubicBezTo>
                  <a:cubicBezTo>
                    <a:pt x="48" y="0"/>
                    <a:pt x="48" y="0"/>
                    <a:pt x="48" y="0"/>
                  </a:cubicBezTo>
                </a:path>
              </a:pathLst>
            </a:custGeom>
            <a:solidFill>
              <a:srgbClr val="894D5A"/>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endParaRPr lang="zh-CN" altLang="en-US" sz="2100">
                <a:solidFill>
                  <a:prstClr val="black">
                    <a:lumMod val="50000"/>
                  </a:prstClr>
                </a:solidFill>
                <a:latin typeface="Arial" panose="020B0604020202020204"/>
                <a:ea typeface="微软雅黑" panose="020B0503020204020204" pitchFamily="34" charset="-122"/>
              </a:endParaRPr>
            </a:p>
          </p:txBody>
        </p:sp>
        <p:sp>
          <p:nvSpPr>
            <p:cNvPr id="86" name="Oval 61"/>
            <p:cNvSpPr>
              <a:spLocks noChangeArrowheads="1"/>
            </p:cNvSpPr>
            <p:nvPr/>
          </p:nvSpPr>
          <p:spPr bwMode="auto">
            <a:xfrm>
              <a:off x="4071926" y="2287901"/>
              <a:ext cx="1041" cy="1070"/>
            </a:xfrm>
            <a:prstGeom prst="ellipse">
              <a:avLst/>
            </a:prstGeom>
            <a:solidFill>
              <a:srgbClr val="97A7A6"/>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endParaRPr lang="zh-CN" altLang="en-US" sz="2100">
                <a:solidFill>
                  <a:prstClr val="black">
                    <a:lumMod val="50000"/>
                  </a:prstClr>
                </a:solidFill>
                <a:latin typeface="Arial" panose="020B0604020202020204"/>
                <a:ea typeface="微软雅黑" panose="020B0503020204020204" pitchFamily="34" charset="-122"/>
              </a:endParaRPr>
            </a:p>
          </p:txBody>
        </p:sp>
        <p:sp>
          <p:nvSpPr>
            <p:cNvPr id="92" name="Oval 67"/>
            <p:cNvSpPr>
              <a:spLocks noChangeArrowheads="1"/>
            </p:cNvSpPr>
            <p:nvPr/>
          </p:nvSpPr>
          <p:spPr bwMode="auto">
            <a:xfrm>
              <a:off x="3947083" y="2416292"/>
              <a:ext cx="1041" cy="1070"/>
            </a:xfrm>
            <a:prstGeom prst="ellipse">
              <a:avLst/>
            </a:prstGeom>
            <a:solidFill>
              <a:srgbClr val="97A7A6"/>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endParaRPr lang="zh-CN" altLang="en-US" sz="2100">
                <a:solidFill>
                  <a:prstClr val="black">
                    <a:lumMod val="50000"/>
                  </a:prstClr>
                </a:solidFill>
                <a:latin typeface="Arial" panose="020B0604020202020204"/>
                <a:ea typeface="微软雅黑" panose="020B0503020204020204" pitchFamily="34" charset="-122"/>
              </a:endParaRPr>
            </a:p>
          </p:txBody>
        </p:sp>
        <p:sp>
          <p:nvSpPr>
            <p:cNvPr id="111" name="Freeform 86"/>
            <p:cNvSpPr>
              <a:spLocks noEditPoints="1"/>
            </p:cNvSpPr>
            <p:nvPr/>
          </p:nvSpPr>
          <p:spPr bwMode="auto">
            <a:xfrm>
              <a:off x="3163691" y="1525047"/>
              <a:ext cx="611732" cy="522122"/>
            </a:xfrm>
            <a:custGeom>
              <a:avLst/>
              <a:gdLst>
                <a:gd name="T0" fmla="*/ 25 w 191"/>
                <a:gd name="T1" fmla="*/ 89 h 159"/>
                <a:gd name="T2" fmla="*/ 113 w 191"/>
                <a:gd name="T3" fmla="*/ 89 h 159"/>
                <a:gd name="T4" fmla="*/ 80 w 191"/>
                <a:gd name="T5" fmla="*/ 20 h 159"/>
                <a:gd name="T6" fmla="*/ 58 w 191"/>
                <a:gd name="T7" fmla="*/ 33 h 159"/>
                <a:gd name="T8" fmla="*/ 28 w 191"/>
                <a:gd name="T9" fmla="*/ 33 h 159"/>
                <a:gd name="T10" fmla="*/ 21 w 191"/>
                <a:gd name="T11" fmla="*/ 57 h 159"/>
                <a:gd name="T12" fmla="*/ 0 w 191"/>
                <a:gd name="T13" fmla="*/ 79 h 159"/>
                <a:gd name="T14" fmla="*/ 12 w 191"/>
                <a:gd name="T15" fmla="*/ 100 h 159"/>
                <a:gd name="T16" fmla="*/ 12 w 191"/>
                <a:gd name="T17" fmla="*/ 131 h 159"/>
                <a:gd name="T18" fmla="*/ 37 w 191"/>
                <a:gd name="T19" fmla="*/ 137 h 159"/>
                <a:gd name="T20" fmla="*/ 58 w 191"/>
                <a:gd name="T21" fmla="*/ 159 h 159"/>
                <a:gd name="T22" fmla="*/ 80 w 191"/>
                <a:gd name="T23" fmla="*/ 146 h 159"/>
                <a:gd name="T24" fmla="*/ 110 w 191"/>
                <a:gd name="T25" fmla="*/ 146 h 159"/>
                <a:gd name="T26" fmla="*/ 116 w 191"/>
                <a:gd name="T27" fmla="*/ 122 h 159"/>
                <a:gd name="T28" fmla="*/ 138 w 191"/>
                <a:gd name="T29" fmla="*/ 100 h 159"/>
                <a:gd name="T30" fmla="*/ 125 w 191"/>
                <a:gd name="T31" fmla="*/ 79 h 159"/>
                <a:gd name="T32" fmla="*/ 126 w 191"/>
                <a:gd name="T33" fmla="*/ 48 h 159"/>
                <a:gd name="T34" fmla="*/ 101 w 191"/>
                <a:gd name="T35" fmla="*/ 42 h 159"/>
                <a:gd name="T36" fmla="*/ 80 w 191"/>
                <a:gd name="T37" fmla="*/ 20 h 159"/>
                <a:gd name="T38" fmla="*/ 141 w 191"/>
                <a:gd name="T39" fmla="*/ 34 h 159"/>
                <a:gd name="T40" fmla="*/ 175 w 191"/>
                <a:gd name="T41" fmla="*/ 34 h 159"/>
                <a:gd name="T42" fmla="*/ 163 w 191"/>
                <a:gd name="T43" fmla="*/ 0 h 159"/>
                <a:gd name="T44" fmla="*/ 153 w 191"/>
                <a:gd name="T45" fmla="*/ 7 h 159"/>
                <a:gd name="T46" fmla="*/ 138 w 191"/>
                <a:gd name="T47" fmla="*/ 7 h 159"/>
                <a:gd name="T48" fmla="*/ 135 w 191"/>
                <a:gd name="T49" fmla="*/ 18 h 159"/>
                <a:gd name="T50" fmla="*/ 125 w 191"/>
                <a:gd name="T51" fmla="*/ 29 h 159"/>
                <a:gd name="T52" fmla="*/ 131 w 191"/>
                <a:gd name="T53" fmla="*/ 39 h 159"/>
                <a:gd name="T54" fmla="*/ 131 w 191"/>
                <a:gd name="T55" fmla="*/ 54 h 159"/>
                <a:gd name="T56" fmla="*/ 143 w 191"/>
                <a:gd name="T57" fmla="*/ 57 h 159"/>
                <a:gd name="T58" fmla="*/ 153 w 191"/>
                <a:gd name="T59" fmla="*/ 67 h 159"/>
                <a:gd name="T60" fmla="*/ 163 w 191"/>
                <a:gd name="T61" fmla="*/ 61 h 159"/>
                <a:gd name="T62" fmla="*/ 178 w 191"/>
                <a:gd name="T63" fmla="*/ 61 h 159"/>
                <a:gd name="T64" fmla="*/ 181 w 191"/>
                <a:gd name="T65" fmla="*/ 49 h 159"/>
                <a:gd name="T66" fmla="*/ 191 w 191"/>
                <a:gd name="T67" fmla="*/ 39 h 159"/>
                <a:gd name="T68" fmla="*/ 185 w 191"/>
                <a:gd name="T69" fmla="*/ 29 h 159"/>
                <a:gd name="T70" fmla="*/ 185 w 191"/>
                <a:gd name="T71" fmla="*/ 14 h 159"/>
                <a:gd name="T72" fmla="*/ 174 w 191"/>
                <a:gd name="T73" fmla="*/ 11 h 159"/>
                <a:gd name="T74" fmla="*/ 163 w 191"/>
                <a:gd name="T75"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91" h="159">
                  <a:moveTo>
                    <a:pt x="69" y="133"/>
                  </a:moveTo>
                  <a:cubicBezTo>
                    <a:pt x="45" y="133"/>
                    <a:pt x="25" y="114"/>
                    <a:pt x="25" y="89"/>
                  </a:cubicBezTo>
                  <a:cubicBezTo>
                    <a:pt x="25" y="65"/>
                    <a:pt x="45" y="46"/>
                    <a:pt x="69" y="46"/>
                  </a:cubicBezTo>
                  <a:cubicBezTo>
                    <a:pt x="93" y="46"/>
                    <a:pt x="113" y="65"/>
                    <a:pt x="113" y="89"/>
                  </a:cubicBezTo>
                  <a:cubicBezTo>
                    <a:pt x="113" y="114"/>
                    <a:pt x="93" y="133"/>
                    <a:pt x="69" y="133"/>
                  </a:cubicBezTo>
                  <a:moveTo>
                    <a:pt x="80" y="20"/>
                  </a:moveTo>
                  <a:cubicBezTo>
                    <a:pt x="58" y="20"/>
                    <a:pt x="58" y="20"/>
                    <a:pt x="58" y="20"/>
                  </a:cubicBezTo>
                  <a:cubicBezTo>
                    <a:pt x="58" y="33"/>
                    <a:pt x="58" y="33"/>
                    <a:pt x="58" y="33"/>
                  </a:cubicBezTo>
                  <a:cubicBezTo>
                    <a:pt x="50" y="35"/>
                    <a:pt x="43" y="38"/>
                    <a:pt x="37" y="42"/>
                  </a:cubicBezTo>
                  <a:cubicBezTo>
                    <a:pt x="28" y="33"/>
                    <a:pt x="28" y="33"/>
                    <a:pt x="28" y="33"/>
                  </a:cubicBezTo>
                  <a:cubicBezTo>
                    <a:pt x="12" y="48"/>
                    <a:pt x="12" y="48"/>
                    <a:pt x="12" y="48"/>
                  </a:cubicBezTo>
                  <a:cubicBezTo>
                    <a:pt x="21" y="57"/>
                    <a:pt x="21" y="57"/>
                    <a:pt x="21" y="57"/>
                  </a:cubicBezTo>
                  <a:cubicBezTo>
                    <a:pt x="17" y="64"/>
                    <a:pt x="14" y="71"/>
                    <a:pt x="12" y="79"/>
                  </a:cubicBezTo>
                  <a:cubicBezTo>
                    <a:pt x="0" y="79"/>
                    <a:pt x="0" y="79"/>
                    <a:pt x="0" y="79"/>
                  </a:cubicBezTo>
                  <a:cubicBezTo>
                    <a:pt x="0" y="100"/>
                    <a:pt x="0" y="100"/>
                    <a:pt x="0" y="100"/>
                  </a:cubicBezTo>
                  <a:cubicBezTo>
                    <a:pt x="12" y="100"/>
                    <a:pt x="12" y="100"/>
                    <a:pt x="12" y="100"/>
                  </a:cubicBezTo>
                  <a:cubicBezTo>
                    <a:pt x="14" y="108"/>
                    <a:pt x="17" y="115"/>
                    <a:pt x="21" y="122"/>
                  </a:cubicBezTo>
                  <a:cubicBezTo>
                    <a:pt x="12" y="131"/>
                    <a:pt x="12" y="131"/>
                    <a:pt x="12" y="131"/>
                  </a:cubicBezTo>
                  <a:cubicBezTo>
                    <a:pt x="28" y="146"/>
                    <a:pt x="28" y="146"/>
                    <a:pt x="28" y="146"/>
                  </a:cubicBezTo>
                  <a:cubicBezTo>
                    <a:pt x="37" y="137"/>
                    <a:pt x="37" y="137"/>
                    <a:pt x="37" y="137"/>
                  </a:cubicBezTo>
                  <a:cubicBezTo>
                    <a:pt x="43" y="141"/>
                    <a:pt x="50" y="144"/>
                    <a:pt x="58" y="146"/>
                  </a:cubicBezTo>
                  <a:cubicBezTo>
                    <a:pt x="58" y="159"/>
                    <a:pt x="58" y="159"/>
                    <a:pt x="58" y="159"/>
                  </a:cubicBezTo>
                  <a:cubicBezTo>
                    <a:pt x="80" y="159"/>
                    <a:pt x="80" y="159"/>
                    <a:pt x="80" y="159"/>
                  </a:cubicBezTo>
                  <a:cubicBezTo>
                    <a:pt x="80" y="146"/>
                    <a:pt x="80" y="146"/>
                    <a:pt x="80" y="146"/>
                  </a:cubicBezTo>
                  <a:cubicBezTo>
                    <a:pt x="87" y="144"/>
                    <a:pt x="95" y="141"/>
                    <a:pt x="101" y="137"/>
                  </a:cubicBezTo>
                  <a:cubicBezTo>
                    <a:pt x="110" y="146"/>
                    <a:pt x="110" y="146"/>
                    <a:pt x="110" y="146"/>
                  </a:cubicBezTo>
                  <a:cubicBezTo>
                    <a:pt x="126" y="131"/>
                    <a:pt x="126" y="131"/>
                    <a:pt x="126" y="131"/>
                  </a:cubicBezTo>
                  <a:cubicBezTo>
                    <a:pt x="116" y="122"/>
                    <a:pt x="116" y="122"/>
                    <a:pt x="116" y="122"/>
                  </a:cubicBezTo>
                  <a:cubicBezTo>
                    <a:pt x="121" y="115"/>
                    <a:pt x="124" y="108"/>
                    <a:pt x="125" y="100"/>
                  </a:cubicBezTo>
                  <a:cubicBezTo>
                    <a:pt x="138" y="100"/>
                    <a:pt x="138" y="100"/>
                    <a:pt x="138" y="100"/>
                  </a:cubicBezTo>
                  <a:cubicBezTo>
                    <a:pt x="138" y="79"/>
                    <a:pt x="138" y="79"/>
                    <a:pt x="138" y="79"/>
                  </a:cubicBezTo>
                  <a:cubicBezTo>
                    <a:pt x="125" y="79"/>
                    <a:pt x="125" y="79"/>
                    <a:pt x="125" y="79"/>
                  </a:cubicBezTo>
                  <a:cubicBezTo>
                    <a:pt x="124" y="71"/>
                    <a:pt x="121" y="64"/>
                    <a:pt x="116" y="57"/>
                  </a:cubicBezTo>
                  <a:cubicBezTo>
                    <a:pt x="126" y="48"/>
                    <a:pt x="126" y="48"/>
                    <a:pt x="126" y="48"/>
                  </a:cubicBezTo>
                  <a:cubicBezTo>
                    <a:pt x="110" y="33"/>
                    <a:pt x="110" y="33"/>
                    <a:pt x="110" y="33"/>
                  </a:cubicBezTo>
                  <a:cubicBezTo>
                    <a:pt x="101" y="42"/>
                    <a:pt x="101" y="42"/>
                    <a:pt x="101" y="42"/>
                  </a:cubicBezTo>
                  <a:cubicBezTo>
                    <a:pt x="95" y="38"/>
                    <a:pt x="87" y="35"/>
                    <a:pt x="80" y="33"/>
                  </a:cubicBezTo>
                  <a:cubicBezTo>
                    <a:pt x="80" y="20"/>
                    <a:pt x="80" y="20"/>
                    <a:pt x="80" y="20"/>
                  </a:cubicBezTo>
                  <a:moveTo>
                    <a:pt x="158" y="51"/>
                  </a:moveTo>
                  <a:cubicBezTo>
                    <a:pt x="149" y="51"/>
                    <a:pt x="141" y="43"/>
                    <a:pt x="141" y="34"/>
                  </a:cubicBezTo>
                  <a:cubicBezTo>
                    <a:pt x="141" y="24"/>
                    <a:pt x="149" y="17"/>
                    <a:pt x="158" y="17"/>
                  </a:cubicBezTo>
                  <a:cubicBezTo>
                    <a:pt x="168" y="17"/>
                    <a:pt x="175" y="24"/>
                    <a:pt x="175" y="34"/>
                  </a:cubicBezTo>
                  <a:cubicBezTo>
                    <a:pt x="175" y="43"/>
                    <a:pt x="168" y="51"/>
                    <a:pt x="158" y="51"/>
                  </a:cubicBezTo>
                  <a:moveTo>
                    <a:pt x="163" y="0"/>
                  </a:moveTo>
                  <a:cubicBezTo>
                    <a:pt x="153" y="0"/>
                    <a:pt x="153" y="0"/>
                    <a:pt x="153" y="0"/>
                  </a:cubicBezTo>
                  <a:cubicBezTo>
                    <a:pt x="153" y="7"/>
                    <a:pt x="153" y="7"/>
                    <a:pt x="153" y="7"/>
                  </a:cubicBezTo>
                  <a:cubicBezTo>
                    <a:pt x="149" y="7"/>
                    <a:pt x="146" y="9"/>
                    <a:pt x="143" y="11"/>
                  </a:cubicBezTo>
                  <a:cubicBezTo>
                    <a:pt x="138" y="7"/>
                    <a:pt x="138" y="7"/>
                    <a:pt x="138" y="7"/>
                  </a:cubicBezTo>
                  <a:cubicBezTo>
                    <a:pt x="131" y="14"/>
                    <a:pt x="131" y="14"/>
                    <a:pt x="131" y="14"/>
                  </a:cubicBezTo>
                  <a:cubicBezTo>
                    <a:pt x="135" y="18"/>
                    <a:pt x="135" y="18"/>
                    <a:pt x="135" y="18"/>
                  </a:cubicBezTo>
                  <a:cubicBezTo>
                    <a:pt x="133" y="21"/>
                    <a:pt x="132" y="25"/>
                    <a:pt x="131" y="29"/>
                  </a:cubicBezTo>
                  <a:cubicBezTo>
                    <a:pt x="125" y="29"/>
                    <a:pt x="125" y="29"/>
                    <a:pt x="125" y="29"/>
                  </a:cubicBezTo>
                  <a:cubicBezTo>
                    <a:pt x="125" y="39"/>
                    <a:pt x="125" y="39"/>
                    <a:pt x="125" y="39"/>
                  </a:cubicBezTo>
                  <a:cubicBezTo>
                    <a:pt x="131" y="39"/>
                    <a:pt x="131" y="39"/>
                    <a:pt x="131" y="39"/>
                  </a:cubicBezTo>
                  <a:cubicBezTo>
                    <a:pt x="132" y="43"/>
                    <a:pt x="133" y="46"/>
                    <a:pt x="135" y="49"/>
                  </a:cubicBezTo>
                  <a:cubicBezTo>
                    <a:pt x="131" y="54"/>
                    <a:pt x="131" y="54"/>
                    <a:pt x="131" y="54"/>
                  </a:cubicBezTo>
                  <a:cubicBezTo>
                    <a:pt x="138" y="61"/>
                    <a:pt x="138" y="61"/>
                    <a:pt x="138" y="61"/>
                  </a:cubicBezTo>
                  <a:cubicBezTo>
                    <a:pt x="143" y="57"/>
                    <a:pt x="143" y="57"/>
                    <a:pt x="143" y="57"/>
                  </a:cubicBezTo>
                  <a:cubicBezTo>
                    <a:pt x="146" y="59"/>
                    <a:pt x="149" y="60"/>
                    <a:pt x="153" y="61"/>
                  </a:cubicBezTo>
                  <a:cubicBezTo>
                    <a:pt x="153" y="67"/>
                    <a:pt x="153" y="67"/>
                    <a:pt x="153" y="67"/>
                  </a:cubicBezTo>
                  <a:cubicBezTo>
                    <a:pt x="163" y="67"/>
                    <a:pt x="163" y="67"/>
                    <a:pt x="163" y="67"/>
                  </a:cubicBezTo>
                  <a:cubicBezTo>
                    <a:pt x="163" y="61"/>
                    <a:pt x="163" y="61"/>
                    <a:pt x="163" y="61"/>
                  </a:cubicBezTo>
                  <a:cubicBezTo>
                    <a:pt x="167" y="60"/>
                    <a:pt x="171" y="59"/>
                    <a:pt x="174" y="57"/>
                  </a:cubicBezTo>
                  <a:cubicBezTo>
                    <a:pt x="178" y="61"/>
                    <a:pt x="178" y="61"/>
                    <a:pt x="178" y="61"/>
                  </a:cubicBezTo>
                  <a:cubicBezTo>
                    <a:pt x="185" y="54"/>
                    <a:pt x="185" y="54"/>
                    <a:pt x="185" y="54"/>
                  </a:cubicBezTo>
                  <a:cubicBezTo>
                    <a:pt x="181" y="49"/>
                    <a:pt x="181" y="49"/>
                    <a:pt x="181" y="49"/>
                  </a:cubicBezTo>
                  <a:cubicBezTo>
                    <a:pt x="183" y="46"/>
                    <a:pt x="185" y="43"/>
                    <a:pt x="185" y="39"/>
                  </a:cubicBezTo>
                  <a:cubicBezTo>
                    <a:pt x="191" y="39"/>
                    <a:pt x="191" y="39"/>
                    <a:pt x="191" y="39"/>
                  </a:cubicBezTo>
                  <a:cubicBezTo>
                    <a:pt x="191" y="29"/>
                    <a:pt x="191" y="29"/>
                    <a:pt x="191" y="29"/>
                  </a:cubicBezTo>
                  <a:cubicBezTo>
                    <a:pt x="185" y="29"/>
                    <a:pt x="185" y="29"/>
                    <a:pt x="185" y="29"/>
                  </a:cubicBezTo>
                  <a:cubicBezTo>
                    <a:pt x="185" y="25"/>
                    <a:pt x="183" y="21"/>
                    <a:pt x="181" y="18"/>
                  </a:cubicBezTo>
                  <a:cubicBezTo>
                    <a:pt x="185" y="14"/>
                    <a:pt x="185" y="14"/>
                    <a:pt x="185" y="14"/>
                  </a:cubicBezTo>
                  <a:cubicBezTo>
                    <a:pt x="178" y="7"/>
                    <a:pt x="178" y="7"/>
                    <a:pt x="178" y="7"/>
                  </a:cubicBezTo>
                  <a:cubicBezTo>
                    <a:pt x="174" y="11"/>
                    <a:pt x="174" y="11"/>
                    <a:pt x="174" y="11"/>
                  </a:cubicBezTo>
                  <a:cubicBezTo>
                    <a:pt x="171" y="9"/>
                    <a:pt x="167" y="7"/>
                    <a:pt x="163" y="7"/>
                  </a:cubicBezTo>
                  <a:cubicBezTo>
                    <a:pt x="163" y="0"/>
                    <a:pt x="163" y="0"/>
                    <a:pt x="163" y="0"/>
                  </a:cubicBezTo>
                </a:path>
              </a:pathLst>
            </a:custGeom>
            <a:solidFill>
              <a:schemeClr val="bg1"/>
            </a:solidFill>
            <a:ln>
              <a:noFill/>
            </a:ln>
          </p:spPr>
          <p:txBody>
            <a:bodyPr vert="horz" wrap="square" lIns="68562" tIns="34281" rIns="68562" bIns="34281" numCol="1" anchor="t" anchorCtr="0" compatLnSpc="1"/>
            <a:lstStyle/>
            <a:p>
              <a:endParaRPr lang="zh-CN" altLang="en-US" sz="2100">
                <a:solidFill>
                  <a:prstClr val="black">
                    <a:lumMod val="50000"/>
                  </a:prstClr>
                </a:solidFill>
                <a:latin typeface="Arial" panose="020B0604020202020204"/>
                <a:ea typeface="微软雅黑" panose="020B0503020204020204" pitchFamily="34" charset="-122"/>
              </a:endParaRPr>
            </a:p>
          </p:txBody>
        </p:sp>
      </p:grpSp>
      <p:grpSp>
        <p:nvGrpSpPr>
          <p:cNvPr id="5" name="Group 125"/>
          <p:cNvGrpSpPr/>
          <p:nvPr/>
        </p:nvGrpSpPr>
        <p:grpSpPr>
          <a:xfrm>
            <a:off x="4484447" y="2614270"/>
            <a:ext cx="1083774" cy="1114568"/>
            <a:chOff x="4548411" y="2906316"/>
            <a:chExt cx="1084056" cy="1114858"/>
          </a:xfrm>
        </p:grpSpPr>
        <p:sp>
          <p:nvSpPr>
            <p:cNvPr id="48" name="Oval 37"/>
            <p:cNvSpPr>
              <a:spLocks noChangeArrowheads="1"/>
            </p:cNvSpPr>
            <p:nvPr/>
          </p:nvSpPr>
          <p:spPr bwMode="auto">
            <a:xfrm>
              <a:off x="4548411" y="2906316"/>
              <a:ext cx="1007069" cy="1035684"/>
            </a:xfrm>
            <a:prstGeom prst="ellipse">
              <a:avLst/>
            </a:pr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endParaRPr lang="zh-CN" altLang="en-US" sz="2100">
                <a:solidFill>
                  <a:prstClr val="black">
                    <a:lumMod val="50000"/>
                  </a:prstClr>
                </a:solidFill>
                <a:latin typeface="Arial" panose="020B0604020202020204"/>
                <a:ea typeface="微软雅黑" panose="020B0503020204020204" pitchFamily="34" charset="-122"/>
              </a:endParaRPr>
            </a:p>
          </p:txBody>
        </p:sp>
        <p:sp>
          <p:nvSpPr>
            <p:cNvPr id="49" name="Oval 38"/>
            <p:cNvSpPr>
              <a:spLocks noChangeArrowheads="1"/>
            </p:cNvSpPr>
            <p:nvPr/>
          </p:nvSpPr>
          <p:spPr bwMode="auto">
            <a:xfrm>
              <a:off x="4612913" y="2971581"/>
              <a:ext cx="879105" cy="905154"/>
            </a:xfrm>
            <a:prstGeom prst="ellipse">
              <a:avLst/>
            </a:prstGeom>
            <a:solidFill>
              <a:srgbClr val="E5E8E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endParaRPr lang="zh-CN" altLang="en-US" sz="2100">
                <a:solidFill>
                  <a:prstClr val="black">
                    <a:lumMod val="50000"/>
                  </a:prstClr>
                </a:solidFill>
                <a:latin typeface="Arial" panose="020B0604020202020204"/>
                <a:ea typeface="微软雅黑" panose="020B0503020204020204" pitchFamily="34" charset="-122"/>
              </a:endParaRPr>
            </a:p>
          </p:txBody>
        </p:sp>
        <p:sp>
          <p:nvSpPr>
            <p:cNvPr id="50" name="Oval 39"/>
            <p:cNvSpPr>
              <a:spLocks noChangeArrowheads="1"/>
            </p:cNvSpPr>
            <p:nvPr/>
          </p:nvSpPr>
          <p:spPr bwMode="auto">
            <a:xfrm>
              <a:off x="4673254" y="3034707"/>
              <a:ext cx="758423" cy="775694"/>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endParaRPr lang="zh-CN" altLang="en-US" sz="2100">
                <a:solidFill>
                  <a:prstClr val="black">
                    <a:lumMod val="50000"/>
                  </a:prstClr>
                </a:solidFill>
                <a:latin typeface="Arial" panose="020B0604020202020204"/>
                <a:ea typeface="微软雅黑" panose="020B0503020204020204" pitchFamily="34" charset="-122"/>
              </a:endParaRPr>
            </a:p>
          </p:txBody>
        </p:sp>
        <p:sp>
          <p:nvSpPr>
            <p:cNvPr id="59" name="Freeform 48"/>
            <p:cNvSpPr>
              <a:spLocks noEditPoints="1"/>
            </p:cNvSpPr>
            <p:nvPr/>
          </p:nvSpPr>
          <p:spPr bwMode="auto">
            <a:xfrm>
              <a:off x="4673254" y="3034707"/>
              <a:ext cx="399498" cy="414060"/>
            </a:xfrm>
            <a:custGeom>
              <a:avLst/>
              <a:gdLst>
                <a:gd name="T0" fmla="*/ 1 w 125"/>
                <a:gd name="T1" fmla="*/ 126 h 126"/>
                <a:gd name="T2" fmla="*/ 1 w 125"/>
                <a:gd name="T3" fmla="*/ 125 h 126"/>
                <a:gd name="T4" fmla="*/ 0 w 125"/>
                <a:gd name="T5" fmla="*/ 125 h 126"/>
                <a:gd name="T6" fmla="*/ 0 w 125"/>
                <a:gd name="T7" fmla="*/ 124 h 126"/>
                <a:gd name="T8" fmla="*/ 0 w 125"/>
                <a:gd name="T9" fmla="*/ 124 h 126"/>
                <a:gd name="T10" fmla="*/ 0 w 125"/>
                <a:gd name="T11" fmla="*/ 124 h 126"/>
                <a:gd name="T12" fmla="*/ 0 w 125"/>
                <a:gd name="T13" fmla="*/ 123 h 126"/>
                <a:gd name="T14" fmla="*/ 0 w 125"/>
                <a:gd name="T15" fmla="*/ 123 h 126"/>
                <a:gd name="T16" fmla="*/ 0 w 125"/>
                <a:gd name="T17" fmla="*/ 123 h 126"/>
                <a:gd name="T18" fmla="*/ 0 w 125"/>
                <a:gd name="T19" fmla="*/ 122 h 126"/>
                <a:gd name="T20" fmla="*/ 0 w 125"/>
                <a:gd name="T21" fmla="*/ 122 h 126"/>
                <a:gd name="T22" fmla="*/ 0 w 125"/>
                <a:gd name="T23" fmla="*/ 122 h 126"/>
                <a:gd name="T24" fmla="*/ 0 w 125"/>
                <a:gd name="T25" fmla="*/ 122 h 126"/>
                <a:gd name="T26" fmla="*/ 0 w 125"/>
                <a:gd name="T27" fmla="*/ 121 h 126"/>
                <a:gd name="T28" fmla="*/ 0 w 125"/>
                <a:gd name="T29" fmla="*/ 121 h 126"/>
                <a:gd name="T30" fmla="*/ 0 w 125"/>
                <a:gd name="T31" fmla="*/ 121 h 126"/>
                <a:gd name="T32" fmla="*/ 0 w 125"/>
                <a:gd name="T33" fmla="*/ 121 h 126"/>
                <a:gd name="T34" fmla="*/ 0 w 125"/>
                <a:gd name="T35" fmla="*/ 120 h 126"/>
                <a:gd name="T36" fmla="*/ 0 w 125"/>
                <a:gd name="T37" fmla="*/ 120 h 126"/>
                <a:gd name="T38" fmla="*/ 0 w 125"/>
                <a:gd name="T39" fmla="*/ 120 h 126"/>
                <a:gd name="T40" fmla="*/ 0 w 125"/>
                <a:gd name="T41" fmla="*/ 120 h 126"/>
                <a:gd name="T42" fmla="*/ 0 w 125"/>
                <a:gd name="T43" fmla="*/ 119 h 126"/>
                <a:gd name="T44" fmla="*/ 0 w 125"/>
                <a:gd name="T45" fmla="*/ 119 h 126"/>
                <a:gd name="T46" fmla="*/ 0 w 125"/>
                <a:gd name="T47" fmla="*/ 119 h 126"/>
                <a:gd name="T48" fmla="*/ 0 w 125"/>
                <a:gd name="T49" fmla="*/ 119 h 126"/>
                <a:gd name="T50" fmla="*/ 0 w 125"/>
                <a:gd name="T51" fmla="*/ 118 h 126"/>
                <a:gd name="T52" fmla="*/ 125 w 125"/>
                <a:gd name="T53" fmla="*/ 0 h 126"/>
                <a:gd name="T54" fmla="*/ 125 w 125"/>
                <a:gd name="T55" fmla="*/ 0 h 126"/>
                <a:gd name="T56" fmla="*/ 124 w 125"/>
                <a:gd name="T57" fmla="*/ 0 h 126"/>
                <a:gd name="T58" fmla="*/ 124 w 125"/>
                <a:gd name="T59" fmla="*/ 0 h 126"/>
                <a:gd name="T60" fmla="*/ 123 w 125"/>
                <a:gd name="T61" fmla="*/ 0 h 126"/>
                <a:gd name="T62" fmla="*/ 123 w 125"/>
                <a:gd name="T63" fmla="*/ 0 h 126"/>
                <a:gd name="T64" fmla="*/ 123 w 125"/>
                <a:gd name="T65" fmla="*/ 0 h 126"/>
                <a:gd name="T66" fmla="*/ 122 w 125"/>
                <a:gd name="T67" fmla="*/ 0 h 126"/>
                <a:gd name="T68" fmla="*/ 122 w 125"/>
                <a:gd name="T69" fmla="*/ 0 h 126"/>
                <a:gd name="T70" fmla="*/ 122 w 125"/>
                <a:gd name="T71" fmla="*/ 0 h 126"/>
                <a:gd name="T72" fmla="*/ 122 w 125"/>
                <a:gd name="T73" fmla="*/ 0 h 126"/>
                <a:gd name="T74" fmla="*/ 121 w 125"/>
                <a:gd name="T75" fmla="*/ 0 h 126"/>
                <a:gd name="T76" fmla="*/ 121 w 125"/>
                <a:gd name="T77" fmla="*/ 0 h 126"/>
                <a:gd name="T78" fmla="*/ 121 w 125"/>
                <a:gd name="T79" fmla="*/ 0 h 126"/>
                <a:gd name="T80" fmla="*/ 121 w 125"/>
                <a:gd name="T81" fmla="*/ 0 h 126"/>
                <a:gd name="T82" fmla="*/ 120 w 125"/>
                <a:gd name="T83" fmla="*/ 0 h 126"/>
                <a:gd name="T84" fmla="*/ 120 w 125"/>
                <a:gd name="T85" fmla="*/ 0 h 126"/>
                <a:gd name="T86" fmla="*/ 120 w 125"/>
                <a:gd name="T87" fmla="*/ 0 h 126"/>
                <a:gd name="T88" fmla="*/ 120 w 125"/>
                <a:gd name="T89" fmla="*/ 0 h 126"/>
                <a:gd name="T90" fmla="*/ 120 w 125"/>
                <a:gd name="T91" fmla="*/ 0 h 126"/>
                <a:gd name="T92" fmla="*/ 119 w 125"/>
                <a:gd name="T93" fmla="*/ 0 h 126"/>
                <a:gd name="T94" fmla="*/ 119 w 125"/>
                <a:gd name="T95" fmla="*/ 0 h 126"/>
                <a:gd name="T96" fmla="*/ 119 w 125"/>
                <a:gd name="T97"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5" h="126">
                  <a:moveTo>
                    <a:pt x="1" y="126"/>
                  </a:moveTo>
                  <a:cubicBezTo>
                    <a:pt x="1" y="126"/>
                    <a:pt x="1" y="126"/>
                    <a:pt x="1" y="126"/>
                  </a:cubicBezTo>
                  <a:cubicBezTo>
                    <a:pt x="1" y="126"/>
                    <a:pt x="1" y="126"/>
                    <a:pt x="1" y="126"/>
                  </a:cubicBezTo>
                  <a:moveTo>
                    <a:pt x="1" y="125"/>
                  </a:moveTo>
                  <a:cubicBezTo>
                    <a:pt x="1" y="125"/>
                    <a:pt x="1" y="125"/>
                    <a:pt x="1" y="125"/>
                  </a:cubicBezTo>
                  <a:cubicBezTo>
                    <a:pt x="1" y="125"/>
                    <a:pt x="1" y="125"/>
                    <a:pt x="1" y="125"/>
                  </a:cubicBezTo>
                  <a:moveTo>
                    <a:pt x="0" y="125"/>
                  </a:moveTo>
                  <a:cubicBezTo>
                    <a:pt x="0" y="125"/>
                    <a:pt x="0" y="125"/>
                    <a:pt x="0" y="125"/>
                  </a:cubicBezTo>
                  <a:cubicBezTo>
                    <a:pt x="0" y="125"/>
                    <a:pt x="0" y="125"/>
                    <a:pt x="0" y="125"/>
                  </a:cubicBezTo>
                  <a:moveTo>
                    <a:pt x="0" y="124"/>
                  </a:moveTo>
                  <a:cubicBezTo>
                    <a:pt x="0" y="124"/>
                    <a:pt x="0" y="124"/>
                    <a:pt x="0" y="124"/>
                  </a:cubicBezTo>
                  <a:cubicBezTo>
                    <a:pt x="0" y="124"/>
                    <a:pt x="0" y="124"/>
                    <a:pt x="0" y="124"/>
                  </a:cubicBezTo>
                  <a:moveTo>
                    <a:pt x="0" y="124"/>
                  </a:moveTo>
                  <a:cubicBezTo>
                    <a:pt x="0" y="124"/>
                    <a:pt x="0" y="124"/>
                    <a:pt x="0" y="124"/>
                  </a:cubicBezTo>
                  <a:cubicBezTo>
                    <a:pt x="0" y="124"/>
                    <a:pt x="0" y="124"/>
                    <a:pt x="0" y="124"/>
                  </a:cubicBezTo>
                  <a:moveTo>
                    <a:pt x="0" y="124"/>
                  </a:moveTo>
                  <a:cubicBezTo>
                    <a:pt x="0" y="124"/>
                    <a:pt x="0" y="124"/>
                    <a:pt x="0" y="124"/>
                  </a:cubicBezTo>
                  <a:cubicBezTo>
                    <a:pt x="0" y="124"/>
                    <a:pt x="0" y="124"/>
                    <a:pt x="0" y="124"/>
                  </a:cubicBezTo>
                  <a:moveTo>
                    <a:pt x="0" y="123"/>
                  </a:moveTo>
                  <a:cubicBezTo>
                    <a:pt x="0" y="123"/>
                    <a:pt x="0" y="123"/>
                    <a:pt x="0" y="123"/>
                  </a:cubicBezTo>
                  <a:cubicBezTo>
                    <a:pt x="0" y="123"/>
                    <a:pt x="0" y="123"/>
                    <a:pt x="0" y="123"/>
                  </a:cubicBezTo>
                  <a:moveTo>
                    <a:pt x="0" y="123"/>
                  </a:moveTo>
                  <a:cubicBezTo>
                    <a:pt x="0" y="123"/>
                    <a:pt x="0" y="123"/>
                    <a:pt x="0" y="123"/>
                  </a:cubicBezTo>
                  <a:cubicBezTo>
                    <a:pt x="0" y="123"/>
                    <a:pt x="0" y="123"/>
                    <a:pt x="0" y="123"/>
                  </a:cubicBezTo>
                  <a:moveTo>
                    <a:pt x="0" y="123"/>
                  </a:moveTo>
                  <a:cubicBezTo>
                    <a:pt x="0" y="123"/>
                    <a:pt x="0" y="123"/>
                    <a:pt x="0" y="123"/>
                  </a:cubicBezTo>
                  <a:cubicBezTo>
                    <a:pt x="0" y="123"/>
                    <a:pt x="0" y="123"/>
                    <a:pt x="0" y="123"/>
                  </a:cubicBezTo>
                  <a:moveTo>
                    <a:pt x="0" y="122"/>
                  </a:moveTo>
                  <a:cubicBezTo>
                    <a:pt x="0" y="122"/>
                    <a:pt x="0" y="122"/>
                    <a:pt x="0" y="123"/>
                  </a:cubicBezTo>
                  <a:cubicBezTo>
                    <a:pt x="0" y="122"/>
                    <a:pt x="0" y="122"/>
                    <a:pt x="0" y="122"/>
                  </a:cubicBezTo>
                  <a:moveTo>
                    <a:pt x="0" y="122"/>
                  </a:moveTo>
                  <a:cubicBezTo>
                    <a:pt x="0" y="122"/>
                    <a:pt x="0" y="122"/>
                    <a:pt x="0" y="122"/>
                  </a:cubicBezTo>
                  <a:cubicBezTo>
                    <a:pt x="0" y="122"/>
                    <a:pt x="0" y="122"/>
                    <a:pt x="0" y="122"/>
                  </a:cubicBezTo>
                  <a:moveTo>
                    <a:pt x="0" y="122"/>
                  </a:moveTo>
                  <a:cubicBezTo>
                    <a:pt x="0" y="122"/>
                    <a:pt x="0" y="122"/>
                    <a:pt x="0" y="122"/>
                  </a:cubicBezTo>
                  <a:cubicBezTo>
                    <a:pt x="0" y="122"/>
                    <a:pt x="0" y="122"/>
                    <a:pt x="0" y="122"/>
                  </a:cubicBezTo>
                  <a:moveTo>
                    <a:pt x="0" y="122"/>
                  </a:moveTo>
                  <a:cubicBezTo>
                    <a:pt x="0" y="122"/>
                    <a:pt x="0" y="122"/>
                    <a:pt x="0" y="122"/>
                  </a:cubicBezTo>
                  <a:cubicBezTo>
                    <a:pt x="0" y="122"/>
                    <a:pt x="0" y="122"/>
                    <a:pt x="0" y="122"/>
                  </a:cubicBezTo>
                  <a:moveTo>
                    <a:pt x="0" y="121"/>
                  </a:moveTo>
                  <a:cubicBezTo>
                    <a:pt x="0" y="121"/>
                    <a:pt x="0" y="121"/>
                    <a:pt x="0" y="121"/>
                  </a:cubicBezTo>
                  <a:cubicBezTo>
                    <a:pt x="0" y="121"/>
                    <a:pt x="0" y="121"/>
                    <a:pt x="0" y="121"/>
                  </a:cubicBezTo>
                  <a:moveTo>
                    <a:pt x="0" y="121"/>
                  </a:moveTo>
                  <a:cubicBezTo>
                    <a:pt x="0" y="121"/>
                    <a:pt x="0" y="121"/>
                    <a:pt x="0" y="121"/>
                  </a:cubicBezTo>
                  <a:cubicBezTo>
                    <a:pt x="0" y="121"/>
                    <a:pt x="0" y="121"/>
                    <a:pt x="0" y="121"/>
                  </a:cubicBezTo>
                  <a:moveTo>
                    <a:pt x="0" y="121"/>
                  </a:moveTo>
                  <a:cubicBezTo>
                    <a:pt x="0" y="121"/>
                    <a:pt x="0" y="121"/>
                    <a:pt x="0" y="121"/>
                  </a:cubicBezTo>
                  <a:cubicBezTo>
                    <a:pt x="0" y="121"/>
                    <a:pt x="0" y="121"/>
                    <a:pt x="0" y="121"/>
                  </a:cubicBezTo>
                  <a:moveTo>
                    <a:pt x="0" y="121"/>
                  </a:moveTo>
                  <a:cubicBezTo>
                    <a:pt x="0" y="121"/>
                    <a:pt x="0" y="121"/>
                    <a:pt x="0" y="121"/>
                  </a:cubicBezTo>
                  <a:cubicBezTo>
                    <a:pt x="0" y="121"/>
                    <a:pt x="0" y="121"/>
                    <a:pt x="0" y="121"/>
                  </a:cubicBezTo>
                  <a:moveTo>
                    <a:pt x="0" y="120"/>
                  </a:moveTo>
                  <a:cubicBezTo>
                    <a:pt x="0" y="120"/>
                    <a:pt x="0" y="120"/>
                    <a:pt x="0" y="120"/>
                  </a:cubicBezTo>
                  <a:cubicBezTo>
                    <a:pt x="0" y="120"/>
                    <a:pt x="0" y="120"/>
                    <a:pt x="0" y="120"/>
                  </a:cubicBezTo>
                  <a:moveTo>
                    <a:pt x="0" y="120"/>
                  </a:moveTo>
                  <a:cubicBezTo>
                    <a:pt x="0" y="120"/>
                    <a:pt x="0" y="120"/>
                    <a:pt x="0" y="120"/>
                  </a:cubicBezTo>
                  <a:cubicBezTo>
                    <a:pt x="0" y="120"/>
                    <a:pt x="0" y="120"/>
                    <a:pt x="0" y="120"/>
                  </a:cubicBezTo>
                  <a:moveTo>
                    <a:pt x="0" y="120"/>
                  </a:moveTo>
                  <a:cubicBezTo>
                    <a:pt x="0" y="120"/>
                    <a:pt x="0" y="120"/>
                    <a:pt x="0" y="120"/>
                  </a:cubicBezTo>
                  <a:cubicBezTo>
                    <a:pt x="0" y="120"/>
                    <a:pt x="0" y="120"/>
                    <a:pt x="0" y="120"/>
                  </a:cubicBezTo>
                  <a:moveTo>
                    <a:pt x="0" y="120"/>
                  </a:moveTo>
                  <a:cubicBezTo>
                    <a:pt x="0" y="120"/>
                    <a:pt x="0" y="120"/>
                    <a:pt x="0" y="120"/>
                  </a:cubicBezTo>
                  <a:cubicBezTo>
                    <a:pt x="0" y="120"/>
                    <a:pt x="0" y="120"/>
                    <a:pt x="0" y="120"/>
                  </a:cubicBezTo>
                  <a:moveTo>
                    <a:pt x="0" y="119"/>
                  </a:moveTo>
                  <a:cubicBezTo>
                    <a:pt x="0" y="119"/>
                    <a:pt x="0" y="119"/>
                    <a:pt x="0" y="119"/>
                  </a:cubicBezTo>
                  <a:cubicBezTo>
                    <a:pt x="0" y="119"/>
                    <a:pt x="0" y="119"/>
                    <a:pt x="0" y="119"/>
                  </a:cubicBezTo>
                  <a:moveTo>
                    <a:pt x="0" y="119"/>
                  </a:moveTo>
                  <a:cubicBezTo>
                    <a:pt x="0" y="119"/>
                    <a:pt x="0" y="119"/>
                    <a:pt x="0" y="119"/>
                  </a:cubicBezTo>
                  <a:cubicBezTo>
                    <a:pt x="0" y="119"/>
                    <a:pt x="0" y="119"/>
                    <a:pt x="0" y="119"/>
                  </a:cubicBezTo>
                  <a:moveTo>
                    <a:pt x="0" y="119"/>
                  </a:moveTo>
                  <a:cubicBezTo>
                    <a:pt x="0" y="119"/>
                    <a:pt x="0" y="119"/>
                    <a:pt x="0" y="119"/>
                  </a:cubicBezTo>
                  <a:cubicBezTo>
                    <a:pt x="0" y="119"/>
                    <a:pt x="0" y="119"/>
                    <a:pt x="0" y="119"/>
                  </a:cubicBezTo>
                  <a:moveTo>
                    <a:pt x="0" y="119"/>
                  </a:moveTo>
                  <a:cubicBezTo>
                    <a:pt x="0" y="119"/>
                    <a:pt x="0" y="119"/>
                    <a:pt x="0" y="119"/>
                  </a:cubicBezTo>
                  <a:cubicBezTo>
                    <a:pt x="0" y="119"/>
                    <a:pt x="0" y="119"/>
                    <a:pt x="0" y="119"/>
                  </a:cubicBezTo>
                  <a:moveTo>
                    <a:pt x="0" y="118"/>
                  </a:moveTo>
                  <a:cubicBezTo>
                    <a:pt x="0" y="118"/>
                    <a:pt x="0" y="118"/>
                    <a:pt x="0" y="119"/>
                  </a:cubicBezTo>
                  <a:cubicBezTo>
                    <a:pt x="0" y="118"/>
                    <a:pt x="0" y="118"/>
                    <a:pt x="0" y="118"/>
                  </a:cubicBezTo>
                  <a:moveTo>
                    <a:pt x="125" y="0"/>
                  </a:moveTo>
                  <a:cubicBezTo>
                    <a:pt x="125" y="0"/>
                    <a:pt x="125" y="0"/>
                    <a:pt x="125" y="0"/>
                  </a:cubicBezTo>
                  <a:cubicBezTo>
                    <a:pt x="125" y="0"/>
                    <a:pt x="125" y="0"/>
                    <a:pt x="125" y="0"/>
                  </a:cubicBezTo>
                  <a:moveTo>
                    <a:pt x="125" y="0"/>
                  </a:moveTo>
                  <a:cubicBezTo>
                    <a:pt x="125" y="0"/>
                    <a:pt x="125" y="0"/>
                    <a:pt x="125" y="0"/>
                  </a:cubicBezTo>
                  <a:cubicBezTo>
                    <a:pt x="125" y="0"/>
                    <a:pt x="125" y="0"/>
                    <a:pt x="125" y="0"/>
                  </a:cubicBezTo>
                  <a:moveTo>
                    <a:pt x="124" y="0"/>
                  </a:moveTo>
                  <a:cubicBezTo>
                    <a:pt x="124" y="0"/>
                    <a:pt x="124" y="0"/>
                    <a:pt x="124" y="0"/>
                  </a:cubicBezTo>
                  <a:cubicBezTo>
                    <a:pt x="124" y="0"/>
                    <a:pt x="124" y="0"/>
                    <a:pt x="124" y="0"/>
                  </a:cubicBezTo>
                  <a:moveTo>
                    <a:pt x="124" y="0"/>
                  </a:moveTo>
                  <a:cubicBezTo>
                    <a:pt x="124" y="0"/>
                    <a:pt x="124" y="0"/>
                    <a:pt x="124" y="0"/>
                  </a:cubicBezTo>
                  <a:cubicBezTo>
                    <a:pt x="124" y="0"/>
                    <a:pt x="124" y="0"/>
                    <a:pt x="124" y="0"/>
                  </a:cubicBezTo>
                  <a:moveTo>
                    <a:pt x="123" y="0"/>
                  </a:moveTo>
                  <a:cubicBezTo>
                    <a:pt x="123" y="0"/>
                    <a:pt x="123" y="0"/>
                    <a:pt x="123" y="0"/>
                  </a:cubicBezTo>
                  <a:cubicBezTo>
                    <a:pt x="123" y="0"/>
                    <a:pt x="123" y="0"/>
                    <a:pt x="123" y="0"/>
                  </a:cubicBezTo>
                  <a:moveTo>
                    <a:pt x="123" y="0"/>
                  </a:moveTo>
                  <a:cubicBezTo>
                    <a:pt x="123" y="0"/>
                    <a:pt x="123" y="0"/>
                    <a:pt x="123" y="0"/>
                  </a:cubicBezTo>
                  <a:cubicBezTo>
                    <a:pt x="123" y="0"/>
                    <a:pt x="123" y="0"/>
                    <a:pt x="123" y="0"/>
                  </a:cubicBezTo>
                  <a:moveTo>
                    <a:pt x="123" y="0"/>
                  </a:moveTo>
                  <a:cubicBezTo>
                    <a:pt x="123" y="0"/>
                    <a:pt x="123" y="0"/>
                    <a:pt x="123" y="0"/>
                  </a:cubicBezTo>
                  <a:cubicBezTo>
                    <a:pt x="123" y="0"/>
                    <a:pt x="123" y="0"/>
                    <a:pt x="123" y="0"/>
                  </a:cubicBezTo>
                  <a:moveTo>
                    <a:pt x="122" y="0"/>
                  </a:moveTo>
                  <a:cubicBezTo>
                    <a:pt x="122" y="0"/>
                    <a:pt x="122" y="0"/>
                    <a:pt x="122" y="0"/>
                  </a:cubicBezTo>
                  <a:cubicBezTo>
                    <a:pt x="122" y="0"/>
                    <a:pt x="122" y="0"/>
                    <a:pt x="122" y="0"/>
                  </a:cubicBezTo>
                  <a:moveTo>
                    <a:pt x="122" y="0"/>
                  </a:moveTo>
                  <a:cubicBezTo>
                    <a:pt x="122" y="0"/>
                    <a:pt x="122" y="0"/>
                    <a:pt x="122" y="0"/>
                  </a:cubicBezTo>
                  <a:cubicBezTo>
                    <a:pt x="122" y="0"/>
                    <a:pt x="122" y="0"/>
                    <a:pt x="122" y="0"/>
                  </a:cubicBezTo>
                  <a:moveTo>
                    <a:pt x="122" y="0"/>
                  </a:moveTo>
                  <a:cubicBezTo>
                    <a:pt x="122" y="0"/>
                    <a:pt x="122" y="0"/>
                    <a:pt x="122" y="0"/>
                  </a:cubicBezTo>
                  <a:cubicBezTo>
                    <a:pt x="122" y="0"/>
                    <a:pt x="122" y="0"/>
                    <a:pt x="122" y="0"/>
                  </a:cubicBezTo>
                  <a:moveTo>
                    <a:pt x="122" y="0"/>
                  </a:moveTo>
                  <a:cubicBezTo>
                    <a:pt x="122" y="0"/>
                    <a:pt x="122" y="0"/>
                    <a:pt x="122" y="0"/>
                  </a:cubicBezTo>
                  <a:cubicBezTo>
                    <a:pt x="122" y="0"/>
                    <a:pt x="122" y="0"/>
                    <a:pt x="122" y="0"/>
                  </a:cubicBezTo>
                  <a:moveTo>
                    <a:pt x="121" y="0"/>
                  </a:moveTo>
                  <a:cubicBezTo>
                    <a:pt x="121" y="0"/>
                    <a:pt x="121" y="0"/>
                    <a:pt x="121" y="0"/>
                  </a:cubicBezTo>
                  <a:cubicBezTo>
                    <a:pt x="121" y="0"/>
                    <a:pt x="121" y="0"/>
                    <a:pt x="121" y="0"/>
                  </a:cubicBezTo>
                  <a:moveTo>
                    <a:pt x="121" y="0"/>
                  </a:moveTo>
                  <a:cubicBezTo>
                    <a:pt x="121" y="0"/>
                    <a:pt x="121" y="0"/>
                    <a:pt x="121" y="0"/>
                  </a:cubicBezTo>
                  <a:cubicBezTo>
                    <a:pt x="121" y="0"/>
                    <a:pt x="121" y="0"/>
                    <a:pt x="121" y="0"/>
                  </a:cubicBezTo>
                  <a:moveTo>
                    <a:pt x="121" y="0"/>
                  </a:moveTo>
                  <a:cubicBezTo>
                    <a:pt x="121" y="0"/>
                    <a:pt x="121" y="0"/>
                    <a:pt x="121" y="0"/>
                  </a:cubicBezTo>
                  <a:cubicBezTo>
                    <a:pt x="121" y="0"/>
                    <a:pt x="121" y="0"/>
                    <a:pt x="121" y="0"/>
                  </a:cubicBezTo>
                  <a:moveTo>
                    <a:pt x="121" y="0"/>
                  </a:moveTo>
                  <a:cubicBezTo>
                    <a:pt x="121" y="0"/>
                    <a:pt x="121" y="0"/>
                    <a:pt x="121" y="0"/>
                  </a:cubicBezTo>
                  <a:cubicBezTo>
                    <a:pt x="121" y="0"/>
                    <a:pt x="121" y="0"/>
                    <a:pt x="121" y="0"/>
                  </a:cubicBezTo>
                  <a:moveTo>
                    <a:pt x="120" y="0"/>
                  </a:moveTo>
                  <a:cubicBezTo>
                    <a:pt x="120" y="0"/>
                    <a:pt x="120" y="0"/>
                    <a:pt x="120" y="0"/>
                  </a:cubicBezTo>
                  <a:cubicBezTo>
                    <a:pt x="120" y="0"/>
                    <a:pt x="120" y="0"/>
                    <a:pt x="120" y="0"/>
                  </a:cubicBezTo>
                  <a:moveTo>
                    <a:pt x="120" y="0"/>
                  </a:moveTo>
                  <a:cubicBezTo>
                    <a:pt x="120" y="0"/>
                    <a:pt x="120" y="0"/>
                    <a:pt x="120" y="0"/>
                  </a:cubicBezTo>
                  <a:cubicBezTo>
                    <a:pt x="120" y="0"/>
                    <a:pt x="120" y="0"/>
                    <a:pt x="120" y="0"/>
                  </a:cubicBezTo>
                  <a:moveTo>
                    <a:pt x="120" y="0"/>
                  </a:moveTo>
                  <a:cubicBezTo>
                    <a:pt x="120" y="0"/>
                    <a:pt x="120" y="0"/>
                    <a:pt x="120" y="0"/>
                  </a:cubicBezTo>
                  <a:cubicBezTo>
                    <a:pt x="120" y="0"/>
                    <a:pt x="120" y="0"/>
                    <a:pt x="120" y="0"/>
                  </a:cubicBezTo>
                  <a:moveTo>
                    <a:pt x="120" y="0"/>
                  </a:moveTo>
                  <a:cubicBezTo>
                    <a:pt x="120" y="0"/>
                    <a:pt x="120" y="0"/>
                    <a:pt x="120" y="0"/>
                  </a:cubicBezTo>
                  <a:cubicBezTo>
                    <a:pt x="120" y="0"/>
                    <a:pt x="120" y="0"/>
                    <a:pt x="120" y="0"/>
                  </a:cubicBezTo>
                  <a:moveTo>
                    <a:pt x="120" y="0"/>
                  </a:moveTo>
                  <a:cubicBezTo>
                    <a:pt x="120" y="0"/>
                    <a:pt x="120" y="0"/>
                    <a:pt x="120" y="0"/>
                  </a:cubicBezTo>
                  <a:cubicBezTo>
                    <a:pt x="120" y="0"/>
                    <a:pt x="120" y="0"/>
                    <a:pt x="120" y="0"/>
                  </a:cubicBezTo>
                  <a:moveTo>
                    <a:pt x="119" y="0"/>
                  </a:moveTo>
                  <a:cubicBezTo>
                    <a:pt x="119" y="0"/>
                    <a:pt x="119" y="0"/>
                    <a:pt x="119" y="0"/>
                  </a:cubicBezTo>
                  <a:cubicBezTo>
                    <a:pt x="119" y="0"/>
                    <a:pt x="119" y="0"/>
                    <a:pt x="119" y="0"/>
                  </a:cubicBezTo>
                  <a:moveTo>
                    <a:pt x="119" y="0"/>
                  </a:moveTo>
                  <a:cubicBezTo>
                    <a:pt x="119" y="0"/>
                    <a:pt x="119" y="0"/>
                    <a:pt x="119" y="0"/>
                  </a:cubicBezTo>
                  <a:cubicBezTo>
                    <a:pt x="119" y="0"/>
                    <a:pt x="119" y="0"/>
                    <a:pt x="119" y="0"/>
                  </a:cubicBezTo>
                  <a:moveTo>
                    <a:pt x="119" y="0"/>
                  </a:moveTo>
                  <a:cubicBezTo>
                    <a:pt x="119" y="0"/>
                    <a:pt x="119" y="0"/>
                    <a:pt x="119" y="0"/>
                  </a:cubicBezTo>
                  <a:cubicBezTo>
                    <a:pt x="119" y="0"/>
                    <a:pt x="119" y="0"/>
                    <a:pt x="119" y="0"/>
                  </a:cubicBezTo>
                </a:path>
              </a:pathLst>
            </a:custGeom>
            <a:solidFill>
              <a:srgbClr val="B0BBBB"/>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endParaRPr lang="zh-CN" altLang="en-US" sz="2100">
                <a:solidFill>
                  <a:prstClr val="black">
                    <a:lumMod val="50000"/>
                  </a:prstClr>
                </a:solidFill>
                <a:latin typeface="Arial" panose="020B0604020202020204"/>
                <a:ea typeface="微软雅黑" panose="020B0503020204020204" pitchFamily="34" charset="-122"/>
              </a:endParaRPr>
            </a:p>
          </p:txBody>
        </p:sp>
        <p:sp>
          <p:nvSpPr>
            <p:cNvPr id="75" name="Freeform 50"/>
            <p:cNvSpPr>
              <a:spLocks noEditPoints="1"/>
            </p:cNvSpPr>
            <p:nvPr/>
          </p:nvSpPr>
          <p:spPr bwMode="auto">
            <a:xfrm>
              <a:off x="5316197" y="3695918"/>
              <a:ext cx="316270" cy="325256"/>
            </a:xfrm>
            <a:custGeom>
              <a:avLst/>
              <a:gdLst>
                <a:gd name="T0" fmla="*/ 1 w 99"/>
                <a:gd name="T1" fmla="*/ 99 h 99"/>
                <a:gd name="T2" fmla="*/ 0 w 99"/>
                <a:gd name="T3" fmla="*/ 98 h 99"/>
                <a:gd name="T4" fmla="*/ 0 w 99"/>
                <a:gd name="T5" fmla="*/ 98 h 99"/>
                <a:gd name="T6" fmla="*/ 0 w 99"/>
                <a:gd name="T7" fmla="*/ 97 h 99"/>
                <a:gd name="T8" fmla="*/ 0 w 99"/>
                <a:gd name="T9" fmla="*/ 97 h 99"/>
                <a:gd name="T10" fmla="*/ 0 w 99"/>
                <a:gd name="T11" fmla="*/ 97 h 99"/>
                <a:gd name="T12" fmla="*/ 0 w 99"/>
                <a:gd name="T13" fmla="*/ 97 h 99"/>
                <a:gd name="T14" fmla="*/ 0 w 99"/>
                <a:gd name="T15" fmla="*/ 97 h 99"/>
                <a:gd name="T16" fmla="*/ 0 w 99"/>
                <a:gd name="T17" fmla="*/ 96 h 99"/>
                <a:gd name="T18" fmla="*/ 0 w 99"/>
                <a:gd name="T19" fmla="*/ 96 h 99"/>
                <a:gd name="T20" fmla="*/ 0 w 99"/>
                <a:gd name="T21" fmla="*/ 96 h 99"/>
                <a:gd name="T22" fmla="*/ 0 w 99"/>
                <a:gd name="T23" fmla="*/ 96 h 99"/>
                <a:gd name="T24" fmla="*/ 0 w 99"/>
                <a:gd name="T25" fmla="*/ 96 h 99"/>
                <a:gd name="T26" fmla="*/ 0 w 99"/>
                <a:gd name="T27" fmla="*/ 95 h 99"/>
                <a:gd name="T28" fmla="*/ 0 w 99"/>
                <a:gd name="T29" fmla="*/ 95 h 99"/>
                <a:gd name="T30" fmla="*/ 0 w 99"/>
                <a:gd name="T31" fmla="*/ 95 h 99"/>
                <a:gd name="T32" fmla="*/ 0 w 99"/>
                <a:gd name="T33" fmla="*/ 95 h 99"/>
                <a:gd name="T34" fmla="*/ 0 w 99"/>
                <a:gd name="T35" fmla="*/ 95 h 99"/>
                <a:gd name="T36" fmla="*/ 0 w 99"/>
                <a:gd name="T37" fmla="*/ 94 h 99"/>
                <a:gd name="T38" fmla="*/ 0 w 99"/>
                <a:gd name="T39" fmla="*/ 94 h 99"/>
                <a:gd name="T40" fmla="*/ 0 w 99"/>
                <a:gd name="T41" fmla="*/ 94 h 99"/>
                <a:gd name="T42" fmla="*/ 0 w 99"/>
                <a:gd name="T43" fmla="*/ 94 h 99"/>
                <a:gd name="T44" fmla="*/ 0 w 99"/>
                <a:gd name="T45" fmla="*/ 94 h 99"/>
                <a:gd name="T46" fmla="*/ 0 w 99"/>
                <a:gd name="T47" fmla="*/ 94 h 99"/>
                <a:gd name="T48" fmla="*/ 0 w 99"/>
                <a:gd name="T49" fmla="*/ 94 h 99"/>
                <a:gd name="T50" fmla="*/ 0 w 99"/>
                <a:gd name="T51" fmla="*/ 93 h 99"/>
                <a:gd name="T52" fmla="*/ 99 w 99"/>
                <a:gd name="T53" fmla="*/ 0 h 99"/>
                <a:gd name="T54" fmla="*/ 98 w 99"/>
                <a:gd name="T55" fmla="*/ 0 h 99"/>
                <a:gd name="T56" fmla="*/ 98 w 99"/>
                <a:gd name="T57" fmla="*/ 0 h 99"/>
                <a:gd name="T58" fmla="*/ 98 w 99"/>
                <a:gd name="T59" fmla="*/ 0 h 99"/>
                <a:gd name="T60" fmla="*/ 98 w 99"/>
                <a:gd name="T61" fmla="*/ 0 h 99"/>
                <a:gd name="T62" fmla="*/ 97 w 99"/>
                <a:gd name="T63" fmla="*/ 0 h 99"/>
                <a:gd name="T64" fmla="*/ 97 w 99"/>
                <a:gd name="T65" fmla="*/ 0 h 99"/>
                <a:gd name="T66" fmla="*/ 97 w 99"/>
                <a:gd name="T67" fmla="*/ 0 h 99"/>
                <a:gd name="T68" fmla="*/ 97 w 99"/>
                <a:gd name="T69" fmla="*/ 0 h 99"/>
                <a:gd name="T70" fmla="*/ 97 w 99"/>
                <a:gd name="T71" fmla="*/ 0 h 99"/>
                <a:gd name="T72" fmla="*/ 96 w 99"/>
                <a:gd name="T73" fmla="*/ 0 h 99"/>
                <a:gd name="T74" fmla="*/ 94 w 99"/>
                <a:gd name="T75" fmla="*/ 0 h 99"/>
                <a:gd name="T76" fmla="*/ 96 w 99"/>
                <a:gd name="T77" fmla="*/ 0 h 99"/>
                <a:gd name="T78" fmla="*/ 94 w 99"/>
                <a:gd name="T79" fmla="*/ 0 h 99"/>
                <a:gd name="T80" fmla="*/ 94 w 99"/>
                <a:gd name="T81" fmla="*/ 0 h 99"/>
                <a:gd name="T82" fmla="*/ 96 w 99"/>
                <a:gd name="T83" fmla="*/ 0 h 99"/>
                <a:gd name="T84" fmla="*/ 94 w 99"/>
                <a:gd name="T85" fmla="*/ 0 h 99"/>
                <a:gd name="T86" fmla="*/ 96 w 99"/>
                <a:gd name="T87" fmla="*/ 0 h 99"/>
                <a:gd name="T88" fmla="*/ 94 w 99"/>
                <a:gd name="T89" fmla="*/ 0 h 99"/>
                <a:gd name="T90" fmla="*/ 96 w 99"/>
                <a:gd name="T91" fmla="*/ 0 h 99"/>
                <a:gd name="T92" fmla="*/ 94 w 99"/>
                <a:gd name="T93" fmla="*/ 0 h 99"/>
                <a:gd name="T94" fmla="*/ 95 w 99"/>
                <a:gd name="T95" fmla="*/ 0 h 99"/>
                <a:gd name="T96" fmla="*/ 95 w 99"/>
                <a:gd name="T97" fmla="*/ 0 h 99"/>
                <a:gd name="T98" fmla="*/ 95 w 99"/>
                <a:gd name="T99" fmla="*/ 0 h 99"/>
                <a:gd name="T100" fmla="*/ 95 w 99"/>
                <a:gd name="T101" fmla="*/ 0 h 99"/>
                <a:gd name="T102" fmla="*/ 95 w 99"/>
                <a:gd name="T103" fmla="*/ 0 h 99"/>
                <a:gd name="T104" fmla="*/ 95 w 99"/>
                <a:gd name="T105"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9" h="99">
                  <a:moveTo>
                    <a:pt x="1" y="99"/>
                  </a:moveTo>
                  <a:cubicBezTo>
                    <a:pt x="1" y="99"/>
                    <a:pt x="1" y="99"/>
                    <a:pt x="1" y="99"/>
                  </a:cubicBezTo>
                  <a:cubicBezTo>
                    <a:pt x="1" y="99"/>
                    <a:pt x="1" y="99"/>
                    <a:pt x="1" y="99"/>
                  </a:cubicBezTo>
                  <a:moveTo>
                    <a:pt x="0" y="98"/>
                  </a:moveTo>
                  <a:cubicBezTo>
                    <a:pt x="0" y="98"/>
                    <a:pt x="0" y="98"/>
                    <a:pt x="0" y="98"/>
                  </a:cubicBezTo>
                  <a:cubicBezTo>
                    <a:pt x="0" y="98"/>
                    <a:pt x="0" y="98"/>
                    <a:pt x="0" y="98"/>
                  </a:cubicBezTo>
                  <a:moveTo>
                    <a:pt x="0" y="98"/>
                  </a:moveTo>
                  <a:cubicBezTo>
                    <a:pt x="0" y="98"/>
                    <a:pt x="0" y="98"/>
                    <a:pt x="0" y="98"/>
                  </a:cubicBezTo>
                  <a:cubicBezTo>
                    <a:pt x="0" y="98"/>
                    <a:pt x="0" y="98"/>
                    <a:pt x="0" y="98"/>
                  </a:cubicBezTo>
                  <a:moveTo>
                    <a:pt x="0" y="97"/>
                  </a:moveTo>
                  <a:cubicBezTo>
                    <a:pt x="0" y="97"/>
                    <a:pt x="0" y="97"/>
                    <a:pt x="0" y="97"/>
                  </a:cubicBezTo>
                  <a:cubicBezTo>
                    <a:pt x="0" y="97"/>
                    <a:pt x="0" y="97"/>
                    <a:pt x="0" y="97"/>
                  </a:cubicBezTo>
                  <a:moveTo>
                    <a:pt x="0" y="97"/>
                  </a:moveTo>
                  <a:cubicBezTo>
                    <a:pt x="0" y="97"/>
                    <a:pt x="0" y="97"/>
                    <a:pt x="0" y="97"/>
                  </a:cubicBezTo>
                  <a:cubicBezTo>
                    <a:pt x="0" y="97"/>
                    <a:pt x="0" y="97"/>
                    <a:pt x="0" y="97"/>
                  </a:cubicBezTo>
                  <a:moveTo>
                    <a:pt x="0" y="97"/>
                  </a:moveTo>
                  <a:cubicBezTo>
                    <a:pt x="0" y="97"/>
                    <a:pt x="0" y="97"/>
                    <a:pt x="0" y="97"/>
                  </a:cubicBezTo>
                  <a:cubicBezTo>
                    <a:pt x="0" y="97"/>
                    <a:pt x="0" y="97"/>
                    <a:pt x="0" y="97"/>
                  </a:cubicBezTo>
                  <a:moveTo>
                    <a:pt x="0" y="97"/>
                  </a:moveTo>
                  <a:cubicBezTo>
                    <a:pt x="0" y="97"/>
                    <a:pt x="0" y="97"/>
                    <a:pt x="0" y="97"/>
                  </a:cubicBezTo>
                  <a:cubicBezTo>
                    <a:pt x="0" y="97"/>
                    <a:pt x="0" y="97"/>
                    <a:pt x="0" y="97"/>
                  </a:cubicBezTo>
                  <a:moveTo>
                    <a:pt x="0" y="97"/>
                  </a:moveTo>
                  <a:cubicBezTo>
                    <a:pt x="0" y="97"/>
                    <a:pt x="0" y="97"/>
                    <a:pt x="0" y="97"/>
                  </a:cubicBezTo>
                  <a:cubicBezTo>
                    <a:pt x="0" y="97"/>
                    <a:pt x="0" y="97"/>
                    <a:pt x="0" y="97"/>
                  </a:cubicBezTo>
                  <a:moveTo>
                    <a:pt x="0" y="96"/>
                  </a:moveTo>
                  <a:cubicBezTo>
                    <a:pt x="0" y="96"/>
                    <a:pt x="0" y="96"/>
                    <a:pt x="0" y="96"/>
                  </a:cubicBezTo>
                  <a:cubicBezTo>
                    <a:pt x="0" y="96"/>
                    <a:pt x="0" y="96"/>
                    <a:pt x="0" y="96"/>
                  </a:cubicBezTo>
                  <a:moveTo>
                    <a:pt x="0" y="96"/>
                  </a:moveTo>
                  <a:cubicBezTo>
                    <a:pt x="0" y="96"/>
                    <a:pt x="0" y="96"/>
                    <a:pt x="0" y="96"/>
                  </a:cubicBezTo>
                  <a:cubicBezTo>
                    <a:pt x="0" y="96"/>
                    <a:pt x="0" y="96"/>
                    <a:pt x="0" y="96"/>
                  </a:cubicBezTo>
                  <a:moveTo>
                    <a:pt x="0" y="96"/>
                  </a:moveTo>
                  <a:cubicBezTo>
                    <a:pt x="0" y="96"/>
                    <a:pt x="0" y="96"/>
                    <a:pt x="0" y="96"/>
                  </a:cubicBezTo>
                  <a:cubicBezTo>
                    <a:pt x="0" y="96"/>
                    <a:pt x="0" y="96"/>
                    <a:pt x="0" y="96"/>
                  </a:cubicBezTo>
                  <a:moveTo>
                    <a:pt x="0" y="96"/>
                  </a:moveTo>
                  <a:cubicBezTo>
                    <a:pt x="0" y="96"/>
                    <a:pt x="0" y="96"/>
                    <a:pt x="0" y="96"/>
                  </a:cubicBezTo>
                  <a:cubicBezTo>
                    <a:pt x="0" y="96"/>
                    <a:pt x="0" y="96"/>
                    <a:pt x="0" y="96"/>
                  </a:cubicBezTo>
                  <a:moveTo>
                    <a:pt x="0" y="96"/>
                  </a:moveTo>
                  <a:cubicBezTo>
                    <a:pt x="0" y="96"/>
                    <a:pt x="0" y="96"/>
                    <a:pt x="0" y="96"/>
                  </a:cubicBezTo>
                  <a:cubicBezTo>
                    <a:pt x="0" y="96"/>
                    <a:pt x="0" y="96"/>
                    <a:pt x="0" y="96"/>
                  </a:cubicBezTo>
                  <a:moveTo>
                    <a:pt x="0" y="95"/>
                  </a:moveTo>
                  <a:cubicBezTo>
                    <a:pt x="0" y="95"/>
                    <a:pt x="0" y="95"/>
                    <a:pt x="0" y="95"/>
                  </a:cubicBezTo>
                  <a:cubicBezTo>
                    <a:pt x="0" y="95"/>
                    <a:pt x="0" y="95"/>
                    <a:pt x="0" y="95"/>
                  </a:cubicBezTo>
                  <a:moveTo>
                    <a:pt x="0" y="95"/>
                  </a:moveTo>
                  <a:cubicBezTo>
                    <a:pt x="0" y="95"/>
                    <a:pt x="0" y="95"/>
                    <a:pt x="0" y="95"/>
                  </a:cubicBezTo>
                  <a:cubicBezTo>
                    <a:pt x="0" y="95"/>
                    <a:pt x="0" y="95"/>
                    <a:pt x="0" y="95"/>
                  </a:cubicBezTo>
                  <a:moveTo>
                    <a:pt x="0" y="95"/>
                  </a:moveTo>
                  <a:cubicBezTo>
                    <a:pt x="0" y="95"/>
                    <a:pt x="0" y="95"/>
                    <a:pt x="0" y="95"/>
                  </a:cubicBezTo>
                  <a:cubicBezTo>
                    <a:pt x="0" y="95"/>
                    <a:pt x="0" y="95"/>
                    <a:pt x="0" y="95"/>
                  </a:cubicBezTo>
                  <a:moveTo>
                    <a:pt x="0" y="95"/>
                  </a:moveTo>
                  <a:cubicBezTo>
                    <a:pt x="0" y="95"/>
                    <a:pt x="0" y="95"/>
                    <a:pt x="0" y="95"/>
                  </a:cubicBezTo>
                  <a:cubicBezTo>
                    <a:pt x="0" y="95"/>
                    <a:pt x="0" y="95"/>
                    <a:pt x="0" y="95"/>
                  </a:cubicBezTo>
                  <a:moveTo>
                    <a:pt x="0" y="95"/>
                  </a:moveTo>
                  <a:cubicBezTo>
                    <a:pt x="0" y="95"/>
                    <a:pt x="0" y="95"/>
                    <a:pt x="0" y="95"/>
                  </a:cubicBezTo>
                  <a:cubicBezTo>
                    <a:pt x="0" y="95"/>
                    <a:pt x="0" y="95"/>
                    <a:pt x="0" y="95"/>
                  </a:cubicBezTo>
                  <a:cubicBezTo>
                    <a:pt x="0" y="95"/>
                    <a:pt x="0" y="95"/>
                    <a:pt x="0" y="95"/>
                  </a:cubicBezTo>
                  <a:moveTo>
                    <a:pt x="0" y="94"/>
                  </a:moveTo>
                  <a:cubicBezTo>
                    <a:pt x="0" y="94"/>
                    <a:pt x="0" y="94"/>
                    <a:pt x="0" y="94"/>
                  </a:cubicBezTo>
                  <a:cubicBezTo>
                    <a:pt x="0" y="94"/>
                    <a:pt x="0" y="94"/>
                    <a:pt x="0" y="94"/>
                  </a:cubicBezTo>
                  <a:moveTo>
                    <a:pt x="0" y="94"/>
                  </a:moveTo>
                  <a:cubicBezTo>
                    <a:pt x="0" y="94"/>
                    <a:pt x="0" y="94"/>
                    <a:pt x="0" y="94"/>
                  </a:cubicBezTo>
                  <a:cubicBezTo>
                    <a:pt x="0" y="94"/>
                    <a:pt x="0" y="94"/>
                    <a:pt x="0" y="94"/>
                  </a:cubicBezTo>
                  <a:moveTo>
                    <a:pt x="0" y="94"/>
                  </a:moveTo>
                  <a:cubicBezTo>
                    <a:pt x="0" y="94"/>
                    <a:pt x="0" y="94"/>
                    <a:pt x="0" y="94"/>
                  </a:cubicBezTo>
                  <a:cubicBezTo>
                    <a:pt x="0" y="94"/>
                    <a:pt x="0" y="94"/>
                    <a:pt x="0" y="94"/>
                  </a:cubicBezTo>
                  <a:moveTo>
                    <a:pt x="0" y="94"/>
                  </a:moveTo>
                  <a:cubicBezTo>
                    <a:pt x="0" y="94"/>
                    <a:pt x="0" y="94"/>
                    <a:pt x="0" y="94"/>
                  </a:cubicBezTo>
                  <a:cubicBezTo>
                    <a:pt x="0" y="94"/>
                    <a:pt x="0" y="94"/>
                    <a:pt x="0" y="94"/>
                  </a:cubicBezTo>
                  <a:moveTo>
                    <a:pt x="0" y="94"/>
                  </a:moveTo>
                  <a:cubicBezTo>
                    <a:pt x="0" y="94"/>
                    <a:pt x="0" y="94"/>
                    <a:pt x="0" y="94"/>
                  </a:cubicBezTo>
                  <a:cubicBezTo>
                    <a:pt x="0" y="94"/>
                    <a:pt x="0" y="94"/>
                    <a:pt x="0" y="94"/>
                  </a:cubicBezTo>
                  <a:moveTo>
                    <a:pt x="0" y="94"/>
                  </a:moveTo>
                  <a:cubicBezTo>
                    <a:pt x="0" y="94"/>
                    <a:pt x="0" y="94"/>
                    <a:pt x="0" y="94"/>
                  </a:cubicBezTo>
                  <a:cubicBezTo>
                    <a:pt x="0" y="94"/>
                    <a:pt x="0" y="94"/>
                    <a:pt x="0" y="94"/>
                  </a:cubicBezTo>
                  <a:moveTo>
                    <a:pt x="0" y="94"/>
                  </a:moveTo>
                  <a:cubicBezTo>
                    <a:pt x="0" y="94"/>
                    <a:pt x="0" y="94"/>
                    <a:pt x="0" y="94"/>
                  </a:cubicBezTo>
                  <a:cubicBezTo>
                    <a:pt x="0" y="94"/>
                    <a:pt x="0" y="94"/>
                    <a:pt x="0" y="94"/>
                  </a:cubicBezTo>
                  <a:moveTo>
                    <a:pt x="0" y="93"/>
                  </a:moveTo>
                  <a:cubicBezTo>
                    <a:pt x="0" y="93"/>
                    <a:pt x="0" y="93"/>
                    <a:pt x="0" y="93"/>
                  </a:cubicBezTo>
                  <a:cubicBezTo>
                    <a:pt x="0" y="93"/>
                    <a:pt x="0" y="93"/>
                    <a:pt x="0" y="93"/>
                  </a:cubicBezTo>
                  <a:moveTo>
                    <a:pt x="99" y="0"/>
                  </a:moveTo>
                  <a:cubicBezTo>
                    <a:pt x="99" y="0"/>
                    <a:pt x="99" y="0"/>
                    <a:pt x="99" y="0"/>
                  </a:cubicBezTo>
                  <a:cubicBezTo>
                    <a:pt x="99" y="0"/>
                    <a:pt x="99" y="0"/>
                    <a:pt x="99" y="0"/>
                  </a:cubicBezTo>
                  <a:moveTo>
                    <a:pt x="98" y="0"/>
                  </a:moveTo>
                  <a:cubicBezTo>
                    <a:pt x="98" y="0"/>
                    <a:pt x="98" y="0"/>
                    <a:pt x="98" y="0"/>
                  </a:cubicBezTo>
                  <a:cubicBezTo>
                    <a:pt x="98" y="0"/>
                    <a:pt x="98" y="0"/>
                    <a:pt x="98" y="0"/>
                  </a:cubicBezTo>
                  <a:moveTo>
                    <a:pt x="98" y="0"/>
                  </a:moveTo>
                  <a:cubicBezTo>
                    <a:pt x="98" y="0"/>
                    <a:pt x="98" y="0"/>
                    <a:pt x="98" y="0"/>
                  </a:cubicBezTo>
                  <a:cubicBezTo>
                    <a:pt x="98" y="0"/>
                    <a:pt x="98" y="0"/>
                    <a:pt x="98" y="0"/>
                  </a:cubicBezTo>
                  <a:moveTo>
                    <a:pt x="98" y="0"/>
                  </a:moveTo>
                  <a:cubicBezTo>
                    <a:pt x="98" y="0"/>
                    <a:pt x="98" y="0"/>
                    <a:pt x="98" y="0"/>
                  </a:cubicBezTo>
                  <a:cubicBezTo>
                    <a:pt x="98" y="0"/>
                    <a:pt x="98" y="0"/>
                    <a:pt x="98" y="0"/>
                  </a:cubicBezTo>
                  <a:moveTo>
                    <a:pt x="97" y="0"/>
                  </a:moveTo>
                  <a:cubicBezTo>
                    <a:pt x="97" y="0"/>
                    <a:pt x="98" y="0"/>
                    <a:pt x="98" y="0"/>
                  </a:cubicBezTo>
                  <a:cubicBezTo>
                    <a:pt x="98" y="0"/>
                    <a:pt x="97" y="0"/>
                    <a:pt x="97" y="0"/>
                  </a:cubicBezTo>
                  <a:moveTo>
                    <a:pt x="97" y="0"/>
                  </a:moveTo>
                  <a:cubicBezTo>
                    <a:pt x="97" y="0"/>
                    <a:pt x="97" y="0"/>
                    <a:pt x="97" y="0"/>
                  </a:cubicBezTo>
                  <a:cubicBezTo>
                    <a:pt x="97" y="0"/>
                    <a:pt x="97" y="0"/>
                    <a:pt x="97" y="0"/>
                  </a:cubicBezTo>
                  <a:moveTo>
                    <a:pt x="97" y="0"/>
                  </a:moveTo>
                  <a:cubicBezTo>
                    <a:pt x="97" y="0"/>
                    <a:pt x="97" y="0"/>
                    <a:pt x="97" y="0"/>
                  </a:cubicBezTo>
                  <a:cubicBezTo>
                    <a:pt x="97" y="0"/>
                    <a:pt x="97" y="0"/>
                    <a:pt x="97" y="0"/>
                  </a:cubicBezTo>
                  <a:moveTo>
                    <a:pt x="97" y="0"/>
                  </a:moveTo>
                  <a:cubicBezTo>
                    <a:pt x="97" y="0"/>
                    <a:pt x="97" y="0"/>
                    <a:pt x="97" y="0"/>
                  </a:cubicBezTo>
                  <a:cubicBezTo>
                    <a:pt x="97" y="0"/>
                    <a:pt x="97" y="0"/>
                    <a:pt x="97" y="0"/>
                  </a:cubicBezTo>
                  <a:moveTo>
                    <a:pt x="97" y="0"/>
                  </a:moveTo>
                  <a:cubicBezTo>
                    <a:pt x="97" y="0"/>
                    <a:pt x="97" y="0"/>
                    <a:pt x="97" y="0"/>
                  </a:cubicBezTo>
                  <a:cubicBezTo>
                    <a:pt x="97" y="0"/>
                    <a:pt x="97" y="0"/>
                    <a:pt x="97" y="0"/>
                  </a:cubicBezTo>
                  <a:moveTo>
                    <a:pt x="97" y="0"/>
                  </a:moveTo>
                  <a:cubicBezTo>
                    <a:pt x="97" y="0"/>
                    <a:pt x="97" y="0"/>
                    <a:pt x="97" y="0"/>
                  </a:cubicBezTo>
                  <a:cubicBezTo>
                    <a:pt x="97" y="0"/>
                    <a:pt x="97" y="0"/>
                    <a:pt x="97" y="0"/>
                  </a:cubicBezTo>
                  <a:moveTo>
                    <a:pt x="96" y="0"/>
                  </a:moveTo>
                  <a:cubicBezTo>
                    <a:pt x="96" y="0"/>
                    <a:pt x="96" y="0"/>
                    <a:pt x="96" y="0"/>
                  </a:cubicBezTo>
                  <a:cubicBezTo>
                    <a:pt x="96" y="0"/>
                    <a:pt x="96" y="0"/>
                    <a:pt x="96" y="0"/>
                  </a:cubicBezTo>
                  <a:moveTo>
                    <a:pt x="94" y="0"/>
                  </a:moveTo>
                  <a:cubicBezTo>
                    <a:pt x="94" y="0"/>
                    <a:pt x="94" y="0"/>
                    <a:pt x="94" y="0"/>
                  </a:cubicBezTo>
                  <a:cubicBezTo>
                    <a:pt x="94" y="0"/>
                    <a:pt x="94" y="0"/>
                    <a:pt x="94" y="0"/>
                  </a:cubicBezTo>
                  <a:moveTo>
                    <a:pt x="96" y="0"/>
                  </a:moveTo>
                  <a:cubicBezTo>
                    <a:pt x="96" y="0"/>
                    <a:pt x="96" y="0"/>
                    <a:pt x="96" y="0"/>
                  </a:cubicBezTo>
                  <a:cubicBezTo>
                    <a:pt x="96" y="0"/>
                    <a:pt x="96" y="0"/>
                    <a:pt x="96" y="0"/>
                  </a:cubicBezTo>
                  <a:moveTo>
                    <a:pt x="94" y="0"/>
                  </a:moveTo>
                  <a:cubicBezTo>
                    <a:pt x="94" y="0"/>
                    <a:pt x="94" y="0"/>
                    <a:pt x="94" y="0"/>
                  </a:cubicBezTo>
                  <a:cubicBezTo>
                    <a:pt x="94" y="0"/>
                    <a:pt x="94" y="0"/>
                    <a:pt x="94" y="0"/>
                  </a:cubicBezTo>
                  <a:moveTo>
                    <a:pt x="94" y="0"/>
                  </a:moveTo>
                  <a:cubicBezTo>
                    <a:pt x="94" y="0"/>
                    <a:pt x="94" y="0"/>
                    <a:pt x="94" y="0"/>
                  </a:cubicBezTo>
                  <a:cubicBezTo>
                    <a:pt x="94" y="0"/>
                    <a:pt x="94" y="0"/>
                    <a:pt x="94" y="0"/>
                  </a:cubicBezTo>
                  <a:moveTo>
                    <a:pt x="96" y="0"/>
                  </a:moveTo>
                  <a:cubicBezTo>
                    <a:pt x="96" y="0"/>
                    <a:pt x="96" y="0"/>
                    <a:pt x="96" y="0"/>
                  </a:cubicBezTo>
                  <a:cubicBezTo>
                    <a:pt x="96" y="0"/>
                    <a:pt x="96" y="0"/>
                    <a:pt x="96" y="0"/>
                  </a:cubicBezTo>
                  <a:moveTo>
                    <a:pt x="94" y="0"/>
                  </a:moveTo>
                  <a:cubicBezTo>
                    <a:pt x="94" y="0"/>
                    <a:pt x="94" y="0"/>
                    <a:pt x="94" y="0"/>
                  </a:cubicBezTo>
                  <a:cubicBezTo>
                    <a:pt x="94" y="0"/>
                    <a:pt x="94" y="0"/>
                    <a:pt x="94" y="0"/>
                  </a:cubicBezTo>
                  <a:moveTo>
                    <a:pt x="96" y="0"/>
                  </a:moveTo>
                  <a:cubicBezTo>
                    <a:pt x="96" y="0"/>
                    <a:pt x="96" y="0"/>
                    <a:pt x="96" y="0"/>
                  </a:cubicBezTo>
                  <a:cubicBezTo>
                    <a:pt x="96" y="0"/>
                    <a:pt x="96" y="0"/>
                    <a:pt x="96" y="0"/>
                  </a:cubicBezTo>
                  <a:moveTo>
                    <a:pt x="94" y="0"/>
                  </a:moveTo>
                  <a:cubicBezTo>
                    <a:pt x="94" y="0"/>
                    <a:pt x="94" y="0"/>
                    <a:pt x="94" y="0"/>
                  </a:cubicBezTo>
                  <a:cubicBezTo>
                    <a:pt x="94" y="0"/>
                    <a:pt x="94" y="0"/>
                    <a:pt x="94" y="0"/>
                  </a:cubicBezTo>
                  <a:moveTo>
                    <a:pt x="96" y="0"/>
                  </a:moveTo>
                  <a:cubicBezTo>
                    <a:pt x="96" y="0"/>
                    <a:pt x="96" y="0"/>
                    <a:pt x="96" y="0"/>
                  </a:cubicBezTo>
                  <a:cubicBezTo>
                    <a:pt x="96" y="0"/>
                    <a:pt x="96" y="0"/>
                    <a:pt x="96" y="0"/>
                  </a:cubicBezTo>
                  <a:moveTo>
                    <a:pt x="95" y="0"/>
                  </a:moveTo>
                  <a:cubicBezTo>
                    <a:pt x="94" y="0"/>
                    <a:pt x="94" y="0"/>
                    <a:pt x="94" y="0"/>
                  </a:cubicBezTo>
                  <a:cubicBezTo>
                    <a:pt x="94" y="0"/>
                    <a:pt x="94" y="0"/>
                    <a:pt x="95" y="0"/>
                  </a:cubicBezTo>
                  <a:moveTo>
                    <a:pt x="95" y="0"/>
                  </a:moveTo>
                  <a:cubicBezTo>
                    <a:pt x="95" y="0"/>
                    <a:pt x="95" y="0"/>
                    <a:pt x="95" y="0"/>
                  </a:cubicBezTo>
                  <a:cubicBezTo>
                    <a:pt x="95" y="0"/>
                    <a:pt x="95" y="0"/>
                    <a:pt x="95" y="0"/>
                  </a:cubicBezTo>
                  <a:moveTo>
                    <a:pt x="95" y="0"/>
                  </a:moveTo>
                  <a:cubicBezTo>
                    <a:pt x="95" y="0"/>
                    <a:pt x="95" y="0"/>
                    <a:pt x="95" y="0"/>
                  </a:cubicBezTo>
                  <a:cubicBezTo>
                    <a:pt x="95" y="0"/>
                    <a:pt x="95" y="0"/>
                    <a:pt x="95" y="0"/>
                  </a:cubicBezTo>
                  <a:moveTo>
                    <a:pt x="95" y="0"/>
                  </a:moveTo>
                  <a:cubicBezTo>
                    <a:pt x="95" y="0"/>
                    <a:pt x="95" y="0"/>
                    <a:pt x="95" y="0"/>
                  </a:cubicBezTo>
                  <a:cubicBezTo>
                    <a:pt x="95" y="0"/>
                    <a:pt x="95" y="0"/>
                    <a:pt x="95" y="0"/>
                  </a:cubicBezTo>
                  <a:moveTo>
                    <a:pt x="95" y="0"/>
                  </a:moveTo>
                  <a:cubicBezTo>
                    <a:pt x="95" y="0"/>
                    <a:pt x="95" y="0"/>
                    <a:pt x="95" y="0"/>
                  </a:cubicBezTo>
                  <a:cubicBezTo>
                    <a:pt x="95" y="0"/>
                    <a:pt x="95" y="0"/>
                    <a:pt x="95" y="0"/>
                  </a:cubicBezTo>
                  <a:moveTo>
                    <a:pt x="95" y="0"/>
                  </a:moveTo>
                  <a:cubicBezTo>
                    <a:pt x="95" y="0"/>
                    <a:pt x="95" y="0"/>
                    <a:pt x="95" y="0"/>
                  </a:cubicBezTo>
                  <a:cubicBezTo>
                    <a:pt x="95" y="0"/>
                    <a:pt x="95" y="0"/>
                    <a:pt x="95" y="0"/>
                  </a:cubicBezTo>
                  <a:cubicBezTo>
                    <a:pt x="95" y="0"/>
                    <a:pt x="95" y="0"/>
                    <a:pt x="95" y="0"/>
                  </a:cubicBezTo>
                  <a:cubicBezTo>
                    <a:pt x="95" y="0"/>
                    <a:pt x="95" y="0"/>
                    <a:pt x="95" y="0"/>
                  </a:cubicBezTo>
                </a:path>
              </a:pathLst>
            </a:custGeom>
            <a:solidFill>
              <a:srgbClr val="B0BBBB"/>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endParaRPr lang="zh-CN" altLang="en-US" sz="2100">
                <a:solidFill>
                  <a:prstClr val="black">
                    <a:lumMod val="50000"/>
                  </a:prstClr>
                </a:solidFill>
                <a:latin typeface="Arial" panose="020B0604020202020204"/>
                <a:ea typeface="微软雅黑" panose="020B0503020204020204" pitchFamily="34" charset="-122"/>
              </a:endParaRPr>
            </a:p>
          </p:txBody>
        </p:sp>
        <p:sp>
          <p:nvSpPr>
            <p:cNvPr id="77" name="Freeform 52"/>
            <p:cNvSpPr/>
            <p:nvPr/>
          </p:nvSpPr>
          <p:spPr bwMode="auto">
            <a:xfrm>
              <a:off x="5379658" y="3761183"/>
              <a:ext cx="55140" cy="55636"/>
            </a:xfrm>
            <a:custGeom>
              <a:avLst/>
              <a:gdLst>
                <a:gd name="T0" fmla="*/ 17 w 17"/>
                <a:gd name="T1" fmla="*/ 0 h 17"/>
                <a:gd name="T2" fmla="*/ 17 w 17"/>
                <a:gd name="T3" fmla="*/ 0 h 17"/>
                <a:gd name="T4" fmla="*/ 0 w 17"/>
                <a:gd name="T5" fmla="*/ 17 h 17"/>
                <a:gd name="T6" fmla="*/ 0 w 17"/>
                <a:gd name="T7" fmla="*/ 17 h 17"/>
                <a:gd name="T8" fmla="*/ 17 w 17"/>
                <a:gd name="T9" fmla="*/ 0 h 17"/>
              </a:gdLst>
              <a:ahLst/>
              <a:cxnLst>
                <a:cxn ang="0">
                  <a:pos x="T0" y="T1"/>
                </a:cxn>
                <a:cxn ang="0">
                  <a:pos x="T2" y="T3"/>
                </a:cxn>
                <a:cxn ang="0">
                  <a:pos x="T4" y="T5"/>
                </a:cxn>
                <a:cxn ang="0">
                  <a:pos x="T6" y="T7"/>
                </a:cxn>
                <a:cxn ang="0">
                  <a:pos x="T8" y="T9"/>
                </a:cxn>
              </a:cxnLst>
              <a:rect l="0" t="0" r="r" b="b"/>
              <a:pathLst>
                <a:path w="17" h="17">
                  <a:moveTo>
                    <a:pt x="17" y="0"/>
                  </a:moveTo>
                  <a:cubicBezTo>
                    <a:pt x="17" y="0"/>
                    <a:pt x="17" y="0"/>
                    <a:pt x="17" y="0"/>
                  </a:cubicBezTo>
                  <a:cubicBezTo>
                    <a:pt x="12" y="6"/>
                    <a:pt x="6" y="12"/>
                    <a:pt x="0" y="17"/>
                  </a:cubicBezTo>
                  <a:cubicBezTo>
                    <a:pt x="0" y="17"/>
                    <a:pt x="0" y="17"/>
                    <a:pt x="0" y="17"/>
                  </a:cubicBezTo>
                  <a:cubicBezTo>
                    <a:pt x="6" y="12"/>
                    <a:pt x="12" y="6"/>
                    <a:pt x="17" y="0"/>
                  </a:cubicBezTo>
                </a:path>
              </a:pathLst>
            </a:custGeom>
            <a:solidFill>
              <a:srgbClr val="C5CDCD"/>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endParaRPr lang="zh-CN" altLang="en-US" sz="2100">
                <a:solidFill>
                  <a:prstClr val="black">
                    <a:lumMod val="50000"/>
                  </a:prstClr>
                </a:solidFill>
                <a:latin typeface="Arial" panose="020B0604020202020204"/>
                <a:ea typeface="微软雅黑" panose="020B0503020204020204" pitchFamily="34" charset="-122"/>
              </a:endParaRPr>
            </a:p>
          </p:txBody>
        </p:sp>
        <p:sp>
          <p:nvSpPr>
            <p:cNvPr id="100" name="Freeform 75"/>
            <p:cNvSpPr/>
            <p:nvPr/>
          </p:nvSpPr>
          <p:spPr bwMode="auto">
            <a:xfrm>
              <a:off x="5434798" y="3702338"/>
              <a:ext cx="134207" cy="58846"/>
            </a:xfrm>
            <a:custGeom>
              <a:avLst/>
              <a:gdLst>
                <a:gd name="T0" fmla="*/ 42 w 42"/>
                <a:gd name="T1" fmla="*/ 0 h 18"/>
                <a:gd name="T2" fmla="*/ 0 w 42"/>
                <a:gd name="T3" fmla="*/ 18 h 18"/>
                <a:gd name="T4" fmla="*/ 0 w 42"/>
                <a:gd name="T5" fmla="*/ 18 h 18"/>
                <a:gd name="T6" fmla="*/ 42 w 42"/>
                <a:gd name="T7" fmla="*/ 0 h 18"/>
                <a:gd name="T8" fmla="*/ 42 w 42"/>
                <a:gd name="T9" fmla="*/ 0 h 18"/>
              </a:gdLst>
              <a:ahLst/>
              <a:cxnLst>
                <a:cxn ang="0">
                  <a:pos x="T0" y="T1"/>
                </a:cxn>
                <a:cxn ang="0">
                  <a:pos x="T2" y="T3"/>
                </a:cxn>
                <a:cxn ang="0">
                  <a:pos x="T4" y="T5"/>
                </a:cxn>
                <a:cxn ang="0">
                  <a:pos x="T6" y="T7"/>
                </a:cxn>
                <a:cxn ang="0">
                  <a:pos x="T8" y="T9"/>
                </a:cxn>
              </a:cxnLst>
              <a:rect l="0" t="0" r="r" b="b"/>
              <a:pathLst>
                <a:path w="42" h="18">
                  <a:moveTo>
                    <a:pt x="42" y="0"/>
                  </a:moveTo>
                  <a:cubicBezTo>
                    <a:pt x="26" y="2"/>
                    <a:pt x="12" y="9"/>
                    <a:pt x="0" y="18"/>
                  </a:cubicBezTo>
                  <a:cubicBezTo>
                    <a:pt x="0" y="18"/>
                    <a:pt x="0" y="18"/>
                    <a:pt x="0" y="18"/>
                  </a:cubicBezTo>
                  <a:cubicBezTo>
                    <a:pt x="12" y="9"/>
                    <a:pt x="26" y="2"/>
                    <a:pt x="42" y="0"/>
                  </a:cubicBezTo>
                  <a:cubicBezTo>
                    <a:pt x="42" y="0"/>
                    <a:pt x="42" y="0"/>
                    <a:pt x="42" y="0"/>
                  </a:cubicBezTo>
                </a:path>
              </a:pathLst>
            </a:custGeom>
            <a:solidFill>
              <a:srgbClr val="378690"/>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endParaRPr lang="zh-CN" altLang="en-US" sz="2100">
                <a:solidFill>
                  <a:prstClr val="black">
                    <a:lumMod val="50000"/>
                  </a:prstClr>
                </a:solidFill>
                <a:latin typeface="Arial" panose="020B0604020202020204"/>
                <a:ea typeface="微软雅黑" panose="020B0503020204020204" pitchFamily="34" charset="-122"/>
              </a:endParaRPr>
            </a:p>
          </p:txBody>
        </p:sp>
        <p:sp>
          <p:nvSpPr>
            <p:cNvPr id="101" name="Freeform 76"/>
            <p:cNvSpPr/>
            <p:nvPr/>
          </p:nvSpPr>
          <p:spPr bwMode="auto">
            <a:xfrm>
              <a:off x="5434798" y="3602834"/>
              <a:ext cx="89471" cy="158349"/>
            </a:xfrm>
            <a:custGeom>
              <a:avLst/>
              <a:gdLst>
                <a:gd name="T0" fmla="*/ 28 w 28"/>
                <a:gd name="T1" fmla="*/ 0 h 48"/>
                <a:gd name="T2" fmla="*/ 28 w 28"/>
                <a:gd name="T3" fmla="*/ 0 h 48"/>
                <a:gd name="T4" fmla="*/ 0 w 28"/>
                <a:gd name="T5" fmla="*/ 48 h 48"/>
                <a:gd name="T6" fmla="*/ 0 w 28"/>
                <a:gd name="T7" fmla="*/ 48 h 48"/>
                <a:gd name="T8" fmla="*/ 0 w 28"/>
                <a:gd name="T9" fmla="*/ 48 h 48"/>
                <a:gd name="T10" fmla="*/ 0 w 28"/>
                <a:gd name="T11" fmla="*/ 48 h 48"/>
                <a:gd name="T12" fmla="*/ 0 w 28"/>
                <a:gd name="T13" fmla="*/ 48 h 48"/>
                <a:gd name="T14" fmla="*/ 20 w 28"/>
                <a:gd name="T15" fmla="*/ 20 h 48"/>
                <a:gd name="T16" fmla="*/ 28 w 28"/>
                <a:gd name="T17"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 h="48">
                  <a:moveTo>
                    <a:pt x="28" y="0"/>
                  </a:moveTo>
                  <a:cubicBezTo>
                    <a:pt x="28" y="0"/>
                    <a:pt x="28" y="0"/>
                    <a:pt x="28" y="0"/>
                  </a:cubicBezTo>
                  <a:cubicBezTo>
                    <a:pt x="22" y="18"/>
                    <a:pt x="12" y="34"/>
                    <a:pt x="0" y="48"/>
                  </a:cubicBezTo>
                  <a:cubicBezTo>
                    <a:pt x="0" y="48"/>
                    <a:pt x="0" y="48"/>
                    <a:pt x="0" y="48"/>
                  </a:cubicBezTo>
                  <a:cubicBezTo>
                    <a:pt x="0" y="48"/>
                    <a:pt x="0" y="48"/>
                    <a:pt x="0" y="48"/>
                  </a:cubicBezTo>
                  <a:cubicBezTo>
                    <a:pt x="0" y="48"/>
                    <a:pt x="0" y="48"/>
                    <a:pt x="0" y="48"/>
                  </a:cubicBezTo>
                  <a:cubicBezTo>
                    <a:pt x="0" y="48"/>
                    <a:pt x="0" y="48"/>
                    <a:pt x="0" y="48"/>
                  </a:cubicBezTo>
                  <a:cubicBezTo>
                    <a:pt x="8" y="39"/>
                    <a:pt x="14" y="30"/>
                    <a:pt x="20" y="20"/>
                  </a:cubicBezTo>
                  <a:cubicBezTo>
                    <a:pt x="23" y="13"/>
                    <a:pt x="26" y="7"/>
                    <a:pt x="28" y="0"/>
                  </a:cubicBezTo>
                </a:path>
              </a:pathLst>
            </a:custGeom>
            <a:solidFill>
              <a:srgbClr val="C5CDCD"/>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endParaRPr lang="zh-CN" altLang="en-US" sz="2100">
                <a:solidFill>
                  <a:prstClr val="black">
                    <a:lumMod val="50000"/>
                  </a:prstClr>
                </a:solidFill>
                <a:latin typeface="Arial" panose="020B0604020202020204"/>
                <a:ea typeface="微软雅黑" panose="020B0503020204020204" pitchFamily="34" charset="-122"/>
              </a:endParaRPr>
            </a:p>
          </p:txBody>
        </p:sp>
        <p:sp>
          <p:nvSpPr>
            <p:cNvPr id="102" name="Freeform 77"/>
            <p:cNvSpPr/>
            <p:nvPr/>
          </p:nvSpPr>
          <p:spPr bwMode="auto">
            <a:xfrm>
              <a:off x="5434798" y="3702338"/>
              <a:ext cx="134207" cy="58846"/>
            </a:xfrm>
            <a:custGeom>
              <a:avLst/>
              <a:gdLst>
                <a:gd name="T0" fmla="*/ 42 w 42"/>
                <a:gd name="T1" fmla="*/ 0 h 18"/>
                <a:gd name="T2" fmla="*/ 0 w 42"/>
                <a:gd name="T3" fmla="*/ 18 h 18"/>
                <a:gd name="T4" fmla="*/ 0 w 42"/>
                <a:gd name="T5" fmla="*/ 18 h 18"/>
                <a:gd name="T6" fmla="*/ 42 w 42"/>
                <a:gd name="T7" fmla="*/ 0 h 18"/>
                <a:gd name="T8" fmla="*/ 42 w 42"/>
                <a:gd name="T9" fmla="*/ 0 h 18"/>
              </a:gdLst>
              <a:ahLst/>
              <a:cxnLst>
                <a:cxn ang="0">
                  <a:pos x="T0" y="T1"/>
                </a:cxn>
                <a:cxn ang="0">
                  <a:pos x="T2" y="T3"/>
                </a:cxn>
                <a:cxn ang="0">
                  <a:pos x="T4" y="T5"/>
                </a:cxn>
                <a:cxn ang="0">
                  <a:pos x="T6" y="T7"/>
                </a:cxn>
                <a:cxn ang="0">
                  <a:pos x="T8" y="T9"/>
                </a:cxn>
              </a:cxnLst>
              <a:rect l="0" t="0" r="r" b="b"/>
              <a:pathLst>
                <a:path w="42" h="18">
                  <a:moveTo>
                    <a:pt x="42" y="0"/>
                  </a:moveTo>
                  <a:cubicBezTo>
                    <a:pt x="26" y="2"/>
                    <a:pt x="12" y="9"/>
                    <a:pt x="0" y="18"/>
                  </a:cubicBezTo>
                  <a:cubicBezTo>
                    <a:pt x="0" y="18"/>
                    <a:pt x="0" y="18"/>
                    <a:pt x="0" y="18"/>
                  </a:cubicBezTo>
                  <a:cubicBezTo>
                    <a:pt x="12" y="9"/>
                    <a:pt x="26" y="2"/>
                    <a:pt x="42" y="0"/>
                  </a:cubicBezTo>
                  <a:cubicBezTo>
                    <a:pt x="42" y="0"/>
                    <a:pt x="42" y="0"/>
                    <a:pt x="42" y="0"/>
                  </a:cubicBezTo>
                </a:path>
              </a:pathLst>
            </a:custGeom>
            <a:solidFill>
              <a:srgbClr val="25757A"/>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endParaRPr lang="zh-CN" altLang="en-US" sz="2100">
                <a:solidFill>
                  <a:prstClr val="black">
                    <a:lumMod val="50000"/>
                  </a:prstClr>
                </a:solidFill>
                <a:latin typeface="Arial" panose="020B0604020202020204"/>
                <a:ea typeface="微软雅黑" panose="020B0503020204020204" pitchFamily="34" charset="-122"/>
              </a:endParaRPr>
            </a:p>
          </p:txBody>
        </p:sp>
        <p:sp>
          <p:nvSpPr>
            <p:cNvPr id="103" name="Oval 78"/>
            <p:cNvSpPr>
              <a:spLocks noChangeArrowheads="1"/>
            </p:cNvSpPr>
            <p:nvPr/>
          </p:nvSpPr>
          <p:spPr bwMode="auto">
            <a:xfrm>
              <a:off x="5434798" y="3761183"/>
              <a:ext cx="1041" cy="1070"/>
            </a:xfrm>
            <a:prstGeom prst="ellipse">
              <a:avLst/>
            </a:prstGeom>
            <a:solidFill>
              <a:srgbClr val="97A7A6"/>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endParaRPr lang="zh-CN" altLang="en-US" sz="2100">
                <a:solidFill>
                  <a:prstClr val="black">
                    <a:lumMod val="50000"/>
                  </a:prstClr>
                </a:solidFill>
                <a:latin typeface="Arial" panose="020B0604020202020204"/>
                <a:ea typeface="微软雅黑" panose="020B0503020204020204" pitchFamily="34" charset="-122"/>
              </a:endParaRPr>
            </a:p>
          </p:txBody>
        </p:sp>
        <p:sp>
          <p:nvSpPr>
            <p:cNvPr id="106" name="Freeform 81"/>
            <p:cNvSpPr/>
            <p:nvPr/>
          </p:nvSpPr>
          <p:spPr bwMode="auto">
            <a:xfrm>
              <a:off x="5322439" y="3816820"/>
              <a:ext cx="57220" cy="134810"/>
            </a:xfrm>
            <a:custGeom>
              <a:avLst/>
              <a:gdLst>
                <a:gd name="T0" fmla="*/ 18 w 18"/>
                <a:gd name="T1" fmla="*/ 0 h 41"/>
                <a:gd name="T2" fmla="*/ 18 w 18"/>
                <a:gd name="T3" fmla="*/ 0 h 41"/>
                <a:gd name="T4" fmla="*/ 0 w 18"/>
                <a:gd name="T5" fmla="*/ 41 h 41"/>
                <a:gd name="T6" fmla="*/ 0 w 18"/>
                <a:gd name="T7" fmla="*/ 41 h 41"/>
                <a:gd name="T8" fmla="*/ 18 w 18"/>
                <a:gd name="T9" fmla="*/ 0 h 41"/>
              </a:gdLst>
              <a:ahLst/>
              <a:cxnLst>
                <a:cxn ang="0">
                  <a:pos x="T0" y="T1"/>
                </a:cxn>
                <a:cxn ang="0">
                  <a:pos x="T2" y="T3"/>
                </a:cxn>
                <a:cxn ang="0">
                  <a:pos x="T4" y="T5"/>
                </a:cxn>
                <a:cxn ang="0">
                  <a:pos x="T6" y="T7"/>
                </a:cxn>
                <a:cxn ang="0">
                  <a:pos x="T8" y="T9"/>
                </a:cxn>
              </a:cxnLst>
              <a:rect l="0" t="0" r="r" b="b"/>
              <a:pathLst>
                <a:path w="18" h="41">
                  <a:moveTo>
                    <a:pt x="18" y="0"/>
                  </a:moveTo>
                  <a:cubicBezTo>
                    <a:pt x="18" y="0"/>
                    <a:pt x="18" y="0"/>
                    <a:pt x="18" y="0"/>
                  </a:cubicBezTo>
                  <a:cubicBezTo>
                    <a:pt x="9" y="12"/>
                    <a:pt x="3" y="26"/>
                    <a:pt x="0" y="41"/>
                  </a:cubicBezTo>
                  <a:cubicBezTo>
                    <a:pt x="0" y="41"/>
                    <a:pt x="0" y="41"/>
                    <a:pt x="0" y="41"/>
                  </a:cubicBezTo>
                  <a:cubicBezTo>
                    <a:pt x="3" y="26"/>
                    <a:pt x="9" y="12"/>
                    <a:pt x="18" y="0"/>
                  </a:cubicBezTo>
                </a:path>
              </a:pathLst>
            </a:custGeom>
            <a:solidFill>
              <a:srgbClr val="378690"/>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endParaRPr lang="zh-CN" altLang="en-US" sz="2100">
                <a:solidFill>
                  <a:prstClr val="black">
                    <a:lumMod val="50000"/>
                  </a:prstClr>
                </a:solidFill>
                <a:latin typeface="Arial" panose="020B0604020202020204"/>
                <a:ea typeface="微软雅黑" panose="020B0503020204020204" pitchFamily="34" charset="-122"/>
              </a:endParaRPr>
            </a:p>
          </p:txBody>
        </p:sp>
        <p:sp>
          <p:nvSpPr>
            <p:cNvPr id="107" name="Freeform 82"/>
            <p:cNvSpPr/>
            <p:nvPr/>
          </p:nvSpPr>
          <p:spPr bwMode="auto">
            <a:xfrm>
              <a:off x="5226726" y="3816820"/>
              <a:ext cx="152933" cy="92014"/>
            </a:xfrm>
            <a:custGeom>
              <a:avLst/>
              <a:gdLst>
                <a:gd name="T0" fmla="*/ 48 w 48"/>
                <a:gd name="T1" fmla="*/ 0 h 28"/>
                <a:gd name="T2" fmla="*/ 0 w 48"/>
                <a:gd name="T3" fmla="*/ 28 h 28"/>
                <a:gd name="T4" fmla="*/ 0 w 48"/>
                <a:gd name="T5" fmla="*/ 28 h 28"/>
                <a:gd name="T6" fmla="*/ 20 w 48"/>
                <a:gd name="T7" fmla="*/ 19 h 28"/>
                <a:gd name="T8" fmla="*/ 48 w 48"/>
                <a:gd name="T9" fmla="*/ 0 h 28"/>
                <a:gd name="T10" fmla="*/ 48 w 48"/>
                <a:gd name="T11" fmla="*/ 0 h 28"/>
                <a:gd name="T12" fmla="*/ 48 w 48"/>
                <a:gd name="T13" fmla="*/ 0 h 28"/>
                <a:gd name="T14" fmla="*/ 48 w 48"/>
                <a:gd name="T15" fmla="*/ 0 h 28"/>
                <a:gd name="T16" fmla="*/ 48 w 48"/>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28">
                  <a:moveTo>
                    <a:pt x="48" y="0"/>
                  </a:moveTo>
                  <a:cubicBezTo>
                    <a:pt x="34" y="12"/>
                    <a:pt x="18" y="22"/>
                    <a:pt x="0" y="28"/>
                  </a:cubicBezTo>
                  <a:cubicBezTo>
                    <a:pt x="0" y="28"/>
                    <a:pt x="0" y="28"/>
                    <a:pt x="0" y="28"/>
                  </a:cubicBezTo>
                  <a:cubicBezTo>
                    <a:pt x="7" y="26"/>
                    <a:pt x="14" y="23"/>
                    <a:pt x="20" y="19"/>
                  </a:cubicBezTo>
                  <a:cubicBezTo>
                    <a:pt x="30" y="14"/>
                    <a:pt x="39" y="7"/>
                    <a:pt x="48" y="0"/>
                  </a:cubicBezTo>
                  <a:cubicBezTo>
                    <a:pt x="48" y="0"/>
                    <a:pt x="48" y="0"/>
                    <a:pt x="48" y="0"/>
                  </a:cubicBezTo>
                  <a:cubicBezTo>
                    <a:pt x="48" y="0"/>
                    <a:pt x="48" y="0"/>
                    <a:pt x="48" y="0"/>
                  </a:cubicBezTo>
                  <a:cubicBezTo>
                    <a:pt x="48" y="0"/>
                    <a:pt x="48" y="0"/>
                    <a:pt x="48" y="0"/>
                  </a:cubicBezTo>
                  <a:cubicBezTo>
                    <a:pt x="48" y="0"/>
                    <a:pt x="48" y="0"/>
                    <a:pt x="48" y="0"/>
                  </a:cubicBezTo>
                </a:path>
              </a:pathLst>
            </a:custGeom>
            <a:solidFill>
              <a:srgbClr val="C5CDCD"/>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endParaRPr lang="zh-CN" altLang="en-US" sz="2100">
                <a:solidFill>
                  <a:prstClr val="black">
                    <a:lumMod val="50000"/>
                  </a:prstClr>
                </a:solidFill>
                <a:latin typeface="Arial" panose="020B0604020202020204"/>
                <a:ea typeface="微软雅黑" panose="020B0503020204020204" pitchFamily="34" charset="-122"/>
              </a:endParaRPr>
            </a:p>
          </p:txBody>
        </p:sp>
        <p:sp>
          <p:nvSpPr>
            <p:cNvPr id="109" name="Oval 84"/>
            <p:cNvSpPr>
              <a:spLocks noChangeArrowheads="1"/>
            </p:cNvSpPr>
            <p:nvPr/>
          </p:nvSpPr>
          <p:spPr bwMode="auto">
            <a:xfrm>
              <a:off x="5379658" y="3816819"/>
              <a:ext cx="1041" cy="1070"/>
            </a:xfrm>
            <a:prstGeom prst="ellipse">
              <a:avLst/>
            </a:prstGeom>
            <a:solidFill>
              <a:srgbClr val="97A7A6"/>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endParaRPr lang="zh-CN" altLang="en-US" sz="2100">
                <a:solidFill>
                  <a:prstClr val="black">
                    <a:lumMod val="50000"/>
                  </a:prstClr>
                </a:solidFill>
                <a:latin typeface="Arial" panose="020B0604020202020204"/>
                <a:ea typeface="微软雅黑" panose="020B0503020204020204" pitchFamily="34" charset="-122"/>
              </a:endParaRPr>
            </a:p>
          </p:txBody>
        </p:sp>
        <p:sp>
          <p:nvSpPr>
            <p:cNvPr id="112" name="Freeform 87"/>
            <p:cNvSpPr>
              <a:spLocks noEditPoints="1"/>
            </p:cNvSpPr>
            <p:nvPr/>
          </p:nvSpPr>
          <p:spPr bwMode="auto">
            <a:xfrm>
              <a:off x="4871964" y="3277578"/>
              <a:ext cx="351642" cy="322047"/>
            </a:xfrm>
            <a:custGeom>
              <a:avLst/>
              <a:gdLst>
                <a:gd name="T0" fmla="*/ 23 w 110"/>
                <a:gd name="T1" fmla="*/ 40 h 98"/>
                <a:gd name="T2" fmla="*/ 34 w 110"/>
                <a:gd name="T3" fmla="*/ 55 h 98"/>
                <a:gd name="T4" fmla="*/ 50 w 110"/>
                <a:gd name="T5" fmla="*/ 44 h 98"/>
                <a:gd name="T6" fmla="*/ 39 w 110"/>
                <a:gd name="T7" fmla="*/ 30 h 98"/>
                <a:gd name="T8" fmla="*/ 50 w 110"/>
                <a:gd name="T9" fmla="*/ 22 h 98"/>
                <a:gd name="T10" fmla="*/ 8 w 110"/>
                <a:gd name="T11" fmla="*/ 0 h 98"/>
                <a:gd name="T12" fmla="*/ 11 w 110"/>
                <a:gd name="T13" fmla="*/ 48 h 98"/>
                <a:gd name="T14" fmla="*/ 23 w 110"/>
                <a:gd name="T15" fmla="*/ 40 h 98"/>
                <a:gd name="T16" fmla="*/ 88 w 110"/>
                <a:gd name="T17" fmla="*/ 41 h 98"/>
                <a:gd name="T18" fmla="*/ 100 w 110"/>
                <a:gd name="T19" fmla="*/ 49 h 98"/>
                <a:gd name="T20" fmla="*/ 105 w 110"/>
                <a:gd name="T21" fmla="*/ 1 h 98"/>
                <a:gd name="T22" fmla="*/ 62 w 110"/>
                <a:gd name="T23" fmla="*/ 22 h 98"/>
                <a:gd name="T24" fmla="*/ 73 w 110"/>
                <a:gd name="T25" fmla="*/ 30 h 98"/>
                <a:gd name="T26" fmla="*/ 0 w 110"/>
                <a:gd name="T27" fmla="*/ 78 h 98"/>
                <a:gd name="T28" fmla="*/ 4 w 110"/>
                <a:gd name="T29" fmla="*/ 96 h 98"/>
                <a:gd name="T30" fmla="*/ 88 w 110"/>
                <a:gd name="T31" fmla="*/ 41 h 98"/>
                <a:gd name="T32" fmla="*/ 77 w 110"/>
                <a:gd name="T33" fmla="*/ 66 h 98"/>
                <a:gd name="T34" fmla="*/ 62 w 110"/>
                <a:gd name="T35" fmla="*/ 78 h 98"/>
                <a:gd name="T36" fmla="*/ 105 w 110"/>
                <a:gd name="T37" fmla="*/ 98 h 98"/>
                <a:gd name="T38" fmla="*/ 110 w 110"/>
                <a:gd name="T39" fmla="*/ 80 h 98"/>
                <a:gd name="T40" fmla="*/ 77 w 110"/>
                <a:gd name="T41" fmla="*/ 66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0" h="98">
                  <a:moveTo>
                    <a:pt x="23" y="40"/>
                  </a:moveTo>
                  <a:cubicBezTo>
                    <a:pt x="27" y="45"/>
                    <a:pt x="30" y="50"/>
                    <a:pt x="34" y="55"/>
                  </a:cubicBezTo>
                  <a:cubicBezTo>
                    <a:pt x="40" y="52"/>
                    <a:pt x="45" y="48"/>
                    <a:pt x="50" y="44"/>
                  </a:cubicBezTo>
                  <a:cubicBezTo>
                    <a:pt x="46" y="40"/>
                    <a:pt x="42" y="35"/>
                    <a:pt x="39" y="30"/>
                  </a:cubicBezTo>
                  <a:cubicBezTo>
                    <a:pt x="50" y="22"/>
                    <a:pt x="50" y="22"/>
                    <a:pt x="50" y="22"/>
                  </a:cubicBezTo>
                  <a:cubicBezTo>
                    <a:pt x="8" y="0"/>
                    <a:pt x="8" y="0"/>
                    <a:pt x="8" y="0"/>
                  </a:cubicBezTo>
                  <a:cubicBezTo>
                    <a:pt x="11" y="48"/>
                    <a:pt x="11" y="48"/>
                    <a:pt x="11" y="48"/>
                  </a:cubicBezTo>
                  <a:lnTo>
                    <a:pt x="23" y="40"/>
                  </a:lnTo>
                  <a:close/>
                  <a:moveTo>
                    <a:pt x="88" y="41"/>
                  </a:moveTo>
                  <a:cubicBezTo>
                    <a:pt x="100" y="49"/>
                    <a:pt x="100" y="49"/>
                    <a:pt x="100" y="49"/>
                  </a:cubicBezTo>
                  <a:cubicBezTo>
                    <a:pt x="105" y="1"/>
                    <a:pt x="105" y="1"/>
                    <a:pt x="105" y="1"/>
                  </a:cubicBezTo>
                  <a:cubicBezTo>
                    <a:pt x="62" y="22"/>
                    <a:pt x="62" y="22"/>
                    <a:pt x="62" y="22"/>
                  </a:cubicBezTo>
                  <a:cubicBezTo>
                    <a:pt x="73" y="30"/>
                    <a:pt x="73" y="30"/>
                    <a:pt x="73" y="30"/>
                  </a:cubicBezTo>
                  <a:cubicBezTo>
                    <a:pt x="46" y="68"/>
                    <a:pt x="1" y="78"/>
                    <a:pt x="0" y="78"/>
                  </a:cubicBezTo>
                  <a:cubicBezTo>
                    <a:pt x="4" y="96"/>
                    <a:pt x="4" y="96"/>
                    <a:pt x="4" y="96"/>
                  </a:cubicBezTo>
                  <a:cubicBezTo>
                    <a:pt x="6" y="96"/>
                    <a:pt x="57" y="85"/>
                    <a:pt x="88" y="41"/>
                  </a:cubicBezTo>
                  <a:close/>
                  <a:moveTo>
                    <a:pt x="77" y="66"/>
                  </a:moveTo>
                  <a:cubicBezTo>
                    <a:pt x="72" y="70"/>
                    <a:pt x="67" y="75"/>
                    <a:pt x="62" y="78"/>
                  </a:cubicBezTo>
                  <a:cubicBezTo>
                    <a:pt x="84" y="93"/>
                    <a:pt x="104" y="98"/>
                    <a:pt x="105" y="98"/>
                  </a:cubicBezTo>
                  <a:cubicBezTo>
                    <a:pt x="110" y="80"/>
                    <a:pt x="110" y="80"/>
                    <a:pt x="110" y="80"/>
                  </a:cubicBezTo>
                  <a:cubicBezTo>
                    <a:pt x="109" y="80"/>
                    <a:pt x="95" y="76"/>
                    <a:pt x="77" y="66"/>
                  </a:cubicBezTo>
                  <a:close/>
                </a:path>
              </a:pathLst>
            </a:custGeom>
            <a:solidFill>
              <a:schemeClr val="bg1"/>
            </a:solidFill>
            <a:ln>
              <a:noFill/>
            </a:ln>
          </p:spPr>
          <p:txBody>
            <a:bodyPr vert="horz" wrap="square" lIns="68562" tIns="34281" rIns="68562" bIns="34281" numCol="1" anchor="t" anchorCtr="0" compatLnSpc="1"/>
            <a:lstStyle/>
            <a:p>
              <a:endParaRPr lang="zh-CN" altLang="en-US" sz="2100">
                <a:solidFill>
                  <a:prstClr val="black">
                    <a:lumMod val="50000"/>
                  </a:prstClr>
                </a:solidFill>
                <a:latin typeface="Arial" panose="020B0604020202020204"/>
                <a:ea typeface="微软雅黑" panose="020B0503020204020204" pitchFamily="34" charset="-122"/>
              </a:endParaRPr>
            </a:p>
          </p:txBody>
        </p:sp>
      </p:grpSp>
      <p:grpSp>
        <p:nvGrpSpPr>
          <p:cNvPr id="6" name="Group 124"/>
          <p:cNvGrpSpPr/>
          <p:nvPr/>
        </p:nvGrpSpPr>
        <p:grpSpPr>
          <a:xfrm>
            <a:off x="3846805" y="1448362"/>
            <a:ext cx="1316753" cy="1309244"/>
            <a:chOff x="3707801" y="2040749"/>
            <a:chExt cx="1317096" cy="1309585"/>
          </a:xfrm>
        </p:grpSpPr>
        <p:sp>
          <p:nvSpPr>
            <p:cNvPr id="51" name="Oval 40"/>
            <p:cNvSpPr>
              <a:spLocks noChangeArrowheads="1"/>
            </p:cNvSpPr>
            <p:nvPr/>
          </p:nvSpPr>
          <p:spPr bwMode="auto">
            <a:xfrm>
              <a:off x="3707801" y="2040749"/>
              <a:ext cx="1259877" cy="1295676"/>
            </a:xfrm>
            <a:prstGeom prst="ellipse">
              <a:avLst/>
            </a:pr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endParaRPr lang="zh-CN" altLang="en-US" sz="2100">
                <a:solidFill>
                  <a:prstClr val="black">
                    <a:lumMod val="50000"/>
                  </a:prstClr>
                </a:solidFill>
                <a:latin typeface="Arial" panose="020B0604020202020204"/>
                <a:ea typeface="微软雅黑" panose="020B0503020204020204" pitchFamily="34" charset="-122"/>
              </a:endParaRPr>
            </a:p>
          </p:txBody>
        </p:sp>
        <p:sp>
          <p:nvSpPr>
            <p:cNvPr id="52" name="Oval 41"/>
            <p:cNvSpPr>
              <a:spLocks noChangeArrowheads="1"/>
            </p:cNvSpPr>
            <p:nvPr/>
          </p:nvSpPr>
          <p:spPr bwMode="auto">
            <a:xfrm>
              <a:off x="3791029" y="2123134"/>
              <a:ext cx="1096540" cy="1131977"/>
            </a:xfrm>
            <a:prstGeom prst="ellipse">
              <a:avLst/>
            </a:prstGeom>
            <a:solidFill>
              <a:srgbClr val="E5E8E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endParaRPr lang="zh-CN" altLang="en-US" sz="2100">
                <a:solidFill>
                  <a:prstClr val="black">
                    <a:lumMod val="50000"/>
                  </a:prstClr>
                </a:solidFill>
                <a:latin typeface="Arial" panose="020B0604020202020204"/>
                <a:ea typeface="微软雅黑" panose="020B0503020204020204" pitchFamily="34" charset="-122"/>
              </a:endParaRPr>
            </a:p>
          </p:txBody>
        </p:sp>
        <p:sp>
          <p:nvSpPr>
            <p:cNvPr id="53" name="Oval 42"/>
            <p:cNvSpPr>
              <a:spLocks noChangeArrowheads="1"/>
            </p:cNvSpPr>
            <p:nvPr/>
          </p:nvSpPr>
          <p:spPr bwMode="auto">
            <a:xfrm>
              <a:off x="3868016" y="2202308"/>
              <a:ext cx="942566" cy="973629"/>
            </a:xfrm>
            <a:prstGeom prst="ellipse">
              <a:avLst/>
            </a:prstGeom>
            <a:solidFill>
              <a:schemeClr val="accent1"/>
            </a:solidFill>
            <a:ln>
              <a:noFill/>
            </a:ln>
          </p:spPr>
          <p:txBody>
            <a:bodyPr vert="horz" wrap="square" lIns="68562" tIns="34281" rIns="68562" bIns="34281" numCol="1" anchor="t" anchorCtr="0" compatLnSpc="1"/>
            <a:lstStyle/>
            <a:p>
              <a:endParaRPr lang="zh-CN" altLang="en-US" sz="2100">
                <a:solidFill>
                  <a:prstClr val="black">
                    <a:lumMod val="50000"/>
                  </a:prstClr>
                </a:solidFill>
                <a:latin typeface="Arial" panose="020B0604020202020204"/>
                <a:ea typeface="微软雅黑" panose="020B0503020204020204" pitchFamily="34" charset="-122"/>
              </a:endParaRPr>
            </a:p>
          </p:txBody>
        </p:sp>
        <p:sp>
          <p:nvSpPr>
            <p:cNvPr id="78" name="Freeform 53"/>
            <p:cNvSpPr>
              <a:spLocks noEditPoints="1"/>
            </p:cNvSpPr>
            <p:nvPr/>
          </p:nvSpPr>
          <p:spPr bwMode="auto">
            <a:xfrm>
              <a:off x="3868016" y="2202308"/>
              <a:ext cx="498333" cy="515702"/>
            </a:xfrm>
            <a:custGeom>
              <a:avLst/>
              <a:gdLst>
                <a:gd name="T0" fmla="*/ 0 w 156"/>
                <a:gd name="T1" fmla="*/ 156 h 157"/>
                <a:gd name="T2" fmla="*/ 0 w 156"/>
                <a:gd name="T3" fmla="*/ 156 h 157"/>
                <a:gd name="T4" fmla="*/ 0 w 156"/>
                <a:gd name="T5" fmla="*/ 155 h 157"/>
                <a:gd name="T6" fmla="*/ 0 w 156"/>
                <a:gd name="T7" fmla="*/ 155 h 157"/>
                <a:gd name="T8" fmla="*/ 0 w 156"/>
                <a:gd name="T9" fmla="*/ 154 h 157"/>
                <a:gd name="T10" fmla="*/ 0 w 156"/>
                <a:gd name="T11" fmla="*/ 154 h 157"/>
                <a:gd name="T12" fmla="*/ 0 w 156"/>
                <a:gd name="T13" fmla="*/ 153 h 157"/>
                <a:gd name="T14" fmla="*/ 0 w 156"/>
                <a:gd name="T15" fmla="*/ 153 h 157"/>
                <a:gd name="T16" fmla="*/ 0 w 156"/>
                <a:gd name="T17" fmla="*/ 152 h 157"/>
                <a:gd name="T18" fmla="*/ 0 w 156"/>
                <a:gd name="T19" fmla="*/ 152 h 157"/>
                <a:gd name="T20" fmla="*/ 0 w 156"/>
                <a:gd name="T21" fmla="*/ 151 h 157"/>
                <a:gd name="T22" fmla="*/ 0 w 156"/>
                <a:gd name="T23" fmla="*/ 151 h 157"/>
                <a:gd name="T24" fmla="*/ 0 w 156"/>
                <a:gd name="T25" fmla="*/ 150 h 157"/>
                <a:gd name="T26" fmla="*/ 0 w 156"/>
                <a:gd name="T27" fmla="*/ 150 h 157"/>
                <a:gd name="T28" fmla="*/ 0 w 156"/>
                <a:gd name="T29" fmla="*/ 149 h 157"/>
                <a:gd name="T30" fmla="*/ 0 w 156"/>
                <a:gd name="T31" fmla="*/ 149 h 157"/>
                <a:gd name="T32" fmla="*/ 0 w 156"/>
                <a:gd name="T33" fmla="*/ 149 h 157"/>
                <a:gd name="T34" fmla="*/ 0 w 156"/>
                <a:gd name="T35" fmla="*/ 148 h 157"/>
                <a:gd name="T36" fmla="*/ 0 w 156"/>
                <a:gd name="T37" fmla="*/ 148 h 157"/>
                <a:gd name="T38" fmla="*/ 0 w 156"/>
                <a:gd name="T39" fmla="*/ 147 h 157"/>
                <a:gd name="T40" fmla="*/ 0 w 156"/>
                <a:gd name="T41" fmla="*/ 147 h 157"/>
                <a:gd name="T42" fmla="*/ 0 w 156"/>
                <a:gd name="T43" fmla="*/ 146 h 157"/>
                <a:gd name="T44" fmla="*/ 0 w 156"/>
                <a:gd name="T45" fmla="*/ 146 h 157"/>
                <a:gd name="T46" fmla="*/ 0 w 156"/>
                <a:gd name="T47" fmla="*/ 145 h 157"/>
                <a:gd name="T48" fmla="*/ 0 w 156"/>
                <a:gd name="T49" fmla="*/ 145 h 157"/>
                <a:gd name="T50" fmla="*/ 0 w 156"/>
                <a:gd name="T51" fmla="*/ 144 h 157"/>
                <a:gd name="T52" fmla="*/ 0 w 156"/>
                <a:gd name="T53" fmla="*/ 143 h 157"/>
                <a:gd name="T54" fmla="*/ 156 w 156"/>
                <a:gd name="T55" fmla="*/ 0 h 157"/>
                <a:gd name="T56" fmla="*/ 155 w 156"/>
                <a:gd name="T57" fmla="*/ 0 h 157"/>
                <a:gd name="T58" fmla="*/ 155 w 156"/>
                <a:gd name="T59" fmla="*/ 0 h 157"/>
                <a:gd name="T60" fmla="*/ 154 w 156"/>
                <a:gd name="T61" fmla="*/ 0 h 157"/>
                <a:gd name="T62" fmla="*/ 154 w 156"/>
                <a:gd name="T63" fmla="*/ 0 h 157"/>
                <a:gd name="T64" fmla="*/ 153 w 156"/>
                <a:gd name="T65" fmla="*/ 0 h 157"/>
                <a:gd name="T66" fmla="*/ 153 w 156"/>
                <a:gd name="T67" fmla="*/ 0 h 157"/>
                <a:gd name="T68" fmla="*/ 142 w 156"/>
                <a:gd name="T69" fmla="*/ 0 h 157"/>
                <a:gd name="T70" fmla="*/ 143 w 156"/>
                <a:gd name="T71" fmla="*/ 0 h 157"/>
                <a:gd name="T72" fmla="*/ 152 w 156"/>
                <a:gd name="T73" fmla="*/ 0 h 157"/>
                <a:gd name="T74" fmla="*/ 152 w 156"/>
                <a:gd name="T75" fmla="*/ 0 h 157"/>
                <a:gd name="T76" fmla="*/ 151 w 156"/>
                <a:gd name="T77" fmla="*/ 0 h 157"/>
                <a:gd name="T78" fmla="*/ 144 w 156"/>
                <a:gd name="T79" fmla="*/ 0 h 157"/>
                <a:gd name="T80" fmla="*/ 144 w 156"/>
                <a:gd name="T81" fmla="*/ 0 h 157"/>
                <a:gd name="T82" fmla="*/ 150 w 156"/>
                <a:gd name="T83" fmla="*/ 0 h 157"/>
                <a:gd name="T84" fmla="*/ 145 w 156"/>
                <a:gd name="T85" fmla="*/ 0 h 157"/>
                <a:gd name="T86" fmla="*/ 145 w 156"/>
                <a:gd name="T87" fmla="*/ 0 h 157"/>
                <a:gd name="T88" fmla="*/ 150 w 156"/>
                <a:gd name="T89" fmla="*/ 0 h 157"/>
                <a:gd name="T90" fmla="*/ 145 w 156"/>
                <a:gd name="T91" fmla="*/ 0 h 157"/>
                <a:gd name="T92" fmla="*/ 145 w 156"/>
                <a:gd name="T93" fmla="*/ 0 h 157"/>
                <a:gd name="T94" fmla="*/ 149 w 156"/>
                <a:gd name="T95" fmla="*/ 0 h 157"/>
                <a:gd name="T96" fmla="*/ 146 w 156"/>
                <a:gd name="T97" fmla="*/ 0 h 157"/>
                <a:gd name="T98" fmla="*/ 146 w 156"/>
                <a:gd name="T99" fmla="*/ 0 h 157"/>
                <a:gd name="T100" fmla="*/ 148 w 156"/>
                <a:gd name="T101" fmla="*/ 0 h 157"/>
                <a:gd name="T102" fmla="*/ 147 w 156"/>
                <a:gd name="T103" fmla="*/ 0 h 157"/>
                <a:gd name="T104" fmla="*/ 147 w 156"/>
                <a:gd name="T105" fmla="*/ 0 h 157"/>
                <a:gd name="T106" fmla="*/ 147 w 156"/>
                <a:gd name="T107" fmla="*/ 0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6" h="157">
                  <a:moveTo>
                    <a:pt x="0" y="157"/>
                  </a:moveTo>
                  <a:cubicBezTo>
                    <a:pt x="0" y="157"/>
                    <a:pt x="0" y="157"/>
                    <a:pt x="0" y="157"/>
                  </a:cubicBezTo>
                  <a:cubicBezTo>
                    <a:pt x="0" y="157"/>
                    <a:pt x="0" y="157"/>
                    <a:pt x="0" y="157"/>
                  </a:cubicBezTo>
                  <a:moveTo>
                    <a:pt x="0" y="156"/>
                  </a:moveTo>
                  <a:cubicBezTo>
                    <a:pt x="0" y="156"/>
                    <a:pt x="0" y="156"/>
                    <a:pt x="0" y="156"/>
                  </a:cubicBezTo>
                  <a:cubicBezTo>
                    <a:pt x="0" y="156"/>
                    <a:pt x="0" y="156"/>
                    <a:pt x="0" y="156"/>
                  </a:cubicBezTo>
                  <a:moveTo>
                    <a:pt x="0" y="156"/>
                  </a:moveTo>
                  <a:cubicBezTo>
                    <a:pt x="0" y="156"/>
                    <a:pt x="0" y="156"/>
                    <a:pt x="0" y="156"/>
                  </a:cubicBezTo>
                  <a:cubicBezTo>
                    <a:pt x="0" y="156"/>
                    <a:pt x="0" y="156"/>
                    <a:pt x="0" y="156"/>
                  </a:cubicBezTo>
                  <a:moveTo>
                    <a:pt x="0" y="156"/>
                  </a:moveTo>
                  <a:cubicBezTo>
                    <a:pt x="0" y="156"/>
                    <a:pt x="0" y="156"/>
                    <a:pt x="0" y="156"/>
                  </a:cubicBezTo>
                  <a:cubicBezTo>
                    <a:pt x="0" y="156"/>
                    <a:pt x="0" y="156"/>
                    <a:pt x="0" y="156"/>
                  </a:cubicBezTo>
                  <a:moveTo>
                    <a:pt x="0" y="156"/>
                  </a:moveTo>
                  <a:cubicBezTo>
                    <a:pt x="0" y="156"/>
                    <a:pt x="0" y="156"/>
                    <a:pt x="0" y="156"/>
                  </a:cubicBezTo>
                  <a:cubicBezTo>
                    <a:pt x="0" y="156"/>
                    <a:pt x="0" y="156"/>
                    <a:pt x="0" y="156"/>
                  </a:cubicBezTo>
                  <a:moveTo>
                    <a:pt x="0" y="155"/>
                  </a:moveTo>
                  <a:cubicBezTo>
                    <a:pt x="0" y="155"/>
                    <a:pt x="0" y="155"/>
                    <a:pt x="0" y="155"/>
                  </a:cubicBezTo>
                  <a:cubicBezTo>
                    <a:pt x="0" y="155"/>
                    <a:pt x="0" y="155"/>
                    <a:pt x="0" y="155"/>
                  </a:cubicBezTo>
                  <a:moveTo>
                    <a:pt x="0" y="155"/>
                  </a:moveTo>
                  <a:cubicBezTo>
                    <a:pt x="0" y="155"/>
                    <a:pt x="0" y="155"/>
                    <a:pt x="0" y="155"/>
                  </a:cubicBezTo>
                  <a:cubicBezTo>
                    <a:pt x="0" y="155"/>
                    <a:pt x="0" y="155"/>
                    <a:pt x="0" y="155"/>
                  </a:cubicBezTo>
                  <a:moveTo>
                    <a:pt x="0" y="155"/>
                  </a:moveTo>
                  <a:cubicBezTo>
                    <a:pt x="0" y="155"/>
                    <a:pt x="0" y="155"/>
                    <a:pt x="0" y="155"/>
                  </a:cubicBezTo>
                  <a:cubicBezTo>
                    <a:pt x="0" y="155"/>
                    <a:pt x="0" y="155"/>
                    <a:pt x="0" y="155"/>
                  </a:cubicBezTo>
                  <a:moveTo>
                    <a:pt x="0" y="155"/>
                  </a:moveTo>
                  <a:cubicBezTo>
                    <a:pt x="0" y="155"/>
                    <a:pt x="0" y="155"/>
                    <a:pt x="0" y="155"/>
                  </a:cubicBezTo>
                  <a:cubicBezTo>
                    <a:pt x="0" y="155"/>
                    <a:pt x="0" y="155"/>
                    <a:pt x="0" y="155"/>
                  </a:cubicBezTo>
                  <a:moveTo>
                    <a:pt x="0" y="154"/>
                  </a:moveTo>
                  <a:cubicBezTo>
                    <a:pt x="0" y="154"/>
                    <a:pt x="0" y="154"/>
                    <a:pt x="0" y="154"/>
                  </a:cubicBezTo>
                  <a:cubicBezTo>
                    <a:pt x="0" y="154"/>
                    <a:pt x="0" y="154"/>
                    <a:pt x="0" y="154"/>
                  </a:cubicBezTo>
                  <a:moveTo>
                    <a:pt x="0" y="154"/>
                  </a:moveTo>
                  <a:cubicBezTo>
                    <a:pt x="0" y="154"/>
                    <a:pt x="0" y="154"/>
                    <a:pt x="0" y="154"/>
                  </a:cubicBezTo>
                  <a:cubicBezTo>
                    <a:pt x="0" y="154"/>
                    <a:pt x="0" y="154"/>
                    <a:pt x="0" y="154"/>
                  </a:cubicBezTo>
                  <a:moveTo>
                    <a:pt x="0" y="154"/>
                  </a:moveTo>
                  <a:cubicBezTo>
                    <a:pt x="0" y="154"/>
                    <a:pt x="0" y="154"/>
                    <a:pt x="0" y="154"/>
                  </a:cubicBezTo>
                  <a:cubicBezTo>
                    <a:pt x="0" y="154"/>
                    <a:pt x="0" y="154"/>
                    <a:pt x="0" y="154"/>
                  </a:cubicBezTo>
                  <a:moveTo>
                    <a:pt x="0" y="154"/>
                  </a:moveTo>
                  <a:cubicBezTo>
                    <a:pt x="0" y="154"/>
                    <a:pt x="0" y="154"/>
                    <a:pt x="0" y="154"/>
                  </a:cubicBezTo>
                  <a:cubicBezTo>
                    <a:pt x="0" y="154"/>
                    <a:pt x="0" y="154"/>
                    <a:pt x="0" y="154"/>
                  </a:cubicBezTo>
                  <a:moveTo>
                    <a:pt x="0" y="153"/>
                  </a:moveTo>
                  <a:cubicBezTo>
                    <a:pt x="0" y="153"/>
                    <a:pt x="0" y="153"/>
                    <a:pt x="0" y="153"/>
                  </a:cubicBezTo>
                  <a:cubicBezTo>
                    <a:pt x="0" y="153"/>
                    <a:pt x="0" y="153"/>
                    <a:pt x="0" y="153"/>
                  </a:cubicBezTo>
                  <a:moveTo>
                    <a:pt x="0" y="153"/>
                  </a:moveTo>
                  <a:cubicBezTo>
                    <a:pt x="0" y="153"/>
                    <a:pt x="0" y="153"/>
                    <a:pt x="0" y="153"/>
                  </a:cubicBezTo>
                  <a:cubicBezTo>
                    <a:pt x="0" y="153"/>
                    <a:pt x="0" y="153"/>
                    <a:pt x="0" y="153"/>
                  </a:cubicBezTo>
                  <a:moveTo>
                    <a:pt x="0" y="153"/>
                  </a:moveTo>
                  <a:cubicBezTo>
                    <a:pt x="0" y="153"/>
                    <a:pt x="0" y="153"/>
                    <a:pt x="0" y="153"/>
                  </a:cubicBezTo>
                  <a:cubicBezTo>
                    <a:pt x="0" y="153"/>
                    <a:pt x="0" y="153"/>
                    <a:pt x="0" y="153"/>
                  </a:cubicBezTo>
                  <a:moveTo>
                    <a:pt x="0" y="153"/>
                  </a:moveTo>
                  <a:cubicBezTo>
                    <a:pt x="0" y="153"/>
                    <a:pt x="0" y="153"/>
                    <a:pt x="0" y="153"/>
                  </a:cubicBezTo>
                  <a:cubicBezTo>
                    <a:pt x="0" y="153"/>
                    <a:pt x="0" y="153"/>
                    <a:pt x="0" y="153"/>
                  </a:cubicBezTo>
                  <a:moveTo>
                    <a:pt x="0" y="152"/>
                  </a:moveTo>
                  <a:cubicBezTo>
                    <a:pt x="0" y="152"/>
                    <a:pt x="0" y="152"/>
                    <a:pt x="0" y="153"/>
                  </a:cubicBezTo>
                  <a:cubicBezTo>
                    <a:pt x="0" y="152"/>
                    <a:pt x="0" y="152"/>
                    <a:pt x="0" y="152"/>
                  </a:cubicBezTo>
                  <a:moveTo>
                    <a:pt x="0" y="152"/>
                  </a:moveTo>
                  <a:cubicBezTo>
                    <a:pt x="0" y="152"/>
                    <a:pt x="0" y="152"/>
                    <a:pt x="0" y="152"/>
                  </a:cubicBezTo>
                  <a:cubicBezTo>
                    <a:pt x="0" y="152"/>
                    <a:pt x="0" y="152"/>
                    <a:pt x="0" y="152"/>
                  </a:cubicBezTo>
                  <a:moveTo>
                    <a:pt x="0" y="152"/>
                  </a:moveTo>
                  <a:cubicBezTo>
                    <a:pt x="0" y="152"/>
                    <a:pt x="0" y="152"/>
                    <a:pt x="0" y="152"/>
                  </a:cubicBezTo>
                  <a:cubicBezTo>
                    <a:pt x="0" y="152"/>
                    <a:pt x="0" y="152"/>
                    <a:pt x="0" y="152"/>
                  </a:cubicBezTo>
                  <a:moveTo>
                    <a:pt x="0" y="152"/>
                  </a:moveTo>
                  <a:cubicBezTo>
                    <a:pt x="0" y="152"/>
                    <a:pt x="0" y="152"/>
                    <a:pt x="0" y="152"/>
                  </a:cubicBezTo>
                  <a:cubicBezTo>
                    <a:pt x="0" y="152"/>
                    <a:pt x="0" y="152"/>
                    <a:pt x="0" y="152"/>
                  </a:cubicBezTo>
                  <a:moveTo>
                    <a:pt x="0" y="151"/>
                  </a:moveTo>
                  <a:cubicBezTo>
                    <a:pt x="0" y="151"/>
                    <a:pt x="0" y="152"/>
                    <a:pt x="0" y="152"/>
                  </a:cubicBezTo>
                  <a:cubicBezTo>
                    <a:pt x="0" y="152"/>
                    <a:pt x="0" y="151"/>
                    <a:pt x="0" y="151"/>
                  </a:cubicBezTo>
                  <a:moveTo>
                    <a:pt x="0" y="151"/>
                  </a:moveTo>
                  <a:cubicBezTo>
                    <a:pt x="0" y="151"/>
                    <a:pt x="0" y="151"/>
                    <a:pt x="0" y="151"/>
                  </a:cubicBezTo>
                  <a:cubicBezTo>
                    <a:pt x="0" y="151"/>
                    <a:pt x="0" y="151"/>
                    <a:pt x="0" y="151"/>
                  </a:cubicBezTo>
                  <a:moveTo>
                    <a:pt x="0" y="151"/>
                  </a:moveTo>
                  <a:cubicBezTo>
                    <a:pt x="0" y="151"/>
                    <a:pt x="0" y="151"/>
                    <a:pt x="0" y="151"/>
                  </a:cubicBezTo>
                  <a:cubicBezTo>
                    <a:pt x="0" y="151"/>
                    <a:pt x="0" y="151"/>
                    <a:pt x="0" y="151"/>
                  </a:cubicBezTo>
                  <a:moveTo>
                    <a:pt x="0" y="151"/>
                  </a:moveTo>
                  <a:cubicBezTo>
                    <a:pt x="0" y="151"/>
                    <a:pt x="0" y="151"/>
                    <a:pt x="0" y="151"/>
                  </a:cubicBezTo>
                  <a:cubicBezTo>
                    <a:pt x="0" y="151"/>
                    <a:pt x="0" y="151"/>
                    <a:pt x="0" y="151"/>
                  </a:cubicBezTo>
                  <a:moveTo>
                    <a:pt x="0" y="150"/>
                  </a:moveTo>
                  <a:cubicBezTo>
                    <a:pt x="0" y="151"/>
                    <a:pt x="0" y="151"/>
                    <a:pt x="0" y="151"/>
                  </a:cubicBezTo>
                  <a:cubicBezTo>
                    <a:pt x="0" y="151"/>
                    <a:pt x="0" y="151"/>
                    <a:pt x="0" y="150"/>
                  </a:cubicBezTo>
                  <a:moveTo>
                    <a:pt x="0" y="150"/>
                  </a:moveTo>
                  <a:cubicBezTo>
                    <a:pt x="0" y="150"/>
                    <a:pt x="0" y="150"/>
                    <a:pt x="0" y="150"/>
                  </a:cubicBezTo>
                  <a:cubicBezTo>
                    <a:pt x="0" y="150"/>
                    <a:pt x="0" y="150"/>
                    <a:pt x="0" y="150"/>
                  </a:cubicBezTo>
                  <a:moveTo>
                    <a:pt x="0" y="150"/>
                  </a:moveTo>
                  <a:cubicBezTo>
                    <a:pt x="0" y="150"/>
                    <a:pt x="0" y="150"/>
                    <a:pt x="0" y="150"/>
                  </a:cubicBezTo>
                  <a:cubicBezTo>
                    <a:pt x="0" y="150"/>
                    <a:pt x="0" y="150"/>
                    <a:pt x="0" y="150"/>
                  </a:cubicBezTo>
                  <a:moveTo>
                    <a:pt x="0" y="150"/>
                  </a:moveTo>
                  <a:cubicBezTo>
                    <a:pt x="0" y="150"/>
                    <a:pt x="0" y="150"/>
                    <a:pt x="0" y="150"/>
                  </a:cubicBezTo>
                  <a:cubicBezTo>
                    <a:pt x="0" y="150"/>
                    <a:pt x="0" y="150"/>
                    <a:pt x="0" y="150"/>
                  </a:cubicBezTo>
                  <a:moveTo>
                    <a:pt x="0" y="149"/>
                  </a:moveTo>
                  <a:cubicBezTo>
                    <a:pt x="0" y="150"/>
                    <a:pt x="0" y="150"/>
                    <a:pt x="0" y="150"/>
                  </a:cubicBezTo>
                  <a:cubicBezTo>
                    <a:pt x="0" y="150"/>
                    <a:pt x="0" y="150"/>
                    <a:pt x="0" y="149"/>
                  </a:cubicBezTo>
                  <a:moveTo>
                    <a:pt x="0" y="149"/>
                  </a:moveTo>
                  <a:cubicBezTo>
                    <a:pt x="0" y="149"/>
                    <a:pt x="0" y="149"/>
                    <a:pt x="0" y="149"/>
                  </a:cubicBezTo>
                  <a:cubicBezTo>
                    <a:pt x="0" y="149"/>
                    <a:pt x="0" y="149"/>
                    <a:pt x="0" y="149"/>
                  </a:cubicBezTo>
                  <a:moveTo>
                    <a:pt x="0" y="149"/>
                  </a:moveTo>
                  <a:cubicBezTo>
                    <a:pt x="0" y="149"/>
                    <a:pt x="0" y="149"/>
                    <a:pt x="0" y="149"/>
                  </a:cubicBezTo>
                  <a:cubicBezTo>
                    <a:pt x="0" y="149"/>
                    <a:pt x="0" y="149"/>
                    <a:pt x="0" y="149"/>
                  </a:cubicBezTo>
                  <a:moveTo>
                    <a:pt x="0" y="149"/>
                  </a:moveTo>
                  <a:cubicBezTo>
                    <a:pt x="0" y="149"/>
                    <a:pt x="0" y="149"/>
                    <a:pt x="0" y="149"/>
                  </a:cubicBezTo>
                  <a:cubicBezTo>
                    <a:pt x="0" y="149"/>
                    <a:pt x="0" y="149"/>
                    <a:pt x="0" y="149"/>
                  </a:cubicBezTo>
                  <a:moveTo>
                    <a:pt x="0" y="149"/>
                  </a:moveTo>
                  <a:cubicBezTo>
                    <a:pt x="0" y="149"/>
                    <a:pt x="0" y="149"/>
                    <a:pt x="0" y="149"/>
                  </a:cubicBezTo>
                  <a:cubicBezTo>
                    <a:pt x="0" y="149"/>
                    <a:pt x="0" y="149"/>
                    <a:pt x="0" y="149"/>
                  </a:cubicBezTo>
                  <a:moveTo>
                    <a:pt x="0" y="148"/>
                  </a:moveTo>
                  <a:cubicBezTo>
                    <a:pt x="0" y="148"/>
                    <a:pt x="0" y="148"/>
                    <a:pt x="0" y="149"/>
                  </a:cubicBezTo>
                  <a:cubicBezTo>
                    <a:pt x="0" y="148"/>
                    <a:pt x="0" y="148"/>
                    <a:pt x="0" y="148"/>
                  </a:cubicBezTo>
                  <a:moveTo>
                    <a:pt x="0" y="148"/>
                  </a:moveTo>
                  <a:cubicBezTo>
                    <a:pt x="0" y="148"/>
                    <a:pt x="0" y="148"/>
                    <a:pt x="0" y="148"/>
                  </a:cubicBezTo>
                  <a:cubicBezTo>
                    <a:pt x="0" y="148"/>
                    <a:pt x="0" y="148"/>
                    <a:pt x="0" y="148"/>
                  </a:cubicBezTo>
                  <a:moveTo>
                    <a:pt x="0" y="148"/>
                  </a:moveTo>
                  <a:cubicBezTo>
                    <a:pt x="0" y="148"/>
                    <a:pt x="0" y="148"/>
                    <a:pt x="0" y="148"/>
                  </a:cubicBezTo>
                  <a:cubicBezTo>
                    <a:pt x="0" y="148"/>
                    <a:pt x="0" y="148"/>
                    <a:pt x="0" y="148"/>
                  </a:cubicBezTo>
                  <a:cubicBezTo>
                    <a:pt x="0" y="148"/>
                    <a:pt x="0" y="148"/>
                    <a:pt x="0" y="148"/>
                  </a:cubicBezTo>
                  <a:moveTo>
                    <a:pt x="0" y="148"/>
                  </a:moveTo>
                  <a:cubicBezTo>
                    <a:pt x="0" y="148"/>
                    <a:pt x="0" y="148"/>
                    <a:pt x="0" y="148"/>
                  </a:cubicBezTo>
                  <a:cubicBezTo>
                    <a:pt x="0" y="148"/>
                    <a:pt x="0" y="148"/>
                    <a:pt x="0" y="148"/>
                  </a:cubicBezTo>
                  <a:moveTo>
                    <a:pt x="0" y="147"/>
                  </a:moveTo>
                  <a:cubicBezTo>
                    <a:pt x="0" y="147"/>
                    <a:pt x="0" y="147"/>
                    <a:pt x="0" y="148"/>
                  </a:cubicBezTo>
                  <a:cubicBezTo>
                    <a:pt x="0" y="147"/>
                    <a:pt x="0" y="147"/>
                    <a:pt x="0" y="147"/>
                  </a:cubicBezTo>
                  <a:moveTo>
                    <a:pt x="0" y="147"/>
                  </a:moveTo>
                  <a:cubicBezTo>
                    <a:pt x="0" y="147"/>
                    <a:pt x="0" y="147"/>
                    <a:pt x="0" y="147"/>
                  </a:cubicBezTo>
                  <a:cubicBezTo>
                    <a:pt x="0" y="147"/>
                    <a:pt x="0" y="147"/>
                    <a:pt x="0" y="147"/>
                  </a:cubicBezTo>
                  <a:moveTo>
                    <a:pt x="0" y="147"/>
                  </a:moveTo>
                  <a:cubicBezTo>
                    <a:pt x="0" y="147"/>
                    <a:pt x="0" y="147"/>
                    <a:pt x="0" y="147"/>
                  </a:cubicBezTo>
                  <a:cubicBezTo>
                    <a:pt x="0" y="147"/>
                    <a:pt x="0" y="147"/>
                    <a:pt x="0" y="147"/>
                  </a:cubicBezTo>
                  <a:moveTo>
                    <a:pt x="0" y="147"/>
                  </a:moveTo>
                  <a:cubicBezTo>
                    <a:pt x="0" y="147"/>
                    <a:pt x="0" y="147"/>
                    <a:pt x="0" y="147"/>
                  </a:cubicBezTo>
                  <a:cubicBezTo>
                    <a:pt x="0" y="147"/>
                    <a:pt x="0" y="147"/>
                    <a:pt x="0" y="147"/>
                  </a:cubicBezTo>
                  <a:moveTo>
                    <a:pt x="0" y="146"/>
                  </a:moveTo>
                  <a:cubicBezTo>
                    <a:pt x="0" y="146"/>
                    <a:pt x="0" y="147"/>
                    <a:pt x="0" y="147"/>
                  </a:cubicBezTo>
                  <a:cubicBezTo>
                    <a:pt x="0" y="147"/>
                    <a:pt x="0" y="146"/>
                    <a:pt x="0" y="146"/>
                  </a:cubicBezTo>
                  <a:moveTo>
                    <a:pt x="0" y="146"/>
                  </a:moveTo>
                  <a:cubicBezTo>
                    <a:pt x="0" y="146"/>
                    <a:pt x="0" y="146"/>
                    <a:pt x="0" y="146"/>
                  </a:cubicBezTo>
                  <a:cubicBezTo>
                    <a:pt x="0" y="146"/>
                    <a:pt x="0" y="146"/>
                    <a:pt x="0" y="146"/>
                  </a:cubicBezTo>
                  <a:moveTo>
                    <a:pt x="0" y="146"/>
                  </a:moveTo>
                  <a:cubicBezTo>
                    <a:pt x="0" y="146"/>
                    <a:pt x="0" y="146"/>
                    <a:pt x="0" y="146"/>
                  </a:cubicBezTo>
                  <a:cubicBezTo>
                    <a:pt x="0" y="146"/>
                    <a:pt x="0" y="146"/>
                    <a:pt x="0" y="146"/>
                  </a:cubicBezTo>
                  <a:moveTo>
                    <a:pt x="0" y="146"/>
                  </a:moveTo>
                  <a:cubicBezTo>
                    <a:pt x="0" y="146"/>
                    <a:pt x="0" y="146"/>
                    <a:pt x="0" y="146"/>
                  </a:cubicBezTo>
                  <a:cubicBezTo>
                    <a:pt x="0" y="146"/>
                    <a:pt x="0" y="146"/>
                    <a:pt x="0" y="146"/>
                  </a:cubicBezTo>
                  <a:moveTo>
                    <a:pt x="0" y="145"/>
                  </a:moveTo>
                  <a:cubicBezTo>
                    <a:pt x="0" y="146"/>
                    <a:pt x="0" y="146"/>
                    <a:pt x="0" y="146"/>
                  </a:cubicBezTo>
                  <a:cubicBezTo>
                    <a:pt x="0" y="146"/>
                    <a:pt x="0" y="146"/>
                    <a:pt x="0" y="145"/>
                  </a:cubicBezTo>
                  <a:moveTo>
                    <a:pt x="0" y="145"/>
                  </a:moveTo>
                  <a:cubicBezTo>
                    <a:pt x="0" y="145"/>
                    <a:pt x="0" y="145"/>
                    <a:pt x="0" y="145"/>
                  </a:cubicBezTo>
                  <a:cubicBezTo>
                    <a:pt x="0" y="145"/>
                    <a:pt x="0" y="145"/>
                    <a:pt x="0" y="145"/>
                  </a:cubicBezTo>
                  <a:moveTo>
                    <a:pt x="0" y="145"/>
                  </a:moveTo>
                  <a:cubicBezTo>
                    <a:pt x="0" y="145"/>
                    <a:pt x="0" y="145"/>
                    <a:pt x="0" y="145"/>
                  </a:cubicBezTo>
                  <a:cubicBezTo>
                    <a:pt x="0" y="145"/>
                    <a:pt x="0" y="145"/>
                    <a:pt x="0" y="145"/>
                  </a:cubicBezTo>
                  <a:moveTo>
                    <a:pt x="0" y="145"/>
                  </a:moveTo>
                  <a:cubicBezTo>
                    <a:pt x="0" y="145"/>
                    <a:pt x="0" y="145"/>
                    <a:pt x="0" y="145"/>
                  </a:cubicBezTo>
                  <a:cubicBezTo>
                    <a:pt x="0" y="145"/>
                    <a:pt x="0" y="145"/>
                    <a:pt x="0" y="145"/>
                  </a:cubicBezTo>
                  <a:moveTo>
                    <a:pt x="0" y="145"/>
                  </a:moveTo>
                  <a:cubicBezTo>
                    <a:pt x="0" y="145"/>
                    <a:pt x="0" y="145"/>
                    <a:pt x="0" y="145"/>
                  </a:cubicBezTo>
                  <a:cubicBezTo>
                    <a:pt x="0" y="145"/>
                    <a:pt x="0" y="145"/>
                    <a:pt x="0" y="145"/>
                  </a:cubicBezTo>
                  <a:moveTo>
                    <a:pt x="0" y="144"/>
                  </a:moveTo>
                  <a:cubicBezTo>
                    <a:pt x="0" y="144"/>
                    <a:pt x="0" y="144"/>
                    <a:pt x="0" y="144"/>
                  </a:cubicBezTo>
                  <a:cubicBezTo>
                    <a:pt x="0" y="144"/>
                    <a:pt x="0" y="144"/>
                    <a:pt x="0" y="144"/>
                  </a:cubicBezTo>
                  <a:moveTo>
                    <a:pt x="0" y="144"/>
                  </a:moveTo>
                  <a:cubicBezTo>
                    <a:pt x="0" y="144"/>
                    <a:pt x="0" y="144"/>
                    <a:pt x="0" y="144"/>
                  </a:cubicBezTo>
                  <a:cubicBezTo>
                    <a:pt x="0" y="144"/>
                    <a:pt x="0" y="144"/>
                    <a:pt x="0" y="144"/>
                  </a:cubicBezTo>
                  <a:moveTo>
                    <a:pt x="0" y="143"/>
                  </a:moveTo>
                  <a:cubicBezTo>
                    <a:pt x="0" y="143"/>
                    <a:pt x="0" y="143"/>
                    <a:pt x="0" y="143"/>
                  </a:cubicBezTo>
                  <a:cubicBezTo>
                    <a:pt x="0" y="143"/>
                    <a:pt x="0" y="143"/>
                    <a:pt x="0" y="143"/>
                  </a:cubicBezTo>
                  <a:moveTo>
                    <a:pt x="0" y="143"/>
                  </a:moveTo>
                  <a:cubicBezTo>
                    <a:pt x="0" y="143"/>
                    <a:pt x="0" y="143"/>
                    <a:pt x="0" y="143"/>
                  </a:cubicBezTo>
                  <a:cubicBezTo>
                    <a:pt x="0" y="143"/>
                    <a:pt x="0" y="143"/>
                    <a:pt x="0" y="143"/>
                  </a:cubicBezTo>
                  <a:moveTo>
                    <a:pt x="156" y="0"/>
                  </a:moveTo>
                  <a:cubicBezTo>
                    <a:pt x="156" y="0"/>
                    <a:pt x="156" y="0"/>
                    <a:pt x="156" y="0"/>
                  </a:cubicBezTo>
                  <a:cubicBezTo>
                    <a:pt x="156" y="0"/>
                    <a:pt x="156" y="0"/>
                    <a:pt x="156" y="0"/>
                  </a:cubicBezTo>
                  <a:moveTo>
                    <a:pt x="155" y="0"/>
                  </a:moveTo>
                  <a:cubicBezTo>
                    <a:pt x="155" y="0"/>
                    <a:pt x="155" y="0"/>
                    <a:pt x="155" y="0"/>
                  </a:cubicBezTo>
                  <a:cubicBezTo>
                    <a:pt x="155" y="0"/>
                    <a:pt x="155" y="0"/>
                    <a:pt x="155" y="0"/>
                  </a:cubicBezTo>
                  <a:moveTo>
                    <a:pt x="155" y="0"/>
                  </a:moveTo>
                  <a:cubicBezTo>
                    <a:pt x="155" y="0"/>
                    <a:pt x="155" y="0"/>
                    <a:pt x="155" y="0"/>
                  </a:cubicBezTo>
                  <a:cubicBezTo>
                    <a:pt x="155" y="0"/>
                    <a:pt x="155" y="0"/>
                    <a:pt x="155" y="0"/>
                  </a:cubicBezTo>
                  <a:moveTo>
                    <a:pt x="155" y="0"/>
                  </a:moveTo>
                  <a:cubicBezTo>
                    <a:pt x="155" y="0"/>
                    <a:pt x="155" y="0"/>
                    <a:pt x="155" y="0"/>
                  </a:cubicBezTo>
                  <a:cubicBezTo>
                    <a:pt x="155" y="0"/>
                    <a:pt x="155" y="0"/>
                    <a:pt x="155" y="0"/>
                  </a:cubicBezTo>
                  <a:moveTo>
                    <a:pt x="155" y="0"/>
                  </a:moveTo>
                  <a:cubicBezTo>
                    <a:pt x="155" y="0"/>
                    <a:pt x="155" y="0"/>
                    <a:pt x="155" y="0"/>
                  </a:cubicBezTo>
                  <a:cubicBezTo>
                    <a:pt x="155" y="0"/>
                    <a:pt x="155" y="0"/>
                    <a:pt x="155" y="0"/>
                  </a:cubicBezTo>
                  <a:moveTo>
                    <a:pt x="154" y="0"/>
                  </a:moveTo>
                  <a:cubicBezTo>
                    <a:pt x="154" y="0"/>
                    <a:pt x="154" y="0"/>
                    <a:pt x="154" y="0"/>
                  </a:cubicBezTo>
                  <a:cubicBezTo>
                    <a:pt x="154" y="0"/>
                    <a:pt x="154" y="0"/>
                    <a:pt x="154" y="0"/>
                  </a:cubicBezTo>
                  <a:moveTo>
                    <a:pt x="154" y="0"/>
                  </a:moveTo>
                  <a:cubicBezTo>
                    <a:pt x="154" y="0"/>
                    <a:pt x="154" y="0"/>
                    <a:pt x="154" y="0"/>
                  </a:cubicBezTo>
                  <a:cubicBezTo>
                    <a:pt x="154" y="0"/>
                    <a:pt x="154" y="0"/>
                    <a:pt x="154" y="0"/>
                  </a:cubicBezTo>
                  <a:moveTo>
                    <a:pt x="154" y="0"/>
                  </a:moveTo>
                  <a:cubicBezTo>
                    <a:pt x="154" y="0"/>
                    <a:pt x="154" y="0"/>
                    <a:pt x="154" y="0"/>
                  </a:cubicBezTo>
                  <a:cubicBezTo>
                    <a:pt x="154" y="0"/>
                    <a:pt x="154" y="0"/>
                    <a:pt x="154" y="0"/>
                  </a:cubicBezTo>
                  <a:moveTo>
                    <a:pt x="154" y="0"/>
                  </a:moveTo>
                  <a:cubicBezTo>
                    <a:pt x="154" y="0"/>
                    <a:pt x="154" y="0"/>
                    <a:pt x="154" y="0"/>
                  </a:cubicBezTo>
                  <a:cubicBezTo>
                    <a:pt x="154" y="0"/>
                    <a:pt x="154" y="0"/>
                    <a:pt x="154" y="0"/>
                  </a:cubicBezTo>
                  <a:moveTo>
                    <a:pt x="153" y="0"/>
                  </a:moveTo>
                  <a:cubicBezTo>
                    <a:pt x="153" y="0"/>
                    <a:pt x="153" y="0"/>
                    <a:pt x="153" y="0"/>
                  </a:cubicBezTo>
                  <a:cubicBezTo>
                    <a:pt x="153" y="0"/>
                    <a:pt x="153" y="0"/>
                    <a:pt x="153" y="0"/>
                  </a:cubicBezTo>
                  <a:moveTo>
                    <a:pt x="153" y="0"/>
                  </a:moveTo>
                  <a:cubicBezTo>
                    <a:pt x="153" y="0"/>
                    <a:pt x="153" y="0"/>
                    <a:pt x="153" y="0"/>
                  </a:cubicBezTo>
                  <a:cubicBezTo>
                    <a:pt x="153" y="0"/>
                    <a:pt x="153" y="0"/>
                    <a:pt x="153" y="0"/>
                  </a:cubicBezTo>
                  <a:moveTo>
                    <a:pt x="153" y="0"/>
                  </a:moveTo>
                  <a:cubicBezTo>
                    <a:pt x="153" y="0"/>
                    <a:pt x="153" y="0"/>
                    <a:pt x="153" y="0"/>
                  </a:cubicBezTo>
                  <a:cubicBezTo>
                    <a:pt x="153" y="0"/>
                    <a:pt x="153" y="0"/>
                    <a:pt x="153" y="0"/>
                  </a:cubicBezTo>
                  <a:moveTo>
                    <a:pt x="153" y="0"/>
                  </a:moveTo>
                  <a:cubicBezTo>
                    <a:pt x="153" y="0"/>
                    <a:pt x="153" y="0"/>
                    <a:pt x="153" y="0"/>
                  </a:cubicBezTo>
                  <a:cubicBezTo>
                    <a:pt x="153" y="0"/>
                    <a:pt x="153" y="0"/>
                    <a:pt x="153" y="0"/>
                  </a:cubicBezTo>
                  <a:moveTo>
                    <a:pt x="152" y="0"/>
                  </a:moveTo>
                  <a:cubicBezTo>
                    <a:pt x="152" y="0"/>
                    <a:pt x="153" y="0"/>
                    <a:pt x="153" y="0"/>
                  </a:cubicBezTo>
                  <a:cubicBezTo>
                    <a:pt x="153" y="0"/>
                    <a:pt x="152" y="0"/>
                    <a:pt x="152" y="0"/>
                  </a:cubicBezTo>
                  <a:moveTo>
                    <a:pt x="143" y="0"/>
                  </a:moveTo>
                  <a:cubicBezTo>
                    <a:pt x="143" y="0"/>
                    <a:pt x="142" y="0"/>
                    <a:pt x="142" y="0"/>
                  </a:cubicBezTo>
                  <a:cubicBezTo>
                    <a:pt x="143" y="0"/>
                    <a:pt x="143" y="0"/>
                    <a:pt x="143" y="0"/>
                  </a:cubicBezTo>
                  <a:moveTo>
                    <a:pt x="152" y="0"/>
                  </a:moveTo>
                  <a:cubicBezTo>
                    <a:pt x="152" y="0"/>
                    <a:pt x="152" y="0"/>
                    <a:pt x="152" y="0"/>
                  </a:cubicBezTo>
                  <a:cubicBezTo>
                    <a:pt x="152" y="0"/>
                    <a:pt x="152" y="0"/>
                    <a:pt x="152" y="0"/>
                  </a:cubicBezTo>
                  <a:moveTo>
                    <a:pt x="143" y="0"/>
                  </a:moveTo>
                  <a:cubicBezTo>
                    <a:pt x="143" y="0"/>
                    <a:pt x="143" y="0"/>
                    <a:pt x="143" y="0"/>
                  </a:cubicBezTo>
                  <a:cubicBezTo>
                    <a:pt x="143" y="0"/>
                    <a:pt x="143" y="0"/>
                    <a:pt x="143" y="0"/>
                  </a:cubicBezTo>
                  <a:moveTo>
                    <a:pt x="152" y="0"/>
                  </a:moveTo>
                  <a:cubicBezTo>
                    <a:pt x="152" y="0"/>
                    <a:pt x="152" y="0"/>
                    <a:pt x="152" y="0"/>
                  </a:cubicBezTo>
                  <a:cubicBezTo>
                    <a:pt x="152" y="0"/>
                    <a:pt x="152" y="0"/>
                    <a:pt x="152" y="0"/>
                  </a:cubicBezTo>
                  <a:moveTo>
                    <a:pt x="152" y="0"/>
                  </a:moveTo>
                  <a:cubicBezTo>
                    <a:pt x="152" y="0"/>
                    <a:pt x="152" y="0"/>
                    <a:pt x="152" y="0"/>
                  </a:cubicBezTo>
                  <a:cubicBezTo>
                    <a:pt x="152" y="0"/>
                    <a:pt x="152" y="0"/>
                    <a:pt x="152" y="0"/>
                  </a:cubicBezTo>
                  <a:moveTo>
                    <a:pt x="143" y="0"/>
                  </a:moveTo>
                  <a:cubicBezTo>
                    <a:pt x="143" y="0"/>
                    <a:pt x="143" y="0"/>
                    <a:pt x="143" y="0"/>
                  </a:cubicBezTo>
                  <a:cubicBezTo>
                    <a:pt x="143" y="0"/>
                    <a:pt x="143" y="0"/>
                    <a:pt x="143" y="0"/>
                  </a:cubicBezTo>
                  <a:moveTo>
                    <a:pt x="151" y="0"/>
                  </a:moveTo>
                  <a:cubicBezTo>
                    <a:pt x="152" y="0"/>
                    <a:pt x="152" y="0"/>
                    <a:pt x="152" y="0"/>
                  </a:cubicBezTo>
                  <a:cubicBezTo>
                    <a:pt x="152" y="0"/>
                    <a:pt x="152" y="0"/>
                    <a:pt x="151" y="0"/>
                  </a:cubicBezTo>
                  <a:moveTo>
                    <a:pt x="143" y="0"/>
                  </a:moveTo>
                  <a:cubicBezTo>
                    <a:pt x="143" y="0"/>
                    <a:pt x="143" y="0"/>
                    <a:pt x="143" y="0"/>
                  </a:cubicBezTo>
                  <a:cubicBezTo>
                    <a:pt x="143" y="0"/>
                    <a:pt x="143" y="0"/>
                    <a:pt x="143" y="0"/>
                  </a:cubicBezTo>
                  <a:moveTo>
                    <a:pt x="151" y="0"/>
                  </a:moveTo>
                  <a:cubicBezTo>
                    <a:pt x="151" y="0"/>
                    <a:pt x="151" y="0"/>
                    <a:pt x="151" y="0"/>
                  </a:cubicBezTo>
                  <a:cubicBezTo>
                    <a:pt x="151" y="0"/>
                    <a:pt x="151" y="0"/>
                    <a:pt x="151" y="0"/>
                  </a:cubicBezTo>
                  <a:moveTo>
                    <a:pt x="151" y="0"/>
                  </a:moveTo>
                  <a:cubicBezTo>
                    <a:pt x="151" y="0"/>
                    <a:pt x="151" y="0"/>
                    <a:pt x="151" y="0"/>
                  </a:cubicBezTo>
                  <a:cubicBezTo>
                    <a:pt x="151" y="0"/>
                    <a:pt x="151" y="0"/>
                    <a:pt x="151" y="0"/>
                  </a:cubicBezTo>
                  <a:moveTo>
                    <a:pt x="144" y="0"/>
                  </a:moveTo>
                  <a:cubicBezTo>
                    <a:pt x="144" y="0"/>
                    <a:pt x="144" y="0"/>
                    <a:pt x="144" y="0"/>
                  </a:cubicBezTo>
                  <a:cubicBezTo>
                    <a:pt x="144" y="0"/>
                    <a:pt x="144" y="0"/>
                    <a:pt x="144" y="0"/>
                  </a:cubicBezTo>
                  <a:moveTo>
                    <a:pt x="151" y="0"/>
                  </a:moveTo>
                  <a:cubicBezTo>
                    <a:pt x="151" y="0"/>
                    <a:pt x="151" y="0"/>
                    <a:pt x="151" y="0"/>
                  </a:cubicBezTo>
                  <a:cubicBezTo>
                    <a:pt x="151" y="0"/>
                    <a:pt x="151" y="0"/>
                    <a:pt x="151" y="0"/>
                  </a:cubicBezTo>
                  <a:moveTo>
                    <a:pt x="144" y="0"/>
                  </a:moveTo>
                  <a:cubicBezTo>
                    <a:pt x="144" y="0"/>
                    <a:pt x="144" y="0"/>
                    <a:pt x="144" y="0"/>
                  </a:cubicBezTo>
                  <a:cubicBezTo>
                    <a:pt x="144" y="0"/>
                    <a:pt x="144" y="0"/>
                    <a:pt x="144" y="0"/>
                  </a:cubicBezTo>
                  <a:moveTo>
                    <a:pt x="150" y="0"/>
                  </a:moveTo>
                  <a:cubicBezTo>
                    <a:pt x="151" y="0"/>
                    <a:pt x="151" y="0"/>
                    <a:pt x="151" y="0"/>
                  </a:cubicBezTo>
                  <a:cubicBezTo>
                    <a:pt x="151" y="0"/>
                    <a:pt x="151" y="0"/>
                    <a:pt x="150" y="0"/>
                  </a:cubicBezTo>
                  <a:moveTo>
                    <a:pt x="150" y="0"/>
                  </a:moveTo>
                  <a:cubicBezTo>
                    <a:pt x="150" y="0"/>
                    <a:pt x="150" y="0"/>
                    <a:pt x="150" y="0"/>
                  </a:cubicBezTo>
                  <a:cubicBezTo>
                    <a:pt x="150" y="0"/>
                    <a:pt x="150" y="0"/>
                    <a:pt x="150" y="0"/>
                  </a:cubicBezTo>
                  <a:moveTo>
                    <a:pt x="144" y="0"/>
                  </a:moveTo>
                  <a:cubicBezTo>
                    <a:pt x="144" y="0"/>
                    <a:pt x="144" y="0"/>
                    <a:pt x="144" y="0"/>
                  </a:cubicBezTo>
                  <a:cubicBezTo>
                    <a:pt x="144" y="0"/>
                    <a:pt x="144" y="0"/>
                    <a:pt x="144" y="0"/>
                  </a:cubicBezTo>
                  <a:moveTo>
                    <a:pt x="145" y="0"/>
                  </a:moveTo>
                  <a:cubicBezTo>
                    <a:pt x="145" y="0"/>
                    <a:pt x="145" y="0"/>
                    <a:pt x="145" y="0"/>
                  </a:cubicBezTo>
                  <a:cubicBezTo>
                    <a:pt x="145" y="0"/>
                    <a:pt x="145" y="0"/>
                    <a:pt x="145" y="0"/>
                  </a:cubicBezTo>
                  <a:moveTo>
                    <a:pt x="150" y="0"/>
                  </a:moveTo>
                  <a:cubicBezTo>
                    <a:pt x="150" y="0"/>
                    <a:pt x="150" y="0"/>
                    <a:pt x="150" y="0"/>
                  </a:cubicBezTo>
                  <a:cubicBezTo>
                    <a:pt x="150" y="0"/>
                    <a:pt x="150" y="0"/>
                    <a:pt x="150" y="0"/>
                  </a:cubicBezTo>
                  <a:moveTo>
                    <a:pt x="145" y="0"/>
                  </a:moveTo>
                  <a:cubicBezTo>
                    <a:pt x="145" y="0"/>
                    <a:pt x="145" y="0"/>
                    <a:pt x="145" y="0"/>
                  </a:cubicBezTo>
                  <a:cubicBezTo>
                    <a:pt x="145" y="0"/>
                    <a:pt x="145" y="0"/>
                    <a:pt x="145" y="0"/>
                  </a:cubicBezTo>
                  <a:moveTo>
                    <a:pt x="150" y="0"/>
                  </a:moveTo>
                  <a:cubicBezTo>
                    <a:pt x="150" y="0"/>
                    <a:pt x="150" y="0"/>
                    <a:pt x="150" y="0"/>
                  </a:cubicBezTo>
                  <a:cubicBezTo>
                    <a:pt x="150" y="0"/>
                    <a:pt x="150" y="0"/>
                    <a:pt x="150" y="0"/>
                  </a:cubicBezTo>
                  <a:moveTo>
                    <a:pt x="150" y="0"/>
                  </a:moveTo>
                  <a:cubicBezTo>
                    <a:pt x="150" y="0"/>
                    <a:pt x="150" y="0"/>
                    <a:pt x="150" y="0"/>
                  </a:cubicBezTo>
                  <a:cubicBezTo>
                    <a:pt x="150" y="0"/>
                    <a:pt x="150" y="0"/>
                    <a:pt x="150" y="0"/>
                  </a:cubicBezTo>
                  <a:moveTo>
                    <a:pt x="145" y="0"/>
                  </a:moveTo>
                  <a:cubicBezTo>
                    <a:pt x="145" y="0"/>
                    <a:pt x="145" y="0"/>
                    <a:pt x="145" y="0"/>
                  </a:cubicBezTo>
                  <a:cubicBezTo>
                    <a:pt x="145" y="0"/>
                    <a:pt x="145" y="0"/>
                    <a:pt x="145" y="0"/>
                  </a:cubicBezTo>
                  <a:moveTo>
                    <a:pt x="145" y="0"/>
                  </a:moveTo>
                  <a:cubicBezTo>
                    <a:pt x="145" y="0"/>
                    <a:pt x="145" y="0"/>
                    <a:pt x="145" y="0"/>
                  </a:cubicBezTo>
                  <a:cubicBezTo>
                    <a:pt x="145" y="0"/>
                    <a:pt x="145" y="0"/>
                    <a:pt x="145" y="0"/>
                  </a:cubicBezTo>
                  <a:moveTo>
                    <a:pt x="149" y="0"/>
                  </a:moveTo>
                  <a:cubicBezTo>
                    <a:pt x="149" y="0"/>
                    <a:pt x="149" y="0"/>
                    <a:pt x="149" y="0"/>
                  </a:cubicBezTo>
                  <a:cubicBezTo>
                    <a:pt x="149" y="0"/>
                    <a:pt x="149" y="0"/>
                    <a:pt x="149" y="0"/>
                  </a:cubicBezTo>
                  <a:moveTo>
                    <a:pt x="146" y="0"/>
                  </a:moveTo>
                  <a:cubicBezTo>
                    <a:pt x="146" y="0"/>
                    <a:pt x="146" y="0"/>
                    <a:pt x="145" y="0"/>
                  </a:cubicBezTo>
                  <a:cubicBezTo>
                    <a:pt x="146" y="0"/>
                    <a:pt x="146" y="0"/>
                    <a:pt x="146" y="0"/>
                  </a:cubicBezTo>
                  <a:moveTo>
                    <a:pt x="149" y="0"/>
                  </a:moveTo>
                  <a:cubicBezTo>
                    <a:pt x="149" y="0"/>
                    <a:pt x="149" y="0"/>
                    <a:pt x="149" y="0"/>
                  </a:cubicBezTo>
                  <a:cubicBezTo>
                    <a:pt x="149" y="0"/>
                    <a:pt x="149" y="0"/>
                    <a:pt x="149" y="0"/>
                  </a:cubicBezTo>
                  <a:moveTo>
                    <a:pt x="149" y="0"/>
                  </a:moveTo>
                  <a:cubicBezTo>
                    <a:pt x="149" y="0"/>
                    <a:pt x="149" y="0"/>
                    <a:pt x="149" y="0"/>
                  </a:cubicBezTo>
                  <a:cubicBezTo>
                    <a:pt x="149" y="0"/>
                    <a:pt x="149" y="0"/>
                    <a:pt x="149" y="0"/>
                  </a:cubicBezTo>
                  <a:moveTo>
                    <a:pt x="146" y="0"/>
                  </a:moveTo>
                  <a:cubicBezTo>
                    <a:pt x="146" y="0"/>
                    <a:pt x="146" y="0"/>
                    <a:pt x="146" y="0"/>
                  </a:cubicBezTo>
                  <a:cubicBezTo>
                    <a:pt x="146" y="0"/>
                    <a:pt x="146" y="0"/>
                    <a:pt x="146" y="0"/>
                  </a:cubicBezTo>
                  <a:moveTo>
                    <a:pt x="146" y="0"/>
                  </a:moveTo>
                  <a:cubicBezTo>
                    <a:pt x="146" y="0"/>
                    <a:pt x="146" y="0"/>
                    <a:pt x="146" y="0"/>
                  </a:cubicBezTo>
                  <a:cubicBezTo>
                    <a:pt x="146" y="0"/>
                    <a:pt x="146" y="0"/>
                    <a:pt x="146" y="0"/>
                  </a:cubicBezTo>
                  <a:moveTo>
                    <a:pt x="149" y="0"/>
                  </a:moveTo>
                  <a:cubicBezTo>
                    <a:pt x="149" y="0"/>
                    <a:pt x="149" y="0"/>
                    <a:pt x="149" y="0"/>
                  </a:cubicBezTo>
                  <a:cubicBezTo>
                    <a:pt x="149" y="0"/>
                    <a:pt x="149" y="0"/>
                    <a:pt x="149" y="0"/>
                  </a:cubicBezTo>
                  <a:moveTo>
                    <a:pt x="146" y="0"/>
                  </a:moveTo>
                  <a:cubicBezTo>
                    <a:pt x="146" y="0"/>
                    <a:pt x="146" y="0"/>
                    <a:pt x="146" y="0"/>
                  </a:cubicBezTo>
                  <a:cubicBezTo>
                    <a:pt x="146" y="0"/>
                    <a:pt x="146" y="0"/>
                    <a:pt x="146" y="0"/>
                  </a:cubicBezTo>
                  <a:moveTo>
                    <a:pt x="148" y="0"/>
                  </a:moveTo>
                  <a:cubicBezTo>
                    <a:pt x="148" y="0"/>
                    <a:pt x="148" y="0"/>
                    <a:pt x="149" y="0"/>
                  </a:cubicBezTo>
                  <a:cubicBezTo>
                    <a:pt x="148" y="0"/>
                    <a:pt x="148" y="0"/>
                    <a:pt x="148" y="0"/>
                  </a:cubicBezTo>
                  <a:moveTo>
                    <a:pt x="148" y="0"/>
                  </a:moveTo>
                  <a:cubicBezTo>
                    <a:pt x="148" y="0"/>
                    <a:pt x="148" y="0"/>
                    <a:pt x="148" y="0"/>
                  </a:cubicBezTo>
                  <a:cubicBezTo>
                    <a:pt x="148" y="0"/>
                    <a:pt x="148" y="0"/>
                    <a:pt x="148" y="0"/>
                  </a:cubicBezTo>
                  <a:moveTo>
                    <a:pt x="147" y="0"/>
                  </a:moveTo>
                  <a:cubicBezTo>
                    <a:pt x="147" y="0"/>
                    <a:pt x="147" y="0"/>
                    <a:pt x="146" y="0"/>
                  </a:cubicBezTo>
                  <a:cubicBezTo>
                    <a:pt x="147" y="0"/>
                    <a:pt x="147" y="0"/>
                    <a:pt x="147" y="0"/>
                  </a:cubicBezTo>
                  <a:moveTo>
                    <a:pt x="147" y="0"/>
                  </a:moveTo>
                  <a:cubicBezTo>
                    <a:pt x="147" y="0"/>
                    <a:pt x="147" y="0"/>
                    <a:pt x="147" y="0"/>
                  </a:cubicBezTo>
                  <a:cubicBezTo>
                    <a:pt x="147" y="0"/>
                    <a:pt x="147" y="0"/>
                    <a:pt x="147" y="0"/>
                  </a:cubicBezTo>
                  <a:moveTo>
                    <a:pt x="148" y="0"/>
                  </a:moveTo>
                  <a:cubicBezTo>
                    <a:pt x="148" y="0"/>
                    <a:pt x="148" y="0"/>
                    <a:pt x="148" y="0"/>
                  </a:cubicBezTo>
                  <a:cubicBezTo>
                    <a:pt x="148" y="0"/>
                    <a:pt x="148" y="0"/>
                    <a:pt x="148" y="0"/>
                  </a:cubicBezTo>
                  <a:moveTo>
                    <a:pt x="147" y="0"/>
                  </a:moveTo>
                  <a:cubicBezTo>
                    <a:pt x="147" y="0"/>
                    <a:pt x="147" y="0"/>
                    <a:pt x="147" y="0"/>
                  </a:cubicBezTo>
                  <a:cubicBezTo>
                    <a:pt x="147" y="0"/>
                    <a:pt x="147" y="0"/>
                    <a:pt x="147" y="0"/>
                  </a:cubicBezTo>
                  <a:moveTo>
                    <a:pt x="148" y="0"/>
                  </a:moveTo>
                  <a:cubicBezTo>
                    <a:pt x="148" y="0"/>
                    <a:pt x="148" y="0"/>
                    <a:pt x="148" y="0"/>
                  </a:cubicBezTo>
                  <a:cubicBezTo>
                    <a:pt x="148" y="0"/>
                    <a:pt x="148" y="0"/>
                    <a:pt x="148" y="0"/>
                  </a:cubicBezTo>
                  <a:moveTo>
                    <a:pt x="147" y="0"/>
                  </a:moveTo>
                  <a:cubicBezTo>
                    <a:pt x="147" y="0"/>
                    <a:pt x="147" y="0"/>
                    <a:pt x="147" y="0"/>
                  </a:cubicBezTo>
                  <a:cubicBezTo>
                    <a:pt x="147" y="0"/>
                    <a:pt x="147" y="0"/>
                    <a:pt x="147" y="0"/>
                  </a:cubicBezTo>
                  <a:cubicBezTo>
                    <a:pt x="147" y="0"/>
                    <a:pt x="148" y="0"/>
                    <a:pt x="148" y="0"/>
                  </a:cubicBezTo>
                  <a:cubicBezTo>
                    <a:pt x="148" y="0"/>
                    <a:pt x="147" y="0"/>
                    <a:pt x="147" y="0"/>
                  </a:cubicBezTo>
                </a:path>
              </a:pathLst>
            </a:custGeom>
            <a:solidFill>
              <a:srgbClr val="B0BBBB"/>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endParaRPr lang="zh-CN" altLang="en-US" sz="2100">
                <a:solidFill>
                  <a:prstClr val="black">
                    <a:lumMod val="50000"/>
                  </a:prstClr>
                </a:solidFill>
                <a:latin typeface="Arial" panose="020B0604020202020204"/>
                <a:ea typeface="微软雅黑" panose="020B0503020204020204" pitchFamily="34" charset="-122"/>
              </a:endParaRPr>
            </a:p>
          </p:txBody>
        </p:sp>
        <p:sp>
          <p:nvSpPr>
            <p:cNvPr id="89" name="Freeform 64"/>
            <p:cNvSpPr/>
            <p:nvPr/>
          </p:nvSpPr>
          <p:spPr bwMode="auto">
            <a:xfrm>
              <a:off x="3880500" y="2416292"/>
              <a:ext cx="66583" cy="157279"/>
            </a:xfrm>
            <a:custGeom>
              <a:avLst/>
              <a:gdLst>
                <a:gd name="T0" fmla="*/ 21 w 21"/>
                <a:gd name="T1" fmla="*/ 0 h 48"/>
                <a:gd name="T2" fmla="*/ 21 w 21"/>
                <a:gd name="T3" fmla="*/ 0 h 48"/>
                <a:gd name="T4" fmla="*/ 0 w 21"/>
                <a:gd name="T5" fmla="*/ 48 h 48"/>
                <a:gd name="T6" fmla="*/ 0 w 21"/>
                <a:gd name="T7" fmla="*/ 48 h 48"/>
                <a:gd name="T8" fmla="*/ 21 w 21"/>
                <a:gd name="T9" fmla="*/ 0 h 48"/>
              </a:gdLst>
              <a:ahLst/>
              <a:cxnLst>
                <a:cxn ang="0">
                  <a:pos x="T0" y="T1"/>
                </a:cxn>
                <a:cxn ang="0">
                  <a:pos x="T2" y="T3"/>
                </a:cxn>
                <a:cxn ang="0">
                  <a:pos x="T4" y="T5"/>
                </a:cxn>
                <a:cxn ang="0">
                  <a:pos x="T6" y="T7"/>
                </a:cxn>
                <a:cxn ang="0">
                  <a:pos x="T8" y="T9"/>
                </a:cxn>
              </a:cxnLst>
              <a:rect l="0" t="0" r="r" b="b"/>
              <a:pathLst>
                <a:path w="21" h="48">
                  <a:moveTo>
                    <a:pt x="21" y="0"/>
                  </a:moveTo>
                  <a:cubicBezTo>
                    <a:pt x="21" y="0"/>
                    <a:pt x="21" y="0"/>
                    <a:pt x="21" y="0"/>
                  </a:cubicBezTo>
                  <a:cubicBezTo>
                    <a:pt x="11" y="14"/>
                    <a:pt x="4" y="30"/>
                    <a:pt x="0" y="48"/>
                  </a:cubicBezTo>
                  <a:cubicBezTo>
                    <a:pt x="0" y="48"/>
                    <a:pt x="0" y="48"/>
                    <a:pt x="0" y="48"/>
                  </a:cubicBezTo>
                  <a:cubicBezTo>
                    <a:pt x="4" y="30"/>
                    <a:pt x="11" y="14"/>
                    <a:pt x="21" y="0"/>
                  </a:cubicBezTo>
                </a:path>
              </a:pathLst>
            </a:custGeom>
            <a:solidFill>
              <a:srgbClr val="A95865"/>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endParaRPr lang="zh-CN" altLang="en-US" sz="2100">
                <a:solidFill>
                  <a:prstClr val="black">
                    <a:lumMod val="50000"/>
                  </a:prstClr>
                </a:solidFill>
                <a:latin typeface="Arial" panose="020B0604020202020204"/>
                <a:ea typeface="微软雅黑" panose="020B0503020204020204" pitchFamily="34" charset="-122"/>
              </a:endParaRPr>
            </a:p>
          </p:txBody>
        </p:sp>
        <p:sp>
          <p:nvSpPr>
            <p:cNvPr id="91" name="Freeform 66"/>
            <p:cNvSpPr/>
            <p:nvPr/>
          </p:nvSpPr>
          <p:spPr bwMode="auto">
            <a:xfrm>
              <a:off x="3880500" y="2416292"/>
              <a:ext cx="66583" cy="157279"/>
            </a:xfrm>
            <a:custGeom>
              <a:avLst/>
              <a:gdLst>
                <a:gd name="T0" fmla="*/ 21 w 21"/>
                <a:gd name="T1" fmla="*/ 0 h 48"/>
                <a:gd name="T2" fmla="*/ 21 w 21"/>
                <a:gd name="T3" fmla="*/ 0 h 48"/>
                <a:gd name="T4" fmla="*/ 0 w 21"/>
                <a:gd name="T5" fmla="*/ 48 h 48"/>
                <a:gd name="T6" fmla="*/ 0 w 21"/>
                <a:gd name="T7" fmla="*/ 48 h 48"/>
                <a:gd name="T8" fmla="*/ 21 w 21"/>
                <a:gd name="T9" fmla="*/ 0 h 48"/>
              </a:gdLst>
              <a:ahLst/>
              <a:cxnLst>
                <a:cxn ang="0">
                  <a:pos x="T0" y="T1"/>
                </a:cxn>
                <a:cxn ang="0">
                  <a:pos x="T2" y="T3"/>
                </a:cxn>
                <a:cxn ang="0">
                  <a:pos x="T4" y="T5"/>
                </a:cxn>
                <a:cxn ang="0">
                  <a:pos x="T6" y="T7"/>
                </a:cxn>
                <a:cxn ang="0">
                  <a:pos x="T8" y="T9"/>
                </a:cxn>
              </a:cxnLst>
              <a:rect l="0" t="0" r="r" b="b"/>
              <a:pathLst>
                <a:path w="21" h="48">
                  <a:moveTo>
                    <a:pt x="21" y="0"/>
                  </a:moveTo>
                  <a:cubicBezTo>
                    <a:pt x="21" y="0"/>
                    <a:pt x="21" y="0"/>
                    <a:pt x="21" y="0"/>
                  </a:cubicBezTo>
                  <a:cubicBezTo>
                    <a:pt x="11" y="14"/>
                    <a:pt x="4" y="30"/>
                    <a:pt x="0" y="48"/>
                  </a:cubicBezTo>
                  <a:cubicBezTo>
                    <a:pt x="0" y="48"/>
                    <a:pt x="0" y="48"/>
                    <a:pt x="0" y="48"/>
                  </a:cubicBezTo>
                  <a:cubicBezTo>
                    <a:pt x="4" y="30"/>
                    <a:pt x="12" y="14"/>
                    <a:pt x="21" y="0"/>
                  </a:cubicBezTo>
                </a:path>
              </a:pathLst>
            </a:custGeom>
            <a:solidFill>
              <a:srgbClr val="894D5A"/>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endParaRPr lang="zh-CN" altLang="en-US" sz="2100">
                <a:solidFill>
                  <a:prstClr val="black">
                    <a:lumMod val="50000"/>
                  </a:prstClr>
                </a:solidFill>
                <a:latin typeface="Arial" panose="020B0604020202020204"/>
                <a:ea typeface="微软雅黑" panose="020B0503020204020204" pitchFamily="34" charset="-122"/>
              </a:endParaRPr>
            </a:p>
          </p:txBody>
        </p:sp>
        <p:sp>
          <p:nvSpPr>
            <p:cNvPr id="93" name="Freeform 68"/>
            <p:cNvSpPr>
              <a:spLocks noEditPoints="1"/>
            </p:cNvSpPr>
            <p:nvPr/>
          </p:nvSpPr>
          <p:spPr bwMode="auto">
            <a:xfrm>
              <a:off x="4944788" y="2906316"/>
              <a:ext cx="80109" cy="9630"/>
            </a:xfrm>
            <a:custGeom>
              <a:avLst/>
              <a:gdLst>
                <a:gd name="T0" fmla="*/ 0 w 25"/>
                <a:gd name="T1" fmla="*/ 3 h 3"/>
                <a:gd name="T2" fmla="*/ 0 w 25"/>
                <a:gd name="T3" fmla="*/ 3 h 3"/>
                <a:gd name="T4" fmla="*/ 0 w 25"/>
                <a:gd name="T5" fmla="*/ 3 h 3"/>
                <a:gd name="T6" fmla="*/ 0 w 25"/>
                <a:gd name="T7" fmla="*/ 3 h 3"/>
                <a:gd name="T8" fmla="*/ 0 w 25"/>
                <a:gd name="T9" fmla="*/ 3 h 3"/>
                <a:gd name="T10" fmla="*/ 0 w 25"/>
                <a:gd name="T11" fmla="*/ 3 h 3"/>
                <a:gd name="T12" fmla="*/ 1 w 25"/>
                <a:gd name="T13" fmla="*/ 3 h 3"/>
                <a:gd name="T14" fmla="*/ 0 w 25"/>
                <a:gd name="T15" fmla="*/ 3 h 3"/>
                <a:gd name="T16" fmla="*/ 1 w 25"/>
                <a:gd name="T17" fmla="*/ 3 h 3"/>
                <a:gd name="T18" fmla="*/ 25 w 25"/>
                <a:gd name="T19" fmla="*/ 0 h 3"/>
                <a:gd name="T20" fmla="*/ 1 w 25"/>
                <a:gd name="T21" fmla="*/ 3 h 3"/>
                <a:gd name="T22" fmla="*/ 25 w 25"/>
                <a:gd name="T23" fmla="*/ 0 h 3"/>
                <a:gd name="T24" fmla="*/ 25 w 25"/>
                <a:gd name="T25"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 h="3">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1" y="3"/>
                  </a:moveTo>
                  <a:cubicBezTo>
                    <a:pt x="1" y="3"/>
                    <a:pt x="0" y="3"/>
                    <a:pt x="0" y="3"/>
                  </a:cubicBezTo>
                  <a:cubicBezTo>
                    <a:pt x="0" y="3"/>
                    <a:pt x="1" y="3"/>
                    <a:pt x="1" y="3"/>
                  </a:cubicBezTo>
                  <a:moveTo>
                    <a:pt x="25" y="0"/>
                  </a:moveTo>
                  <a:cubicBezTo>
                    <a:pt x="17" y="0"/>
                    <a:pt x="9" y="1"/>
                    <a:pt x="1" y="3"/>
                  </a:cubicBezTo>
                  <a:cubicBezTo>
                    <a:pt x="9" y="1"/>
                    <a:pt x="17" y="0"/>
                    <a:pt x="25" y="0"/>
                  </a:cubicBezTo>
                  <a:cubicBezTo>
                    <a:pt x="25" y="0"/>
                    <a:pt x="25" y="0"/>
                    <a:pt x="25" y="0"/>
                  </a:cubicBezTo>
                </a:path>
              </a:pathLst>
            </a:custGeom>
            <a:solidFill>
              <a:srgbClr val="97A7A6"/>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endParaRPr lang="zh-CN" altLang="en-US" sz="2100">
                <a:solidFill>
                  <a:prstClr val="black">
                    <a:lumMod val="50000"/>
                  </a:prstClr>
                </a:solidFill>
                <a:latin typeface="Arial" panose="020B0604020202020204"/>
                <a:ea typeface="微软雅黑" panose="020B0503020204020204" pitchFamily="34" charset="-122"/>
              </a:endParaRPr>
            </a:p>
          </p:txBody>
        </p:sp>
        <p:sp>
          <p:nvSpPr>
            <p:cNvPr id="96" name="Freeform 71"/>
            <p:cNvSpPr/>
            <p:nvPr/>
          </p:nvSpPr>
          <p:spPr bwMode="auto">
            <a:xfrm>
              <a:off x="4565058" y="2922365"/>
              <a:ext cx="361005" cy="371263"/>
            </a:xfrm>
            <a:custGeom>
              <a:avLst/>
              <a:gdLst>
                <a:gd name="T0" fmla="*/ 113 w 113"/>
                <a:gd name="T1" fmla="*/ 0 h 113"/>
                <a:gd name="T2" fmla="*/ 113 w 113"/>
                <a:gd name="T3" fmla="*/ 0 h 113"/>
                <a:gd name="T4" fmla="*/ 0 w 113"/>
                <a:gd name="T5" fmla="*/ 113 h 113"/>
                <a:gd name="T6" fmla="*/ 0 w 113"/>
                <a:gd name="T7" fmla="*/ 113 h 113"/>
                <a:gd name="T8" fmla="*/ 25 w 113"/>
                <a:gd name="T9" fmla="*/ 101 h 113"/>
                <a:gd name="T10" fmla="*/ 102 w 113"/>
                <a:gd name="T11" fmla="*/ 24 h 113"/>
                <a:gd name="T12" fmla="*/ 113 w 113"/>
                <a:gd name="T13" fmla="*/ 0 h 113"/>
              </a:gdLst>
              <a:ahLst/>
              <a:cxnLst>
                <a:cxn ang="0">
                  <a:pos x="T0" y="T1"/>
                </a:cxn>
                <a:cxn ang="0">
                  <a:pos x="T2" y="T3"/>
                </a:cxn>
                <a:cxn ang="0">
                  <a:pos x="T4" y="T5"/>
                </a:cxn>
                <a:cxn ang="0">
                  <a:pos x="T6" y="T7"/>
                </a:cxn>
                <a:cxn ang="0">
                  <a:pos x="T8" y="T9"/>
                </a:cxn>
                <a:cxn ang="0">
                  <a:pos x="T10" y="T11"/>
                </a:cxn>
                <a:cxn ang="0">
                  <a:pos x="T12" y="T13"/>
                </a:cxn>
              </a:cxnLst>
              <a:rect l="0" t="0" r="r" b="b"/>
              <a:pathLst>
                <a:path w="113" h="113">
                  <a:moveTo>
                    <a:pt x="113" y="0"/>
                  </a:moveTo>
                  <a:cubicBezTo>
                    <a:pt x="113" y="0"/>
                    <a:pt x="113" y="0"/>
                    <a:pt x="113" y="0"/>
                  </a:cubicBezTo>
                  <a:cubicBezTo>
                    <a:pt x="93" y="52"/>
                    <a:pt x="52" y="93"/>
                    <a:pt x="0" y="113"/>
                  </a:cubicBezTo>
                  <a:cubicBezTo>
                    <a:pt x="0" y="113"/>
                    <a:pt x="0" y="113"/>
                    <a:pt x="0" y="113"/>
                  </a:cubicBezTo>
                  <a:cubicBezTo>
                    <a:pt x="8" y="110"/>
                    <a:pt x="17" y="106"/>
                    <a:pt x="25" y="101"/>
                  </a:cubicBezTo>
                  <a:cubicBezTo>
                    <a:pt x="57" y="84"/>
                    <a:pt x="84" y="57"/>
                    <a:pt x="102" y="24"/>
                  </a:cubicBezTo>
                  <a:cubicBezTo>
                    <a:pt x="106" y="16"/>
                    <a:pt x="110" y="8"/>
                    <a:pt x="113" y="0"/>
                  </a:cubicBezTo>
                </a:path>
              </a:pathLst>
            </a:custGeom>
            <a:solidFill>
              <a:srgbClr val="C5CDCD"/>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endParaRPr lang="zh-CN" altLang="en-US" sz="2100">
                <a:solidFill>
                  <a:prstClr val="black">
                    <a:lumMod val="50000"/>
                  </a:prstClr>
                </a:solidFill>
                <a:latin typeface="Arial" panose="020B0604020202020204"/>
                <a:ea typeface="微软雅黑" panose="020B0503020204020204" pitchFamily="34" charset="-122"/>
              </a:endParaRPr>
            </a:p>
          </p:txBody>
        </p:sp>
        <p:sp>
          <p:nvSpPr>
            <p:cNvPr id="97" name="Freeform 72"/>
            <p:cNvSpPr/>
            <p:nvPr/>
          </p:nvSpPr>
          <p:spPr bwMode="auto">
            <a:xfrm>
              <a:off x="4679497" y="3041126"/>
              <a:ext cx="300664" cy="309208"/>
            </a:xfrm>
            <a:custGeom>
              <a:avLst/>
              <a:gdLst>
                <a:gd name="T0" fmla="*/ 94 w 94"/>
                <a:gd name="T1" fmla="*/ 0 h 94"/>
                <a:gd name="T2" fmla="*/ 0 w 94"/>
                <a:gd name="T3" fmla="*/ 94 h 94"/>
                <a:gd name="T4" fmla="*/ 0 w 94"/>
                <a:gd name="T5" fmla="*/ 94 h 94"/>
                <a:gd name="T6" fmla="*/ 94 w 94"/>
                <a:gd name="T7" fmla="*/ 0 h 94"/>
                <a:gd name="T8" fmla="*/ 94 w 94"/>
                <a:gd name="T9" fmla="*/ 0 h 94"/>
              </a:gdLst>
              <a:ahLst/>
              <a:cxnLst>
                <a:cxn ang="0">
                  <a:pos x="T0" y="T1"/>
                </a:cxn>
                <a:cxn ang="0">
                  <a:pos x="T2" y="T3"/>
                </a:cxn>
                <a:cxn ang="0">
                  <a:pos x="T4" y="T5"/>
                </a:cxn>
                <a:cxn ang="0">
                  <a:pos x="T6" y="T7"/>
                </a:cxn>
                <a:cxn ang="0">
                  <a:pos x="T8" y="T9"/>
                </a:cxn>
              </a:cxnLst>
              <a:rect l="0" t="0" r="r" b="b"/>
              <a:pathLst>
                <a:path w="94" h="94">
                  <a:moveTo>
                    <a:pt x="94" y="0"/>
                  </a:moveTo>
                  <a:cubicBezTo>
                    <a:pt x="47" y="9"/>
                    <a:pt x="10" y="46"/>
                    <a:pt x="0" y="94"/>
                  </a:cubicBezTo>
                  <a:cubicBezTo>
                    <a:pt x="0" y="94"/>
                    <a:pt x="0" y="94"/>
                    <a:pt x="0" y="94"/>
                  </a:cubicBezTo>
                  <a:cubicBezTo>
                    <a:pt x="10" y="46"/>
                    <a:pt x="47" y="9"/>
                    <a:pt x="94" y="0"/>
                  </a:cubicBezTo>
                  <a:cubicBezTo>
                    <a:pt x="94" y="0"/>
                    <a:pt x="94" y="0"/>
                    <a:pt x="94" y="0"/>
                  </a:cubicBezTo>
                </a:path>
              </a:pathLst>
            </a:custGeom>
            <a:solidFill>
              <a:srgbClr val="2D3838"/>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endParaRPr lang="zh-CN" altLang="en-US" sz="2100">
                <a:solidFill>
                  <a:prstClr val="black">
                    <a:lumMod val="50000"/>
                  </a:prstClr>
                </a:solidFill>
                <a:latin typeface="Arial" panose="020B0604020202020204"/>
                <a:ea typeface="微软雅黑" panose="020B0503020204020204" pitchFamily="34" charset="-122"/>
              </a:endParaRPr>
            </a:p>
          </p:txBody>
        </p:sp>
        <p:sp>
          <p:nvSpPr>
            <p:cNvPr id="113" name="Freeform 88"/>
            <p:cNvSpPr>
              <a:spLocks noEditPoints="1"/>
            </p:cNvSpPr>
            <p:nvPr/>
          </p:nvSpPr>
          <p:spPr bwMode="auto">
            <a:xfrm>
              <a:off x="4037594" y="2524353"/>
              <a:ext cx="600288" cy="312418"/>
            </a:xfrm>
            <a:custGeom>
              <a:avLst/>
              <a:gdLst>
                <a:gd name="T0" fmla="*/ 26 w 188"/>
                <a:gd name="T1" fmla="*/ 37 h 95"/>
                <a:gd name="T2" fmla="*/ 17 w 188"/>
                <a:gd name="T3" fmla="*/ 46 h 95"/>
                <a:gd name="T4" fmla="*/ 20 w 188"/>
                <a:gd name="T5" fmla="*/ 53 h 95"/>
                <a:gd name="T6" fmla="*/ 4 w 188"/>
                <a:gd name="T7" fmla="*/ 78 h 95"/>
                <a:gd name="T8" fmla="*/ 6 w 188"/>
                <a:gd name="T9" fmla="*/ 78 h 95"/>
                <a:gd name="T10" fmla="*/ 16 w 188"/>
                <a:gd name="T11" fmla="*/ 69 h 95"/>
                <a:gd name="T12" fmla="*/ 11 w 188"/>
                <a:gd name="T13" fmla="*/ 95 h 95"/>
                <a:gd name="T14" fmla="*/ 19 w 188"/>
                <a:gd name="T15" fmla="*/ 95 h 95"/>
                <a:gd name="T16" fmla="*/ 26 w 188"/>
                <a:gd name="T17" fmla="*/ 84 h 95"/>
                <a:gd name="T18" fmla="*/ 32 w 188"/>
                <a:gd name="T19" fmla="*/ 95 h 95"/>
                <a:gd name="T20" fmla="*/ 40 w 188"/>
                <a:gd name="T21" fmla="*/ 95 h 95"/>
                <a:gd name="T22" fmla="*/ 35 w 188"/>
                <a:gd name="T23" fmla="*/ 69 h 95"/>
                <a:gd name="T24" fmla="*/ 46 w 188"/>
                <a:gd name="T25" fmla="*/ 78 h 95"/>
                <a:gd name="T26" fmla="*/ 47 w 188"/>
                <a:gd name="T27" fmla="*/ 78 h 95"/>
                <a:gd name="T28" fmla="*/ 31 w 188"/>
                <a:gd name="T29" fmla="*/ 53 h 95"/>
                <a:gd name="T30" fmla="*/ 35 w 188"/>
                <a:gd name="T31" fmla="*/ 46 h 95"/>
                <a:gd name="T32" fmla="*/ 26 w 188"/>
                <a:gd name="T33" fmla="*/ 37 h 95"/>
                <a:gd name="T34" fmla="*/ 163 w 188"/>
                <a:gd name="T35" fmla="*/ 37 h 95"/>
                <a:gd name="T36" fmla="*/ 154 w 188"/>
                <a:gd name="T37" fmla="*/ 46 h 95"/>
                <a:gd name="T38" fmla="*/ 157 w 188"/>
                <a:gd name="T39" fmla="*/ 53 h 95"/>
                <a:gd name="T40" fmla="*/ 141 w 188"/>
                <a:gd name="T41" fmla="*/ 78 h 95"/>
                <a:gd name="T42" fmla="*/ 143 w 188"/>
                <a:gd name="T43" fmla="*/ 78 h 95"/>
                <a:gd name="T44" fmla="*/ 153 w 188"/>
                <a:gd name="T45" fmla="*/ 69 h 95"/>
                <a:gd name="T46" fmla="*/ 148 w 188"/>
                <a:gd name="T47" fmla="*/ 95 h 95"/>
                <a:gd name="T48" fmla="*/ 157 w 188"/>
                <a:gd name="T49" fmla="*/ 95 h 95"/>
                <a:gd name="T50" fmla="*/ 163 w 188"/>
                <a:gd name="T51" fmla="*/ 84 h 95"/>
                <a:gd name="T52" fmla="*/ 169 w 188"/>
                <a:gd name="T53" fmla="*/ 95 h 95"/>
                <a:gd name="T54" fmla="*/ 177 w 188"/>
                <a:gd name="T55" fmla="*/ 95 h 95"/>
                <a:gd name="T56" fmla="*/ 173 w 188"/>
                <a:gd name="T57" fmla="*/ 69 h 95"/>
                <a:gd name="T58" fmla="*/ 183 w 188"/>
                <a:gd name="T59" fmla="*/ 78 h 95"/>
                <a:gd name="T60" fmla="*/ 185 w 188"/>
                <a:gd name="T61" fmla="*/ 78 h 95"/>
                <a:gd name="T62" fmla="*/ 169 w 188"/>
                <a:gd name="T63" fmla="*/ 53 h 95"/>
                <a:gd name="T64" fmla="*/ 172 w 188"/>
                <a:gd name="T65" fmla="*/ 46 h 95"/>
                <a:gd name="T66" fmla="*/ 163 w 188"/>
                <a:gd name="T67" fmla="*/ 37 h 95"/>
                <a:gd name="T68" fmla="*/ 96 w 188"/>
                <a:gd name="T69" fmla="*/ 0 h 95"/>
                <a:gd name="T70" fmla="*/ 81 w 188"/>
                <a:gd name="T71" fmla="*/ 14 h 95"/>
                <a:gd name="T72" fmla="*/ 87 w 188"/>
                <a:gd name="T73" fmla="*/ 26 h 95"/>
                <a:gd name="T74" fmla="*/ 60 w 188"/>
                <a:gd name="T75" fmla="*/ 67 h 95"/>
                <a:gd name="T76" fmla="*/ 63 w 188"/>
                <a:gd name="T77" fmla="*/ 68 h 95"/>
                <a:gd name="T78" fmla="*/ 80 w 188"/>
                <a:gd name="T79" fmla="*/ 53 h 95"/>
                <a:gd name="T80" fmla="*/ 72 w 188"/>
                <a:gd name="T81" fmla="*/ 95 h 95"/>
                <a:gd name="T82" fmla="*/ 86 w 188"/>
                <a:gd name="T83" fmla="*/ 95 h 95"/>
                <a:gd name="T84" fmla="*/ 96 w 188"/>
                <a:gd name="T85" fmla="*/ 78 h 95"/>
                <a:gd name="T86" fmla="*/ 106 w 188"/>
                <a:gd name="T87" fmla="*/ 95 h 95"/>
                <a:gd name="T88" fmla="*/ 119 w 188"/>
                <a:gd name="T89" fmla="*/ 95 h 95"/>
                <a:gd name="T90" fmla="*/ 112 w 188"/>
                <a:gd name="T91" fmla="*/ 53 h 95"/>
                <a:gd name="T92" fmla="*/ 128 w 188"/>
                <a:gd name="T93" fmla="*/ 68 h 95"/>
                <a:gd name="T94" fmla="*/ 131 w 188"/>
                <a:gd name="T95" fmla="*/ 67 h 95"/>
                <a:gd name="T96" fmla="*/ 105 w 188"/>
                <a:gd name="T97" fmla="*/ 26 h 95"/>
                <a:gd name="T98" fmla="*/ 111 w 188"/>
                <a:gd name="T99" fmla="*/ 14 h 95"/>
                <a:gd name="T100" fmla="*/ 96 w 188"/>
                <a:gd name="T101"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88" h="95">
                  <a:moveTo>
                    <a:pt x="26" y="37"/>
                  </a:moveTo>
                  <a:cubicBezTo>
                    <a:pt x="21" y="37"/>
                    <a:pt x="17" y="41"/>
                    <a:pt x="17" y="46"/>
                  </a:cubicBezTo>
                  <a:cubicBezTo>
                    <a:pt x="17" y="49"/>
                    <a:pt x="18" y="51"/>
                    <a:pt x="20" y="53"/>
                  </a:cubicBezTo>
                  <a:cubicBezTo>
                    <a:pt x="11" y="56"/>
                    <a:pt x="0" y="74"/>
                    <a:pt x="4" y="78"/>
                  </a:cubicBezTo>
                  <a:cubicBezTo>
                    <a:pt x="4" y="78"/>
                    <a:pt x="5" y="78"/>
                    <a:pt x="6" y="78"/>
                  </a:cubicBezTo>
                  <a:cubicBezTo>
                    <a:pt x="9" y="78"/>
                    <a:pt x="13" y="74"/>
                    <a:pt x="16" y="69"/>
                  </a:cubicBezTo>
                  <a:cubicBezTo>
                    <a:pt x="14" y="78"/>
                    <a:pt x="12" y="87"/>
                    <a:pt x="11" y="95"/>
                  </a:cubicBezTo>
                  <a:cubicBezTo>
                    <a:pt x="19" y="95"/>
                    <a:pt x="19" y="95"/>
                    <a:pt x="19" y="95"/>
                  </a:cubicBezTo>
                  <a:cubicBezTo>
                    <a:pt x="20" y="91"/>
                    <a:pt x="22" y="84"/>
                    <a:pt x="26" y="84"/>
                  </a:cubicBezTo>
                  <a:cubicBezTo>
                    <a:pt x="29" y="84"/>
                    <a:pt x="32" y="91"/>
                    <a:pt x="32" y="95"/>
                  </a:cubicBezTo>
                  <a:cubicBezTo>
                    <a:pt x="40" y="95"/>
                    <a:pt x="40" y="95"/>
                    <a:pt x="40" y="95"/>
                  </a:cubicBezTo>
                  <a:cubicBezTo>
                    <a:pt x="39" y="87"/>
                    <a:pt x="38" y="78"/>
                    <a:pt x="35" y="69"/>
                  </a:cubicBezTo>
                  <a:cubicBezTo>
                    <a:pt x="39" y="74"/>
                    <a:pt x="43" y="78"/>
                    <a:pt x="46" y="78"/>
                  </a:cubicBezTo>
                  <a:cubicBezTo>
                    <a:pt x="46" y="78"/>
                    <a:pt x="47" y="78"/>
                    <a:pt x="47" y="78"/>
                  </a:cubicBezTo>
                  <a:cubicBezTo>
                    <a:pt x="51" y="74"/>
                    <a:pt x="41" y="56"/>
                    <a:pt x="31" y="53"/>
                  </a:cubicBezTo>
                  <a:cubicBezTo>
                    <a:pt x="33" y="51"/>
                    <a:pt x="35" y="49"/>
                    <a:pt x="35" y="46"/>
                  </a:cubicBezTo>
                  <a:cubicBezTo>
                    <a:pt x="35" y="41"/>
                    <a:pt x="31" y="37"/>
                    <a:pt x="26" y="37"/>
                  </a:cubicBezTo>
                  <a:moveTo>
                    <a:pt x="163" y="37"/>
                  </a:moveTo>
                  <a:cubicBezTo>
                    <a:pt x="158" y="37"/>
                    <a:pt x="154" y="41"/>
                    <a:pt x="154" y="46"/>
                  </a:cubicBezTo>
                  <a:cubicBezTo>
                    <a:pt x="154" y="49"/>
                    <a:pt x="155" y="51"/>
                    <a:pt x="157" y="53"/>
                  </a:cubicBezTo>
                  <a:cubicBezTo>
                    <a:pt x="148" y="56"/>
                    <a:pt x="138" y="74"/>
                    <a:pt x="141" y="78"/>
                  </a:cubicBezTo>
                  <a:cubicBezTo>
                    <a:pt x="142" y="78"/>
                    <a:pt x="142" y="78"/>
                    <a:pt x="143" y="78"/>
                  </a:cubicBezTo>
                  <a:cubicBezTo>
                    <a:pt x="146" y="78"/>
                    <a:pt x="150" y="74"/>
                    <a:pt x="153" y="69"/>
                  </a:cubicBezTo>
                  <a:cubicBezTo>
                    <a:pt x="151" y="78"/>
                    <a:pt x="149" y="87"/>
                    <a:pt x="148" y="95"/>
                  </a:cubicBezTo>
                  <a:cubicBezTo>
                    <a:pt x="157" y="95"/>
                    <a:pt x="157" y="95"/>
                    <a:pt x="157" y="95"/>
                  </a:cubicBezTo>
                  <a:cubicBezTo>
                    <a:pt x="157" y="91"/>
                    <a:pt x="160" y="84"/>
                    <a:pt x="163" y="84"/>
                  </a:cubicBezTo>
                  <a:cubicBezTo>
                    <a:pt x="166" y="84"/>
                    <a:pt x="169" y="91"/>
                    <a:pt x="169" y="95"/>
                  </a:cubicBezTo>
                  <a:cubicBezTo>
                    <a:pt x="177" y="95"/>
                    <a:pt x="177" y="95"/>
                    <a:pt x="177" y="95"/>
                  </a:cubicBezTo>
                  <a:cubicBezTo>
                    <a:pt x="177" y="87"/>
                    <a:pt x="175" y="78"/>
                    <a:pt x="173" y="69"/>
                  </a:cubicBezTo>
                  <a:cubicBezTo>
                    <a:pt x="176" y="74"/>
                    <a:pt x="180" y="78"/>
                    <a:pt x="183" y="78"/>
                  </a:cubicBezTo>
                  <a:cubicBezTo>
                    <a:pt x="184" y="78"/>
                    <a:pt x="184" y="78"/>
                    <a:pt x="185" y="78"/>
                  </a:cubicBezTo>
                  <a:cubicBezTo>
                    <a:pt x="188" y="74"/>
                    <a:pt x="178" y="56"/>
                    <a:pt x="169" y="53"/>
                  </a:cubicBezTo>
                  <a:cubicBezTo>
                    <a:pt x="171" y="51"/>
                    <a:pt x="172" y="49"/>
                    <a:pt x="172" y="46"/>
                  </a:cubicBezTo>
                  <a:cubicBezTo>
                    <a:pt x="172" y="41"/>
                    <a:pt x="168" y="37"/>
                    <a:pt x="163" y="37"/>
                  </a:cubicBezTo>
                  <a:moveTo>
                    <a:pt x="96" y="0"/>
                  </a:moveTo>
                  <a:cubicBezTo>
                    <a:pt x="88" y="0"/>
                    <a:pt x="81" y="6"/>
                    <a:pt x="81" y="14"/>
                  </a:cubicBezTo>
                  <a:cubicBezTo>
                    <a:pt x="81" y="19"/>
                    <a:pt x="83" y="23"/>
                    <a:pt x="87" y="26"/>
                  </a:cubicBezTo>
                  <a:cubicBezTo>
                    <a:pt x="72" y="31"/>
                    <a:pt x="55" y="61"/>
                    <a:pt x="60" y="67"/>
                  </a:cubicBezTo>
                  <a:cubicBezTo>
                    <a:pt x="61" y="68"/>
                    <a:pt x="62" y="68"/>
                    <a:pt x="63" y="68"/>
                  </a:cubicBezTo>
                  <a:cubicBezTo>
                    <a:pt x="68" y="68"/>
                    <a:pt x="75" y="60"/>
                    <a:pt x="80" y="53"/>
                  </a:cubicBezTo>
                  <a:cubicBezTo>
                    <a:pt x="76" y="67"/>
                    <a:pt x="74" y="82"/>
                    <a:pt x="72" y="95"/>
                  </a:cubicBezTo>
                  <a:cubicBezTo>
                    <a:pt x="86" y="95"/>
                    <a:pt x="86" y="95"/>
                    <a:pt x="86" y="95"/>
                  </a:cubicBezTo>
                  <a:cubicBezTo>
                    <a:pt x="86" y="88"/>
                    <a:pt x="91" y="78"/>
                    <a:pt x="96" y="78"/>
                  </a:cubicBezTo>
                  <a:cubicBezTo>
                    <a:pt x="101" y="78"/>
                    <a:pt x="106" y="88"/>
                    <a:pt x="106" y="95"/>
                  </a:cubicBezTo>
                  <a:cubicBezTo>
                    <a:pt x="119" y="95"/>
                    <a:pt x="119" y="95"/>
                    <a:pt x="119" y="95"/>
                  </a:cubicBezTo>
                  <a:cubicBezTo>
                    <a:pt x="118" y="82"/>
                    <a:pt x="115" y="67"/>
                    <a:pt x="112" y="53"/>
                  </a:cubicBezTo>
                  <a:cubicBezTo>
                    <a:pt x="117" y="60"/>
                    <a:pt x="124" y="68"/>
                    <a:pt x="128" y="68"/>
                  </a:cubicBezTo>
                  <a:cubicBezTo>
                    <a:pt x="130" y="68"/>
                    <a:pt x="131" y="68"/>
                    <a:pt x="131" y="67"/>
                  </a:cubicBezTo>
                  <a:cubicBezTo>
                    <a:pt x="137" y="61"/>
                    <a:pt x="120" y="31"/>
                    <a:pt x="105" y="26"/>
                  </a:cubicBezTo>
                  <a:cubicBezTo>
                    <a:pt x="108" y="23"/>
                    <a:pt x="111" y="19"/>
                    <a:pt x="111" y="14"/>
                  </a:cubicBezTo>
                  <a:cubicBezTo>
                    <a:pt x="111" y="6"/>
                    <a:pt x="104" y="0"/>
                    <a:pt x="96" y="0"/>
                  </a:cubicBezTo>
                </a:path>
              </a:pathLst>
            </a:custGeom>
            <a:solidFill>
              <a:schemeClr val="bg1"/>
            </a:solidFill>
            <a:ln>
              <a:noFill/>
            </a:ln>
          </p:spPr>
          <p:txBody>
            <a:bodyPr vert="horz" wrap="square" lIns="68562" tIns="34281" rIns="68562" bIns="34281" numCol="1" anchor="t" anchorCtr="0" compatLnSpc="1"/>
            <a:lstStyle/>
            <a:p>
              <a:endParaRPr lang="zh-CN" altLang="en-US" sz="2100">
                <a:solidFill>
                  <a:prstClr val="black">
                    <a:lumMod val="50000"/>
                  </a:prstClr>
                </a:solidFill>
                <a:latin typeface="Arial" panose="020B0604020202020204"/>
                <a:ea typeface="微软雅黑" panose="020B0503020204020204" pitchFamily="34" charset="-122"/>
              </a:endParaRPr>
            </a:p>
          </p:txBody>
        </p:sp>
      </p:grpSp>
      <p:grpSp>
        <p:nvGrpSpPr>
          <p:cNvPr id="7" name="Group 128"/>
          <p:cNvGrpSpPr/>
          <p:nvPr/>
        </p:nvGrpSpPr>
        <p:grpSpPr>
          <a:xfrm>
            <a:off x="5174910" y="1146791"/>
            <a:ext cx="2345727" cy="715756"/>
            <a:chOff x="384265" y="2982432"/>
            <a:chExt cx="2346338" cy="715943"/>
          </a:xfrm>
        </p:grpSpPr>
        <p:sp>
          <p:nvSpPr>
            <p:cNvPr id="130" name="文本框 11"/>
            <p:cNvSpPr txBox="1"/>
            <p:nvPr/>
          </p:nvSpPr>
          <p:spPr>
            <a:xfrm>
              <a:off x="398742" y="2982432"/>
              <a:ext cx="1223731" cy="300160"/>
            </a:xfrm>
            <a:prstGeom prst="rect">
              <a:avLst/>
            </a:prstGeom>
            <a:noFill/>
          </p:spPr>
          <p:txBody>
            <a:bodyPr wrap="none" rtlCol="0">
              <a:spAutoFit/>
            </a:bodyPr>
            <a:lstStyle/>
            <a:p>
              <a:r>
                <a:rPr lang="zh-CN" altLang="en-US" dirty="0">
                  <a:solidFill>
                    <a:prstClr val="black">
                      <a:lumMod val="50000"/>
                      <a:lumOff val="50000"/>
                    </a:prstClr>
                  </a:solidFill>
                  <a:latin typeface="微软雅黑" panose="020B0503020204020204" pitchFamily="34" charset="-122"/>
                  <a:ea typeface="微软雅黑" panose="020B0503020204020204" pitchFamily="34" charset="-122"/>
                </a:rPr>
                <a:t>点击添加标题</a:t>
              </a:r>
              <a:endParaRPr lang="en-US" altLang="zh-CN" dirty="0">
                <a:solidFill>
                  <a:prstClr val="black">
                    <a:lumMod val="50000"/>
                    <a:lumOff val="50000"/>
                  </a:prstClr>
                </a:solidFill>
                <a:latin typeface="微软雅黑" panose="020B0503020204020204" pitchFamily="34" charset="-122"/>
                <a:ea typeface="微软雅黑" panose="020B0503020204020204" pitchFamily="34" charset="-122"/>
              </a:endParaRPr>
            </a:p>
          </p:txBody>
        </p:sp>
        <p:sp>
          <p:nvSpPr>
            <p:cNvPr id="131" name="矩形 9"/>
            <p:cNvSpPr/>
            <p:nvPr/>
          </p:nvSpPr>
          <p:spPr>
            <a:xfrm>
              <a:off x="384265" y="3290209"/>
              <a:ext cx="2346338" cy="408166"/>
            </a:xfrm>
            <a:prstGeom prst="rect">
              <a:avLst/>
            </a:prstGeom>
          </p:spPr>
          <p:txBody>
            <a:bodyPr wrap="square">
              <a:spAutoFit/>
            </a:bodyPr>
            <a:lstStyle/>
            <a:p>
              <a:pPr>
                <a:lnSpc>
                  <a:spcPct val="114000"/>
                </a:lnSpc>
              </a:pPr>
              <a:r>
                <a:rPr lang="zh-CN" altLang="en-US" sz="900" dirty="0">
                  <a:solidFill>
                    <a:prstClr val="black">
                      <a:lumMod val="50000"/>
                      <a:lumOff val="50000"/>
                    </a:prstClr>
                  </a:solidFill>
                  <a:latin typeface="微软雅黑" panose="020B0503020204020204" pitchFamily="34" charset="-122"/>
                  <a:ea typeface="微软雅黑" panose="020B0503020204020204" pitchFamily="34" charset="-122"/>
                </a:rPr>
                <a:t>此处输入您的文本请在此处输入您的文本此处输入您的文本此处输入您的文本</a:t>
              </a:r>
            </a:p>
          </p:txBody>
        </p:sp>
      </p:grpSp>
      <p:grpSp>
        <p:nvGrpSpPr>
          <p:cNvPr id="8" name="Group 131"/>
          <p:cNvGrpSpPr/>
          <p:nvPr/>
        </p:nvGrpSpPr>
        <p:grpSpPr>
          <a:xfrm>
            <a:off x="382550" y="2238972"/>
            <a:ext cx="2086136" cy="873621"/>
            <a:chOff x="336640" y="2982432"/>
            <a:chExt cx="2086679" cy="873849"/>
          </a:xfrm>
        </p:grpSpPr>
        <p:sp>
          <p:nvSpPr>
            <p:cNvPr id="133" name="文本框 11"/>
            <p:cNvSpPr txBox="1"/>
            <p:nvPr/>
          </p:nvSpPr>
          <p:spPr>
            <a:xfrm>
              <a:off x="1161435" y="2982432"/>
              <a:ext cx="1223730" cy="300160"/>
            </a:xfrm>
            <a:prstGeom prst="rect">
              <a:avLst/>
            </a:prstGeom>
            <a:noFill/>
          </p:spPr>
          <p:txBody>
            <a:bodyPr wrap="none" rtlCol="0">
              <a:spAutoFit/>
            </a:bodyPr>
            <a:lstStyle/>
            <a:p>
              <a:r>
                <a:rPr lang="zh-CN" altLang="en-US" dirty="0">
                  <a:solidFill>
                    <a:prstClr val="black">
                      <a:lumMod val="50000"/>
                      <a:lumOff val="50000"/>
                    </a:prstClr>
                  </a:solidFill>
                  <a:latin typeface="微软雅黑" panose="020B0503020204020204" pitchFamily="34" charset="-122"/>
                  <a:ea typeface="微软雅黑" panose="020B0503020204020204" pitchFamily="34" charset="-122"/>
                </a:rPr>
                <a:t>点击添加标题</a:t>
              </a:r>
              <a:endParaRPr lang="en-US" altLang="zh-CN" dirty="0">
                <a:solidFill>
                  <a:prstClr val="black">
                    <a:lumMod val="50000"/>
                    <a:lumOff val="50000"/>
                  </a:prstClr>
                </a:solidFill>
                <a:latin typeface="微软雅黑" panose="020B0503020204020204" pitchFamily="34" charset="-122"/>
                <a:ea typeface="微软雅黑" panose="020B0503020204020204" pitchFamily="34" charset="-122"/>
              </a:endParaRPr>
            </a:p>
          </p:txBody>
        </p:sp>
        <p:sp>
          <p:nvSpPr>
            <p:cNvPr id="134" name="矩形 9"/>
            <p:cNvSpPr/>
            <p:nvPr/>
          </p:nvSpPr>
          <p:spPr>
            <a:xfrm>
              <a:off x="336640" y="3290209"/>
              <a:ext cx="2086679" cy="566072"/>
            </a:xfrm>
            <a:prstGeom prst="rect">
              <a:avLst/>
            </a:prstGeom>
          </p:spPr>
          <p:txBody>
            <a:bodyPr wrap="square">
              <a:spAutoFit/>
            </a:bodyPr>
            <a:lstStyle/>
            <a:p>
              <a:pPr algn="r">
                <a:lnSpc>
                  <a:spcPct val="114000"/>
                </a:lnSpc>
              </a:pPr>
              <a:r>
                <a:rPr lang="zh-CN" altLang="en-US" sz="900" dirty="0">
                  <a:solidFill>
                    <a:prstClr val="black">
                      <a:lumMod val="50000"/>
                      <a:lumOff val="50000"/>
                    </a:prstClr>
                  </a:solidFill>
                  <a:latin typeface="微软雅黑" panose="020B0503020204020204" pitchFamily="34" charset="-122"/>
                  <a:ea typeface="微软雅黑" panose="020B0503020204020204" pitchFamily="34" charset="-122"/>
                </a:rPr>
                <a:t>此处输入您的文本请在此处输入您的文本此处输入您的文本此处输入您的文本</a:t>
              </a:r>
            </a:p>
          </p:txBody>
        </p:sp>
      </p:grpSp>
      <p:grpSp>
        <p:nvGrpSpPr>
          <p:cNvPr id="9" name="Group 134"/>
          <p:cNvGrpSpPr/>
          <p:nvPr/>
        </p:nvGrpSpPr>
        <p:grpSpPr>
          <a:xfrm>
            <a:off x="6347774" y="2436853"/>
            <a:ext cx="2345727" cy="715756"/>
            <a:chOff x="384265" y="2982432"/>
            <a:chExt cx="2346338" cy="715943"/>
          </a:xfrm>
        </p:grpSpPr>
        <p:sp>
          <p:nvSpPr>
            <p:cNvPr id="136" name="文本框 11"/>
            <p:cNvSpPr txBox="1"/>
            <p:nvPr/>
          </p:nvSpPr>
          <p:spPr>
            <a:xfrm>
              <a:off x="398742" y="2982432"/>
              <a:ext cx="1223731" cy="300160"/>
            </a:xfrm>
            <a:prstGeom prst="rect">
              <a:avLst/>
            </a:prstGeom>
            <a:noFill/>
          </p:spPr>
          <p:txBody>
            <a:bodyPr wrap="none" rtlCol="0">
              <a:spAutoFit/>
            </a:bodyPr>
            <a:lstStyle/>
            <a:p>
              <a:r>
                <a:rPr lang="zh-CN" altLang="en-US" dirty="0">
                  <a:solidFill>
                    <a:prstClr val="black">
                      <a:lumMod val="50000"/>
                      <a:lumOff val="50000"/>
                    </a:prstClr>
                  </a:solidFill>
                  <a:latin typeface="微软雅黑" panose="020B0503020204020204" pitchFamily="34" charset="-122"/>
                  <a:ea typeface="微软雅黑" panose="020B0503020204020204" pitchFamily="34" charset="-122"/>
                </a:rPr>
                <a:t>点击添加标题</a:t>
              </a:r>
              <a:endParaRPr lang="en-US" altLang="zh-CN" dirty="0">
                <a:solidFill>
                  <a:prstClr val="black">
                    <a:lumMod val="50000"/>
                    <a:lumOff val="50000"/>
                  </a:prstClr>
                </a:solidFill>
                <a:latin typeface="微软雅黑" panose="020B0503020204020204" pitchFamily="34" charset="-122"/>
                <a:ea typeface="微软雅黑" panose="020B0503020204020204" pitchFamily="34" charset="-122"/>
              </a:endParaRPr>
            </a:p>
          </p:txBody>
        </p:sp>
        <p:sp>
          <p:nvSpPr>
            <p:cNvPr id="137" name="矩形 9"/>
            <p:cNvSpPr/>
            <p:nvPr/>
          </p:nvSpPr>
          <p:spPr>
            <a:xfrm>
              <a:off x="384265" y="3290209"/>
              <a:ext cx="2346338" cy="408166"/>
            </a:xfrm>
            <a:prstGeom prst="rect">
              <a:avLst/>
            </a:prstGeom>
          </p:spPr>
          <p:txBody>
            <a:bodyPr wrap="square">
              <a:spAutoFit/>
            </a:bodyPr>
            <a:lstStyle/>
            <a:p>
              <a:pPr>
                <a:lnSpc>
                  <a:spcPct val="114000"/>
                </a:lnSpc>
              </a:pPr>
              <a:r>
                <a:rPr lang="zh-CN" altLang="en-US" sz="900" dirty="0">
                  <a:solidFill>
                    <a:prstClr val="black">
                      <a:lumMod val="50000"/>
                      <a:lumOff val="50000"/>
                    </a:prstClr>
                  </a:solidFill>
                  <a:latin typeface="微软雅黑" panose="020B0503020204020204" pitchFamily="34" charset="-122"/>
                  <a:ea typeface="微软雅黑" panose="020B0503020204020204" pitchFamily="34" charset="-122"/>
                </a:rPr>
                <a:t>此处输入您的文本请在此处输入您的文本此处输入您的文本此处输入您的文本</a:t>
              </a:r>
            </a:p>
          </p:txBody>
        </p:sp>
      </p:grpSp>
      <p:grpSp>
        <p:nvGrpSpPr>
          <p:cNvPr id="10" name="Group 137"/>
          <p:cNvGrpSpPr/>
          <p:nvPr/>
        </p:nvGrpSpPr>
        <p:grpSpPr>
          <a:xfrm>
            <a:off x="4395357" y="3728837"/>
            <a:ext cx="2345727" cy="715756"/>
            <a:chOff x="384265" y="2982432"/>
            <a:chExt cx="2346338" cy="715943"/>
          </a:xfrm>
        </p:grpSpPr>
        <p:sp>
          <p:nvSpPr>
            <p:cNvPr id="139" name="文本框 11"/>
            <p:cNvSpPr txBox="1"/>
            <p:nvPr/>
          </p:nvSpPr>
          <p:spPr>
            <a:xfrm>
              <a:off x="398742" y="2982432"/>
              <a:ext cx="1223731" cy="300160"/>
            </a:xfrm>
            <a:prstGeom prst="rect">
              <a:avLst/>
            </a:prstGeom>
            <a:noFill/>
          </p:spPr>
          <p:txBody>
            <a:bodyPr wrap="none" rtlCol="0">
              <a:spAutoFit/>
            </a:bodyPr>
            <a:lstStyle/>
            <a:p>
              <a:r>
                <a:rPr lang="zh-CN" altLang="en-US" dirty="0">
                  <a:solidFill>
                    <a:prstClr val="black">
                      <a:lumMod val="50000"/>
                      <a:lumOff val="50000"/>
                    </a:prstClr>
                  </a:solidFill>
                  <a:latin typeface="微软雅黑" panose="020B0503020204020204" pitchFamily="34" charset="-122"/>
                  <a:ea typeface="微软雅黑" panose="020B0503020204020204" pitchFamily="34" charset="-122"/>
                </a:rPr>
                <a:t>点击添加标题</a:t>
              </a:r>
              <a:endParaRPr lang="en-US" altLang="zh-CN" dirty="0">
                <a:solidFill>
                  <a:prstClr val="black">
                    <a:lumMod val="50000"/>
                    <a:lumOff val="50000"/>
                  </a:prstClr>
                </a:solidFill>
                <a:latin typeface="微软雅黑" panose="020B0503020204020204" pitchFamily="34" charset="-122"/>
                <a:ea typeface="微软雅黑" panose="020B0503020204020204" pitchFamily="34" charset="-122"/>
              </a:endParaRPr>
            </a:p>
          </p:txBody>
        </p:sp>
        <p:sp>
          <p:nvSpPr>
            <p:cNvPr id="140" name="矩形 9"/>
            <p:cNvSpPr/>
            <p:nvPr/>
          </p:nvSpPr>
          <p:spPr>
            <a:xfrm>
              <a:off x="384265" y="3290209"/>
              <a:ext cx="2346338" cy="408166"/>
            </a:xfrm>
            <a:prstGeom prst="rect">
              <a:avLst/>
            </a:prstGeom>
          </p:spPr>
          <p:txBody>
            <a:bodyPr wrap="square">
              <a:spAutoFit/>
            </a:bodyPr>
            <a:lstStyle/>
            <a:p>
              <a:pPr>
                <a:lnSpc>
                  <a:spcPct val="114000"/>
                </a:lnSpc>
              </a:pPr>
              <a:r>
                <a:rPr lang="zh-CN" altLang="en-US" sz="900" dirty="0">
                  <a:solidFill>
                    <a:prstClr val="black">
                      <a:lumMod val="50000"/>
                      <a:lumOff val="50000"/>
                    </a:prstClr>
                  </a:solidFill>
                  <a:latin typeface="微软雅黑" panose="020B0503020204020204" pitchFamily="34" charset="-122"/>
                  <a:ea typeface="微软雅黑" panose="020B0503020204020204" pitchFamily="34" charset="-122"/>
                </a:rPr>
                <a:t>此处输入您的文本请在此处输入您的文本此处输入您的文本此处输入您的文本</a:t>
              </a:r>
            </a:p>
          </p:txBody>
        </p:sp>
      </p:gr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par>
                          <p:cTn id="10" fill="hold">
                            <p:stCondLst>
                              <p:cond delay="1000"/>
                            </p:stCondLst>
                            <p:childTnLst>
                              <p:par>
                                <p:cTn id="11" presetID="29"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ppt_x</p:attrName>
                                        </p:attrNameLst>
                                      </p:cBhvr>
                                      <p:tavLst>
                                        <p:tav tm="0">
                                          <p:val>
                                            <p:strVal val="#ppt_x-.2"/>
                                          </p:val>
                                        </p:tav>
                                        <p:tav tm="100000">
                                          <p:val>
                                            <p:strVal val="#ppt_x"/>
                                          </p:val>
                                        </p:tav>
                                      </p:tavLst>
                                    </p:anim>
                                    <p:anim calcmode="lin" valueType="num">
                                      <p:cBhvr>
                                        <p:cTn id="14"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15" dur="1000"/>
                                        <p:tgtEl>
                                          <p:spTgt spid="6"/>
                                        </p:tgtEl>
                                      </p:cBhvr>
                                    </p:animEffect>
                                  </p:childTnLst>
                                </p:cTn>
                              </p:par>
                            </p:childTnLst>
                          </p:cTn>
                        </p:par>
                        <p:par>
                          <p:cTn id="16" fill="hold">
                            <p:stCondLst>
                              <p:cond delay="2000"/>
                            </p:stCondLst>
                            <p:childTnLst>
                              <p:par>
                                <p:cTn id="17" presetID="29" presetClass="entr" presetSubtype="0"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ppt_x</p:attrName>
                                        </p:attrNameLst>
                                      </p:cBhvr>
                                      <p:tavLst>
                                        <p:tav tm="0">
                                          <p:val>
                                            <p:strVal val="#ppt_x-.2"/>
                                          </p:val>
                                        </p:tav>
                                        <p:tav tm="100000">
                                          <p:val>
                                            <p:strVal val="#ppt_x"/>
                                          </p:val>
                                        </p:tav>
                                      </p:tavLst>
                                    </p:anim>
                                    <p:anim calcmode="lin" valueType="num">
                                      <p:cBhvr>
                                        <p:cTn id="20"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21" dur="1000"/>
                                        <p:tgtEl>
                                          <p:spTgt spid="5"/>
                                        </p:tgtEl>
                                      </p:cBhvr>
                                    </p:animEffect>
                                  </p:childTnLst>
                                </p:cTn>
                              </p:par>
                            </p:childTnLst>
                          </p:cTn>
                        </p:par>
                        <p:par>
                          <p:cTn id="22" fill="hold">
                            <p:stCondLst>
                              <p:cond delay="3000"/>
                            </p:stCondLst>
                            <p:childTnLst>
                              <p:par>
                                <p:cTn id="23" presetID="29" presetClass="entr" presetSubtype="0" fill="hold" nodeType="after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p:cTn id="25" dur="1000" fill="hold"/>
                                        <p:tgtEl>
                                          <p:spTgt spid="2"/>
                                        </p:tgtEl>
                                        <p:attrNameLst>
                                          <p:attrName>ppt_x</p:attrName>
                                        </p:attrNameLst>
                                      </p:cBhvr>
                                      <p:tavLst>
                                        <p:tav tm="0">
                                          <p:val>
                                            <p:strVal val="#ppt_x-.2"/>
                                          </p:val>
                                        </p:tav>
                                        <p:tav tm="100000">
                                          <p:val>
                                            <p:strVal val="#ppt_x"/>
                                          </p:val>
                                        </p:tav>
                                      </p:tavLst>
                                    </p:anim>
                                    <p:anim calcmode="lin" valueType="num">
                                      <p:cBhvr>
                                        <p:cTn id="26"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27" dur="1000"/>
                                        <p:tgtEl>
                                          <p:spTgt spid="2"/>
                                        </p:tgtEl>
                                      </p:cBhvr>
                                    </p:animEffect>
                                  </p:childTnLst>
                                </p:cTn>
                              </p:par>
                            </p:childTnLst>
                          </p:cTn>
                        </p:par>
                        <p:par>
                          <p:cTn id="28" fill="hold">
                            <p:stCondLst>
                              <p:cond delay="4000"/>
                            </p:stCondLst>
                            <p:childTnLst>
                              <p:par>
                                <p:cTn id="29" presetID="12" presetClass="entr" presetSubtype="1" fill="hold"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slide(fromTop)">
                                      <p:cBhvr>
                                        <p:cTn id="31" dur="500"/>
                                        <p:tgtEl>
                                          <p:spTgt spid="7"/>
                                        </p:tgtEl>
                                      </p:cBhvr>
                                    </p:animEffect>
                                  </p:childTnLst>
                                </p:cTn>
                              </p:par>
                            </p:childTnLst>
                          </p:cTn>
                        </p:par>
                        <p:par>
                          <p:cTn id="32" fill="hold">
                            <p:stCondLst>
                              <p:cond delay="4500"/>
                            </p:stCondLst>
                            <p:childTnLst>
                              <p:par>
                                <p:cTn id="33" presetID="12" presetClass="entr" presetSubtype="1" fill="hold"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slide(fromTop)">
                                      <p:cBhvr>
                                        <p:cTn id="35" dur="500"/>
                                        <p:tgtEl>
                                          <p:spTgt spid="8"/>
                                        </p:tgtEl>
                                      </p:cBhvr>
                                    </p:animEffect>
                                  </p:childTnLst>
                                </p:cTn>
                              </p:par>
                            </p:childTnLst>
                          </p:cTn>
                        </p:par>
                        <p:par>
                          <p:cTn id="36" fill="hold">
                            <p:stCondLst>
                              <p:cond delay="5000"/>
                            </p:stCondLst>
                            <p:childTnLst>
                              <p:par>
                                <p:cTn id="37" presetID="12" presetClass="entr" presetSubtype="1" fill="hold" nodeType="after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slide(fromTop)">
                                      <p:cBhvr>
                                        <p:cTn id="39" dur="500"/>
                                        <p:tgtEl>
                                          <p:spTgt spid="9"/>
                                        </p:tgtEl>
                                      </p:cBhvr>
                                    </p:animEffect>
                                  </p:childTnLst>
                                </p:cTn>
                              </p:par>
                            </p:childTnLst>
                          </p:cTn>
                        </p:par>
                        <p:par>
                          <p:cTn id="40" fill="hold">
                            <p:stCondLst>
                              <p:cond delay="5500"/>
                            </p:stCondLst>
                            <p:childTnLst>
                              <p:par>
                                <p:cTn id="41" presetID="12" presetClass="entr" presetSubtype="1" fill="hold" nodeType="after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slide(fromTop)">
                                      <p:cBhvr>
                                        <p:cTn id="4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右箭头 1"/>
          <p:cNvSpPr>
            <a:spLocks noChangeArrowheads="1"/>
          </p:cNvSpPr>
          <p:nvPr/>
        </p:nvSpPr>
        <p:spPr bwMode="auto">
          <a:xfrm>
            <a:off x="2673859" y="1570827"/>
            <a:ext cx="3557664" cy="394392"/>
          </a:xfrm>
          <a:prstGeom prst="rightArrow">
            <a:avLst>
              <a:gd name="adj1" fmla="val 50000"/>
              <a:gd name="adj2" fmla="val 50092"/>
            </a:avLst>
          </a:prstGeom>
          <a:solidFill>
            <a:schemeClr val="accent3"/>
          </a:solidFill>
          <a:ln>
            <a:noFill/>
          </a:ln>
          <a:effectLst>
            <a:outerShdw blurRad="50800" dist="38100" dir="2700000" algn="tl" rotWithShape="0">
              <a:prstClr val="black">
                <a:alpha val="40000"/>
              </a:prstClr>
            </a:outerShdw>
          </a:effectLst>
        </p:spPr>
        <p:txBody>
          <a:bodyPr lIns="96184" tIns="48091" rIns="96184" bIns="48091" anchor="ctr"/>
          <a:lstStyle/>
          <a:p>
            <a:pPr>
              <a:lnSpc>
                <a:spcPct val="120000"/>
              </a:lnSpc>
              <a:defRPr/>
            </a:pPr>
            <a:endParaRPr lang="zh-CN" altLang="en-US" sz="1900" b="1" kern="0" dirty="0">
              <a:solidFill>
                <a:sysClr val="window" lastClr="FFFFFF"/>
              </a:solidFill>
              <a:latin typeface="微软雅黑" panose="020B0503020204020204" pitchFamily="34" charset="-122"/>
              <a:ea typeface="微软雅黑" panose="020B0503020204020204" pitchFamily="34" charset="-122"/>
            </a:endParaRPr>
          </a:p>
        </p:txBody>
      </p:sp>
      <p:sp>
        <p:nvSpPr>
          <p:cNvPr id="3" name="右箭头 2"/>
          <p:cNvSpPr>
            <a:spLocks noChangeArrowheads="1"/>
          </p:cNvSpPr>
          <p:nvPr/>
        </p:nvSpPr>
        <p:spPr bwMode="auto">
          <a:xfrm flipH="1">
            <a:off x="2805069" y="2162414"/>
            <a:ext cx="3683894" cy="392707"/>
          </a:xfrm>
          <a:prstGeom prst="rightArrow">
            <a:avLst>
              <a:gd name="adj1" fmla="val 50000"/>
              <a:gd name="adj2" fmla="val 50064"/>
            </a:avLst>
          </a:prstGeom>
          <a:solidFill>
            <a:schemeClr val="accent4"/>
          </a:solidFill>
          <a:ln>
            <a:noFill/>
          </a:ln>
          <a:effectLst>
            <a:outerShdw blurRad="50800" dist="38100" dir="2700000" algn="tl" rotWithShape="0">
              <a:prstClr val="black">
                <a:alpha val="40000"/>
              </a:prstClr>
            </a:outerShdw>
          </a:effectLst>
        </p:spPr>
        <p:txBody>
          <a:bodyPr lIns="96184" tIns="48091" rIns="96184" bIns="48091" anchor="ctr"/>
          <a:lstStyle/>
          <a:p>
            <a:pPr>
              <a:lnSpc>
                <a:spcPct val="120000"/>
              </a:lnSpc>
              <a:defRPr/>
            </a:pPr>
            <a:endParaRPr lang="zh-CN" altLang="en-US" sz="1900" b="1" kern="0" dirty="0">
              <a:solidFill>
                <a:sysClr val="window" lastClr="FFFFFF"/>
              </a:solidFill>
              <a:latin typeface="微软雅黑" panose="020B0503020204020204" pitchFamily="34" charset="-122"/>
              <a:ea typeface="微软雅黑" panose="020B0503020204020204" pitchFamily="34" charset="-122"/>
            </a:endParaRPr>
          </a:p>
        </p:txBody>
      </p:sp>
      <p:sp>
        <p:nvSpPr>
          <p:cNvPr id="4" name="椭圆 3"/>
          <p:cNvSpPr>
            <a:spLocks noChangeArrowheads="1"/>
          </p:cNvSpPr>
          <p:nvPr/>
        </p:nvSpPr>
        <p:spPr bwMode="auto">
          <a:xfrm>
            <a:off x="929904" y="1078681"/>
            <a:ext cx="1875166" cy="1902855"/>
          </a:xfrm>
          <a:prstGeom prst="ellipse">
            <a:avLst/>
          </a:prstGeom>
          <a:solidFill>
            <a:schemeClr val="accent1"/>
          </a:solidFill>
          <a:ln>
            <a:noFill/>
          </a:ln>
          <a:effectLst>
            <a:outerShdw blurRad="50800" dist="38100" dir="2700000" algn="tl" rotWithShape="0">
              <a:prstClr val="black">
                <a:alpha val="40000"/>
              </a:prstClr>
            </a:outerShdw>
          </a:effectLst>
        </p:spPr>
        <p:txBody>
          <a:bodyPr lIns="96184" tIns="48091" rIns="96184" bIns="48091" anchor="ctr"/>
          <a:lstStyle/>
          <a:p>
            <a:pPr>
              <a:lnSpc>
                <a:spcPct val="120000"/>
              </a:lnSpc>
              <a:defRPr/>
            </a:pPr>
            <a:r>
              <a:rPr lang="zh-CN" altLang="en-US" sz="1900" kern="0" dirty="0">
                <a:solidFill>
                  <a:srgbClr val="FFFFFF"/>
                </a:solidFill>
                <a:latin typeface="微软雅黑" panose="020B0503020204020204" pitchFamily="34" charset="-122"/>
                <a:ea typeface="微软雅黑" panose="020B0503020204020204" pitchFamily="34" charset="-122"/>
              </a:rPr>
              <a:t>  添加内容</a:t>
            </a:r>
          </a:p>
        </p:txBody>
      </p:sp>
      <p:sp>
        <p:nvSpPr>
          <p:cNvPr id="5" name="椭圆 4"/>
          <p:cNvSpPr>
            <a:spLocks noChangeArrowheads="1"/>
          </p:cNvSpPr>
          <p:nvPr/>
        </p:nvSpPr>
        <p:spPr bwMode="auto">
          <a:xfrm>
            <a:off x="6294639" y="1078681"/>
            <a:ext cx="1876825" cy="1902855"/>
          </a:xfrm>
          <a:prstGeom prst="ellipse">
            <a:avLst/>
          </a:prstGeom>
          <a:solidFill>
            <a:schemeClr val="accent2"/>
          </a:solidFill>
          <a:ln>
            <a:noFill/>
          </a:ln>
          <a:effectLst>
            <a:outerShdw blurRad="50800" dist="38100" dir="2700000" algn="tl" rotWithShape="0">
              <a:prstClr val="black">
                <a:alpha val="40000"/>
              </a:prstClr>
            </a:outerShdw>
          </a:effectLst>
        </p:spPr>
        <p:txBody>
          <a:bodyPr lIns="96184" tIns="48091" rIns="96184" bIns="48091" anchor="ctr"/>
          <a:lstStyle/>
          <a:p>
            <a:pPr>
              <a:lnSpc>
                <a:spcPct val="120000"/>
              </a:lnSpc>
              <a:defRPr/>
            </a:pPr>
            <a:r>
              <a:rPr lang="zh-CN" altLang="en-US" sz="1900" kern="0" dirty="0">
                <a:solidFill>
                  <a:srgbClr val="FFFFFF"/>
                </a:solidFill>
                <a:latin typeface="微软雅黑" panose="020B0503020204020204" pitchFamily="34" charset="-122"/>
                <a:ea typeface="微软雅黑" panose="020B0503020204020204" pitchFamily="34" charset="-122"/>
              </a:rPr>
              <a:t>  添加内容</a:t>
            </a:r>
          </a:p>
        </p:txBody>
      </p:sp>
      <p:sp>
        <p:nvSpPr>
          <p:cNvPr id="6" name="矩形 5"/>
          <p:cNvSpPr/>
          <p:nvPr/>
        </p:nvSpPr>
        <p:spPr>
          <a:xfrm>
            <a:off x="3677049" y="1441051"/>
            <a:ext cx="1486513" cy="1245536"/>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50800" dist="38100" sx="97000" sy="97000" algn="ctr" rotWithShape="0">
              <a:srgbClr val="000000">
                <a:alpha val="40000"/>
              </a:srgbClr>
            </a:outerShdw>
          </a:effectLst>
        </p:spPr>
        <p:txBody>
          <a:bodyPr lIns="96184" tIns="48091" rIns="96184" bIns="48091" anchor="ctr"/>
          <a:lstStyle/>
          <a:p>
            <a:pPr algn="ctr">
              <a:lnSpc>
                <a:spcPct val="120000"/>
              </a:lnSpc>
              <a:defRPr/>
            </a:pPr>
            <a:r>
              <a:rPr lang="zh-CN" altLang="en-US" b="1" kern="0" dirty="0">
                <a:solidFill>
                  <a:prstClr val="black">
                    <a:lumMod val="50000"/>
                    <a:lumOff val="50000"/>
                  </a:prstClr>
                </a:solidFill>
                <a:latin typeface="微软雅黑" panose="020B0503020204020204" pitchFamily="34" charset="-122"/>
                <a:ea typeface="微软雅黑" panose="020B0503020204020204" pitchFamily="34" charset="-122"/>
              </a:rPr>
              <a:t>   添加内容</a:t>
            </a:r>
          </a:p>
        </p:txBody>
      </p:sp>
      <p:sp>
        <p:nvSpPr>
          <p:cNvPr id="7" name="下箭头 6"/>
          <p:cNvSpPr>
            <a:spLocks noChangeArrowheads="1"/>
          </p:cNvSpPr>
          <p:nvPr/>
        </p:nvSpPr>
        <p:spPr bwMode="auto">
          <a:xfrm>
            <a:off x="4025837" y="3020301"/>
            <a:ext cx="842082" cy="589901"/>
          </a:xfrm>
          <a:prstGeom prst="downArrow">
            <a:avLst>
              <a:gd name="adj1" fmla="val 50000"/>
              <a:gd name="adj2" fmla="val 50000"/>
            </a:avLst>
          </a:prstGeom>
          <a:solidFill>
            <a:schemeClr val="accent5"/>
          </a:solidFill>
          <a:ln>
            <a:noFill/>
          </a:ln>
          <a:effectLst>
            <a:outerShdw blurRad="50800" dist="38100" dir="2700000" algn="tl" rotWithShape="0">
              <a:prstClr val="black">
                <a:alpha val="40000"/>
              </a:prstClr>
            </a:outerShdw>
          </a:effectLst>
        </p:spPr>
        <p:txBody>
          <a:bodyPr lIns="96184" tIns="48091" rIns="96184" bIns="48091" anchor="ctr"/>
          <a:lstStyle/>
          <a:p>
            <a:pPr>
              <a:lnSpc>
                <a:spcPct val="120000"/>
              </a:lnSpc>
              <a:defRPr/>
            </a:pPr>
            <a:endParaRPr lang="zh-CN" altLang="en-US" sz="1900" b="1" kern="0" dirty="0">
              <a:solidFill>
                <a:sysClr val="window" lastClr="FFFFFF"/>
              </a:solidFill>
              <a:latin typeface="微软雅黑" panose="020B0503020204020204" pitchFamily="34" charset="-122"/>
              <a:ea typeface="微软雅黑" panose="020B0503020204020204" pitchFamily="34" charset="-122"/>
            </a:endParaRPr>
          </a:p>
        </p:txBody>
      </p:sp>
      <p:sp>
        <p:nvSpPr>
          <p:cNvPr id="8" name="TextBox 7"/>
          <p:cNvSpPr txBox="1"/>
          <p:nvPr/>
        </p:nvSpPr>
        <p:spPr bwMode="auto">
          <a:xfrm>
            <a:off x="1034675" y="3182103"/>
            <a:ext cx="1551288" cy="1297450"/>
          </a:xfrm>
          <a:prstGeom prst="rect">
            <a:avLst/>
          </a:prstGeom>
          <a:noFill/>
        </p:spPr>
        <p:txBody>
          <a:bodyPr lIns="96184" tIns="48091" rIns="96184" bIns="48091">
            <a:spAutoFit/>
          </a:bodyPr>
          <a:lstStyle/>
          <a:p>
            <a:pPr>
              <a:lnSpc>
                <a:spcPct val="130000"/>
              </a:lnSpc>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9" name="TextBox 8"/>
          <p:cNvSpPr txBox="1"/>
          <p:nvPr/>
        </p:nvSpPr>
        <p:spPr bwMode="auto">
          <a:xfrm>
            <a:off x="6457541" y="3246150"/>
            <a:ext cx="1552949" cy="1297450"/>
          </a:xfrm>
          <a:prstGeom prst="rect">
            <a:avLst/>
          </a:prstGeom>
          <a:noFill/>
        </p:spPr>
        <p:txBody>
          <a:bodyPr lIns="96184" tIns="48091" rIns="96184" bIns="48091">
            <a:spAutoFit/>
          </a:bodyPr>
          <a:lstStyle/>
          <a:p>
            <a:pPr>
              <a:lnSpc>
                <a:spcPct val="130000"/>
              </a:lnSpc>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cTn>
                              </p:par>
                              <p:par>
                                <p:cTn id="11" presetID="49" presetClass="entr" presetSubtype="0" decel="10000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 calcmode="lin" valueType="num">
                                      <p:cBhvr>
                                        <p:cTn id="15" dur="500" fill="hold"/>
                                        <p:tgtEl>
                                          <p:spTgt spid="5"/>
                                        </p:tgtEl>
                                        <p:attrNameLst>
                                          <p:attrName>style.rotation</p:attrName>
                                        </p:attrNameLst>
                                      </p:cBhvr>
                                      <p:tavLst>
                                        <p:tav tm="0">
                                          <p:val>
                                            <p:fltVal val="360"/>
                                          </p:val>
                                        </p:tav>
                                        <p:tav tm="100000">
                                          <p:val>
                                            <p:fltVal val="0"/>
                                          </p:val>
                                        </p:tav>
                                      </p:tavLst>
                                    </p:anim>
                                    <p:animEffect transition="in" filter="fade">
                                      <p:cBhvr>
                                        <p:cTn id="16" dur="500"/>
                                        <p:tgtEl>
                                          <p:spTgt spid="5"/>
                                        </p:tgtEl>
                                      </p:cBhvr>
                                    </p:animEffect>
                                  </p:childTnLst>
                                </p:cTn>
                              </p:par>
                            </p:childTnLst>
                          </p:cTn>
                        </p:par>
                        <p:par>
                          <p:cTn id="17" fill="hold">
                            <p:stCondLst>
                              <p:cond delay="500"/>
                            </p:stCondLst>
                            <p:childTnLst>
                              <p:par>
                                <p:cTn id="18" presetID="12" presetClass="entr" presetSubtype="8" fill="hold" grpId="0" nodeType="after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slide(fromLeft)">
                                      <p:cBhvr>
                                        <p:cTn id="20" dur="500"/>
                                        <p:tgtEl>
                                          <p:spTgt spid="2"/>
                                        </p:tgtEl>
                                      </p:cBhvr>
                                    </p:animEffect>
                                  </p:childTnLst>
                                </p:cTn>
                              </p:par>
                              <p:par>
                                <p:cTn id="21" presetID="12" presetClass="entr" presetSubtype="2"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slide(fromRight)">
                                      <p:cBhvr>
                                        <p:cTn id="23" dur="500"/>
                                        <p:tgtEl>
                                          <p:spTgt spid="3"/>
                                        </p:tgtEl>
                                      </p:cBhvr>
                                    </p:animEffect>
                                  </p:childTnLst>
                                </p:cTn>
                              </p:par>
                            </p:childTnLst>
                          </p:cTn>
                        </p:par>
                        <p:par>
                          <p:cTn id="24" fill="hold">
                            <p:stCondLst>
                              <p:cond delay="1000"/>
                            </p:stCondLst>
                            <p:childTnLst>
                              <p:par>
                                <p:cTn id="25" presetID="17" presetClass="entr" presetSubtype="10" fill="hold" grpId="0" nodeType="after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500" fill="hold"/>
                                        <p:tgtEl>
                                          <p:spTgt spid="6"/>
                                        </p:tgtEl>
                                        <p:attrNameLst>
                                          <p:attrName>ppt_w</p:attrName>
                                        </p:attrNameLst>
                                      </p:cBhvr>
                                      <p:tavLst>
                                        <p:tav tm="0">
                                          <p:val>
                                            <p:fltVal val="0"/>
                                          </p:val>
                                        </p:tav>
                                        <p:tav tm="100000">
                                          <p:val>
                                            <p:strVal val="#ppt_w"/>
                                          </p:val>
                                        </p:tav>
                                      </p:tavLst>
                                    </p:anim>
                                    <p:anim calcmode="lin" valueType="num">
                                      <p:cBhvr>
                                        <p:cTn id="28" dur="500" fill="hold"/>
                                        <p:tgtEl>
                                          <p:spTgt spid="6"/>
                                        </p:tgtEl>
                                        <p:attrNameLst>
                                          <p:attrName>ppt_h</p:attrName>
                                        </p:attrNameLst>
                                      </p:cBhvr>
                                      <p:tavLst>
                                        <p:tav tm="0">
                                          <p:val>
                                            <p:strVal val="#ppt_h"/>
                                          </p:val>
                                        </p:tav>
                                        <p:tav tm="100000">
                                          <p:val>
                                            <p:strVal val="#ppt_h"/>
                                          </p:val>
                                        </p:tav>
                                      </p:tavLst>
                                    </p:anim>
                                  </p:childTnLst>
                                </p:cTn>
                              </p:par>
                            </p:childTnLst>
                          </p:cTn>
                        </p:par>
                        <p:par>
                          <p:cTn id="29" fill="hold">
                            <p:stCondLst>
                              <p:cond delay="1500"/>
                            </p:stCondLst>
                            <p:childTnLst>
                              <p:par>
                                <p:cTn id="30" presetID="47" presetClass="entr" presetSubtype="0" fill="hold" grpId="0" nodeType="after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1000"/>
                                        <p:tgtEl>
                                          <p:spTgt spid="7"/>
                                        </p:tgtEl>
                                      </p:cBhvr>
                                    </p:animEffect>
                                    <p:anim calcmode="lin" valueType="num">
                                      <p:cBhvr>
                                        <p:cTn id="33" dur="1000" fill="hold"/>
                                        <p:tgtEl>
                                          <p:spTgt spid="7"/>
                                        </p:tgtEl>
                                        <p:attrNameLst>
                                          <p:attrName>ppt_x</p:attrName>
                                        </p:attrNameLst>
                                      </p:cBhvr>
                                      <p:tavLst>
                                        <p:tav tm="0">
                                          <p:val>
                                            <p:strVal val="#ppt_x"/>
                                          </p:val>
                                        </p:tav>
                                        <p:tav tm="100000">
                                          <p:val>
                                            <p:strVal val="#ppt_x"/>
                                          </p:val>
                                        </p:tav>
                                      </p:tavLst>
                                    </p:anim>
                                    <p:anim calcmode="lin" valueType="num">
                                      <p:cBhvr>
                                        <p:cTn id="34" dur="1000" fill="hold"/>
                                        <p:tgtEl>
                                          <p:spTgt spid="7"/>
                                        </p:tgtEl>
                                        <p:attrNameLst>
                                          <p:attrName>ppt_y</p:attrName>
                                        </p:attrNameLst>
                                      </p:cBhvr>
                                      <p:tavLst>
                                        <p:tav tm="0">
                                          <p:val>
                                            <p:strVal val="#ppt_y-.1"/>
                                          </p:val>
                                        </p:tav>
                                        <p:tav tm="100000">
                                          <p:val>
                                            <p:strVal val="#ppt_y"/>
                                          </p:val>
                                        </p:tav>
                                      </p:tavLst>
                                    </p:anim>
                                  </p:childTnLst>
                                </p:cTn>
                              </p:par>
                              <p:par>
                                <p:cTn id="35" presetID="8" presetClass="entr" presetSubtype="16"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diamond(in)">
                                      <p:cBhvr>
                                        <p:cTn id="37" dur="500"/>
                                        <p:tgtEl>
                                          <p:spTgt spid="8"/>
                                        </p:tgtEl>
                                      </p:cBhvr>
                                    </p:animEffect>
                                  </p:childTnLst>
                                </p:cTn>
                              </p:par>
                              <p:par>
                                <p:cTn id="38" presetID="8" presetClass="entr" presetSubtype="16" fill="hold" grpId="0" nodeType="with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diamond(in)">
                                      <p:cBhvr>
                                        <p:cTn id="4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19516" y="1189197"/>
            <a:ext cx="5427803" cy="3143681"/>
          </a:xfrm>
          <a:prstGeom prst="rect">
            <a:avLst/>
          </a:prstGeom>
          <a:blipFill dpi="0" rotWithShape="1">
            <a:blip r:embed="rId3"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60"/>
          </a:p>
        </p:txBody>
      </p:sp>
      <p:sp>
        <p:nvSpPr>
          <p:cNvPr id="9" name="矩形 8"/>
          <p:cNvSpPr/>
          <p:nvPr/>
        </p:nvSpPr>
        <p:spPr>
          <a:xfrm>
            <a:off x="4835611" y="1386077"/>
            <a:ext cx="3790128" cy="103970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25">
              <a:latin typeface="冬青黑体简体中文 W3" panose="020B0300000000000000" pitchFamily="34" charset="-122"/>
              <a:ea typeface="冬青黑体简体中文 W3" panose="020B0300000000000000" pitchFamily="34" charset="-122"/>
            </a:endParaRPr>
          </a:p>
        </p:txBody>
      </p:sp>
      <p:sp>
        <p:nvSpPr>
          <p:cNvPr id="13" name="矩形 12"/>
          <p:cNvSpPr/>
          <p:nvPr/>
        </p:nvSpPr>
        <p:spPr>
          <a:xfrm>
            <a:off x="6840580" y="3978230"/>
            <a:ext cx="1785159" cy="35464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25">
              <a:latin typeface="冬青黑体简体中文 W3" panose="020B0300000000000000" pitchFamily="34" charset="-122"/>
              <a:ea typeface="冬青黑体简体中文 W3" panose="020B0300000000000000" pitchFamily="34" charset="-122"/>
            </a:endParaRPr>
          </a:p>
        </p:txBody>
      </p:sp>
      <p:sp>
        <p:nvSpPr>
          <p:cNvPr id="15" name="Content Placeholder 2"/>
          <p:cNvSpPr txBox="1"/>
          <p:nvPr/>
        </p:nvSpPr>
        <p:spPr>
          <a:xfrm>
            <a:off x="4922549" y="1551206"/>
            <a:ext cx="775977" cy="417750"/>
          </a:xfrm>
          <a:prstGeom prst="rect">
            <a:avLst/>
          </a:prstGeom>
        </p:spPr>
        <p:txBody>
          <a:bodyPr vert="horz" lIns="68576" tIns="34288" rIns="68576" bIns="34288"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spcBef>
                <a:spcPts val="0"/>
              </a:spcBef>
              <a:spcAft>
                <a:spcPts val="0"/>
              </a:spcAft>
            </a:pPr>
            <a:r>
              <a:rPr lang="zh-CN" altLang="en-US" sz="995"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a:t>
            </a:r>
            <a:endParaRPr lang="en-US" altLang="zh-CN" sz="995"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a:p>
            <a:pPr algn="just">
              <a:spcBef>
                <a:spcPts val="0"/>
              </a:spcBef>
              <a:spcAft>
                <a:spcPts val="0"/>
              </a:spcAft>
            </a:pPr>
            <a:r>
              <a:rPr lang="zh-CN" altLang="en-US" sz="995"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文字内容</a:t>
            </a:r>
            <a:endParaRPr lang="en-US" sz="995"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6" name="Content Placeholder 2"/>
          <p:cNvSpPr txBox="1"/>
          <p:nvPr/>
        </p:nvSpPr>
        <p:spPr>
          <a:xfrm>
            <a:off x="5872378" y="2689127"/>
            <a:ext cx="2753361" cy="837308"/>
          </a:xfrm>
          <a:prstGeom prst="rect">
            <a:avLst/>
          </a:prstGeom>
        </p:spPr>
        <p:txBody>
          <a:bodyPr vert="horz" lIns="68576" tIns="34288" rIns="68576" bIns="34288"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50000"/>
              </a:lnSpc>
              <a:spcBef>
                <a:spcPts val="0"/>
              </a:spcBef>
              <a:spcAft>
                <a:spcPts val="0"/>
              </a:spcAft>
            </a:pPr>
            <a:r>
              <a:rPr lang="zh-CN" altLang="en-US" sz="57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请替换文字内容，点击添加相关标题文字，修改文字内容，也可以直接复制你的内容到此。</a:t>
            </a:r>
            <a:endParaRPr lang="en-US" altLang="zh-CN" sz="570"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7" name="Content Placeholder 2"/>
          <p:cNvSpPr txBox="1"/>
          <p:nvPr/>
        </p:nvSpPr>
        <p:spPr>
          <a:xfrm>
            <a:off x="5872378" y="1551207"/>
            <a:ext cx="2753361" cy="837308"/>
          </a:xfrm>
          <a:prstGeom prst="rect">
            <a:avLst/>
          </a:prstGeom>
        </p:spPr>
        <p:txBody>
          <a:bodyPr vert="horz" lIns="68576" tIns="34288" rIns="68576" bIns="34288"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50000"/>
              </a:lnSpc>
              <a:spcBef>
                <a:spcPts val="0"/>
              </a:spcBef>
              <a:spcAft>
                <a:spcPts val="0"/>
              </a:spcAft>
            </a:pPr>
            <a:r>
              <a:rPr lang="zh-CN" altLang="en-US" sz="57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请替换文字内容，点击添加相关标题文字，修改文字内容，也可以直接复制你的内容到此。</a:t>
            </a:r>
            <a:endParaRPr lang="en-US" altLang="zh-CN" sz="570"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8" name="Content Placeholder 2"/>
          <p:cNvSpPr txBox="1"/>
          <p:nvPr/>
        </p:nvSpPr>
        <p:spPr>
          <a:xfrm>
            <a:off x="6908607" y="4039080"/>
            <a:ext cx="1145380" cy="222458"/>
          </a:xfrm>
          <a:prstGeom prst="rect">
            <a:avLst/>
          </a:prstGeom>
        </p:spPr>
        <p:txBody>
          <a:bodyPr vert="horz" lIns="68576" tIns="34288" rIns="68576" bIns="34288"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spcBef>
                <a:spcPts val="0"/>
              </a:spcBef>
              <a:spcAft>
                <a:spcPts val="0"/>
              </a:spcAft>
            </a:pPr>
            <a:r>
              <a:rPr lang="zh-CN" altLang="en-US" sz="995"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a:t>
            </a:r>
            <a:endParaRPr lang="en-US" sz="995"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par>
                          <p:cTn id="12" fill="hold">
                            <p:stCondLst>
                              <p:cond delay="1000"/>
                            </p:stCondLst>
                            <p:childTnLst>
                              <p:par>
                                <p:cTn id="13" presetID="2" presetClass="entr" presetSubtype="1"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ppt_x"/>
                                          </p:val>
                                        </p:tav>
                                        <p:tav tm="100000">
                                          <p:val>
                                            <p:strVal val="#ppt_x"/>
                                          </p:val>
                                        </p:tav>
                                      </p:tavLst>
                                    </p:anim>
                                    <p:anim calcmode="lin" valueType="num">
                                      <p:cBhvr additive="base">
                                        <p:cTn id="16" dur="500" fill="hold"/>
                                        <p:tgtEl>
                                          <p:spTgt spid="15"/>
                                        </p:tgtEl>
                                        <p:attrNameLst>
                                          <p:attrName>ppt_y</p:attrName>
                                        </p:attrNameLst>
                                      </p:cBhvr>
                                      <p:tavLst>
                                        <p:tav tm="0">
                                          <p:val>
                                            <p:strVal val="0-#ppt_h/2"/>
                                          </p:val>
                                        </p:tav>
                                        <p:tav tm="100000">
                                          <p:val>
                                            <p:strVal val="#ppt_y"/>
                                          </p:val>
                                        </p:tav>
                                      </p:tavLst>
                                    </p:anim>
                                  </p:childTnLst>
                                </p:cTn>
                              </p:par>
                            </p:childTnLst>
                          </p:cTn>
                        </p:par>
                        <p:par>
                          <p:cTn id="17" fill="hold">
                            <p:stCondLst>
                              <p:cond delay="1500"/>
                            </p:stCondLst>
                            <p:childTnLst>
                              <p:par>
                                <p:cTn id="18" presetID="2" presetClass="entr" presetSubtype="1" fill="hold" grpId="0" nodeType="afterEffect">
                                  <p:stCondLst>
                                    <p:cond delay="0"/>
                                  </p:stCondLst>
                                  <p:childTnLst>
                                    <p:set>
                                      <p:cBhvr>
                                        <p:cTn id="19" dur="1" fill="hold">
                                          <p:stCondLst>
                                            <p:cond delay="0"/>
                                          </p:stCondLst>
                                        </p:cTn>
                                        <p:tgtEl>
                                          <p:spTgt spid="17"/>
                                        </p:tgtEl>
                                        <p:attrNameLst>
                                          <p:attrName>style.visibility</p:attrName>
                                        </p:attrNameLst>
                                      </p:cBhvr>
                                      <p:to>
                                        <p:strVal val="visible"/>
                                      </p:to>
                                    </p:set>
                                    <p:anim calcmode="lin" valueType="num">
                                      <p:cBhvr additive="base">
                                        <p:cTn id="20" dur="500" fill="hold"/>
                                        <p:tgtEl>
                                          <p:spTgt spid="17"/>
                                        </p:tgtEl>
                                        <p:attrNameLst>
                                          <p:attrName>ppt_x</p:attrName>
                                        </p:attrNameLst>
                                      </p:cBhvr>
                                      <p:tavLst>
                                        <p:tav tm="0">
                                          <p:val>
                                            <p:strVal val="#ppt_x"/>
                                          </p:val>
                                        </p:tav>
                                        <p:tav tm="100000">
                                          <p:val>
                                            <p:strVal val="#ppt_x"/>
                                          </p:val>
                                        </p:tav>
                                      </p:tavLst>
                                    </p:anim>
                                    <p:anim calcmode="lin" valueType="num">
                                      <p:cBhvr additive="base">
                                        <p:cTn id="21" dur="500" fill="hold"/>
                                        <p:tgtEl>
                                          <p:spTgt spid="17"/>
                                        </p:tgtEl>
                                        <p:attrNameLst>
                                          <p:attrName>ppt_y</p:attrName>
                                        </p:attrNameLst>
                                      </p:cBhvr>
                                      <p:tavLst>
                                        <p:tav tm="0">
                                          <p:val>
                                            <p:strVal val="0-#ppt_h/2"/>
                                          </p:val>
                                        </p:tav>
                                        <p:tav tm="100000">
                                          <p:val>
                                            <p:strVal val="#ppt_y"/>
                                          </p:val>
                                        </p:tav>
                                      </p:tavLst>
                                    </p:anim>
                                  </p:childTnLst>
                                </p:cTn>
                              </p:par>
                            </p:childTnLst>
                          </p:cTn>
                        </p:par>
                        <p:par>
                          <p:cTn id="22" fill="hold">
                            <p:stCondLst>
                              <p:cond delay="2000"/>
                            </p:stCondLst>
                            <p:childTnLst>
                              <p:par>
                                <p:cTn id="23" presetID="2" presetClass="entr" presetSubtype="1" fill="hold" grpId="0" nodeType="after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0-#ppt_h/2"/>
                                          </p:val>
                                        </p:tav>
                                        <p:tav tm="100000">
                                          <p:val>
                                            <p:strVal val="#ppt_y"/>
                                          </p:val>
                                        </p:tav>
                                      </p:tavLst>
                                    </p:anim>
                                  </p:childTnLst>
                                </p:cTn>
                              </p:par>
                            </p:childTnLst>
                          </p:cTn>
                        </p:par>
                        <p:par>
                          <p:cTn id="27" fill="hold">
                            <p:stCondLst>
                              <p:cond delay="2500"/>
                            </p:stCondLst>
                            <p:childTnLst>
                              <p:par>
                                <p:cTn id="28" presetID="22" presetClass="entr" presetSubtype="2" fill="hold" grpId="0" nodeType="after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wipe(right)">
                                      <p:cBhvr>
                                        <p:cTn id="30" dur="500"/>
                                        <p:tgtEl>
                                          <p:spTgt spid="13"/>
                                        </p:tgtEl>
                                      </p:cBhvr>
                                    </p:animEffect>
                                  </p:childTnLst>
                                </p:cTn>
                              </p:par>
                            </p:childTnLst>
                          </p:cTn>
                        </p:par>
                        <p:par>
                          <p:cTn id="31" fill="hold">
                            <p:stCondLst>
                              <p:cond delay="3000"/>
                            </p:stCondLst>
                            <p:childTnLst>
                              <p:par>
                                <p:cTn id="32" presetID="2" presetClass="entr" presetSubtype="1" fill="hold" grpId="0" nodeType="afterEffect">
                                  <p:stCondLst>
                                    <p:cond delay="0"/>
                                  </p:stCondLst>
                                  <p:childTnLst>
                                    <p:set>
                                      <p:cBhvr>
                                        <p:cTn id="33" dur="1" fill="hold">
                                          <p:stCondLst>
                                            <p:cond delay="0"/>
                                          </p:stCondLst>
                                        </p:cTn>
                                        <p:tgtEl>
                                          <p:spTgt spid="18"/>
                                        </p:tgtEl>
                                        <p:attrNameLst>
                                          <p:attrName>style.visibility</p:attrName>
                                        </p:attrNameLst>
                                      </p:cBhvr>
                                      <p:to>
                                        <p:strVal val="visible"/>
                                      </p:to>
                                    </p:set>
                                    <p:anim calcmode="lin" valueType="num">
                                      <p:cBhvr additive="base">
                                        <p:cTn id="34" dur="500" fill="hold"/>
                                        <p:tgtEl>
                                          <p:spTgt spid="18"/>
                                        </p:tgtEl>
                                        <p:attrNameLst>
                                          <p:attrName>ppt_x</p:attrName>
                                        </p:attrNameLst>
                                      </p:cBhvr>
                                      <p:tavLst>
                                        <p:tav tm="0">
                                          <p:val>
                                            <p:strVal val="#ppt_x"/>
                                          </p:val>
                                        </p:tav>
                                        <p:tav tm="100000">
                                          <p:val>
                                            <p:strVal val="#ppt_x"/>
                                          </p:val>
                                        </p:tav>
                                      </p:tavLst>
                                    </p:anim>
                                    <p:anim calcmode="lin" valueType="num">
                                      <p:cBhvr additive="base">
                                        <p:cTn id="35" dur="500" fill="hold"/>
                                        <p:tgtEl>
                                          <p:spTgt spid="1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P spid="13" grpId="0" animBg="1"/>
      <p:bldP spid="15" grpId="0"/>
      <p:bldP spid="16" grpId="0"/>
      <p:bldP spid="17" grpId="0"/>
      <p:bldP spid="1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stretch>
            <a:fillRect/>
          </a:stretch>
        </p:blipFill>
        <p:spPr>
          <a:xfrm>
            <a:off x="1354" y="0"/>
            <a:ext cx="9141291" cy="5143500"/>
          </a:xfrm>
          <a:prstGeom prst="rect">
            <a:avLst/>
          </a:prstGeom>
        </p:spPr>
      </p:pic>
      <p:sp>
        <p:nvSpPr>
          <p:cNvPr id="3" name="文本框 2"/>
          <p:cNvSpPr txBox="1"/>
          <p:nvPr/>
        </p:nvSpPr>
        <p:spPr>
          <a:xfrm>
            <a:off x="4738914" y="1868166"/>
            <a:ext cx="3839513" cy="1569660"/>
          </a:xfrm>
          <a:prstGeom prst="rect">
            <a:avLst/>
          </a:prstGeom>
          <a:noFill/>
        </p:spPr>
        <p:txBody>
          <a:bodyPr wrap="none" rtlCol="0">
            <a:spAutoFit/>
          </a:bodyPr>
          <a:lstStyle/>
          <a:p>
            <a:r>
              <a:rPr lang="zh-CN" altLang="en-US" sz="4800" b="1" dirty="0">
                <a:solidFill>
                  <a:srgbClr val="459BB3"/>
                </a:solidFill>
                <a:latin typeface="微软雅黑" panose="020B0503020204020204" pitchFamily="34" charset="-122"/>
                <a:ea typeface="微软雅黑" panose="020B0503020204020204" pitchFamily="34" charset="-122"/>
              </a:rPr>
              <a:t>感谢观看</a:t>
            </a:r>
            <a:endParaRPr lang="en-US" altLang="zh-CN" sz="4800" b="1" dirty="0">
              <a:solidFill>
                <a:srgbClr val="459BB3"/>
              </a:solidFill>
              <a:latin typeface="微软雅黑" panose="020B0503020204020204" pitchFamily="34" charset="-122"/>
              <a:ea typeface="微软雅黑" panose="020B0503020204020204" pitchFamily="34" charset="-122"/>
            </a:endParaRPr>
          </a:p>
          <a:p>
            <a:r>
              <a:rPr lang="zh-CN" altLang="en-US" sz="4800" b="1" dirty="0">
                <a:solidFill>
                  <a:srgbClr val="459BB3"/>
                </a:solidFill>
                <a:latin typeface="微软雅黑" panose="020B0503020204020204" pitchFamily="34" charset="-122"/>
                <a:ea typeface="微软雅黑" panose="020B0503020204020204" pitchFamily="34" charset="-122"/>
              </a:rPr>
              <a:t>管理培训</a:t>
            </a:r>
            <a:r>
              <a:rPr lang="en-US" altLang="zh-CN" sz="4800" b="1" dirty="0">
                <a:solidFill>
                  <a:srgbClr val="459BB3"/>
                </a:solidFill>
                <a:latin typeface="微软雅黑" panose="020B0503020204020204" pitchFamily="34" charset="-122"/>
                <a:ea typeface="微软雅黑" panose="020B0503020204020204" pitchFamily="34" charset="-122"/>
              </a:rPr>
              <a:t>PPT</a:t>
            </a:r>
            <a:endParaRPr lang="zh-CN" altLang="en-US" sz="4800" b="1" dirty="0">
              <a:solidFill>
                <a:srgbClr val="459BB3"/>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4738914" y="3622664"/>
            <a:ext cx="3749744" cy="307777"/>
          </a:xfrm>
          <a:prstGeom prst="rect">
            <a:avLst/>
          </a:prstGeom>
          <a:noFill/>
        </p:spPr>
        <p:txBody>
          <a:bodyPr wrap="none" rtlCol="0">
            <a:spAutoFit/>
          </a:bodyPr>
          <a:lstStyle/>
          <a:p>
            <a:pPr algn="ctr"/>
            <a:r>
              <a:rPr lang="zh-CN" altLang="en-US" sz="1400" dirty="0">
                <a:latin typeface="微软雅黑" panose="020B0503020204020204" pitchFamily="34" charset="-122"/>
                <a:ea typeface="微软雅黑" panose="020B0503020204020204" pitchFamily="34" charset="-122"/>
              </a:rPr>
              <a:t>使用于企业销售培训</a:t>
            </a:r>
            <a:r>
              <a:rPr lang="en-US" altLang="zh-CN" sz="1400" dirty="0">
                <a:latin typeface="微软雅黑" panose="020B0503020204020204" pitchFamily="34" charset="-122"/>
                <a:ea typeface="微软雅黑" panose="020B0503020204020204" pitchFamily="34" charset="-122"/>
              </a:rPr>
              <a:t>/</a:t>
            </a:r>
            <a:r>
              <a:rPr lang="zh-CN" altLang="en-US" sz="1400" dirty="0">
                <a:latin typeface="微软雅黑" panose="020B0503020204020204" pitchFamily="34" charset="-122"/>
                <a:ea typeface="微软雅黑" panose="020B0503020204020204" pitchFamily="34" charset="-122"/>
              </a:rPr>
              <a:t>业绩提成</a:t>
            </a:r>
            <a:r>
              <a:rPr lang="en-US" altLang="zh-CN" sz="1400" dirty="0">
                <a:latin typeface="微软雅黑" panose="020B0503020204020204" pitchFamily="34" charset="-122"/>
                <a:ea typeface="微软雅黑" panose="020B0503020204020204" pitchFamily="34" charset="-122"/>
              </a:rPr>
              <a:t>/</a:t>
            </a:r>
            <a:r>
              <a:rPr lang="zh-CN" altLang="en-US" sz="1400" dirty="0">
                <a:latin typeface="微软雅黑" panose="020B0503020204020204" pitchFamily="34" charset="-122"/>
                <a:ea typeface="微软雅黑" panose="020B0503020204020204" pitchFamily="34" charset="-122"/>
              </a:rPr>
              <a:t>营销策划演示</a:t>
            </a:r>
          </a:p>
        </p:txBody>
      </p:sp>
      <p:cxnSp>
        <p:nvCxnSpPr>
          <p:cNvPr id="7" name="直接连接符 6"/>
          <p:cNvCxnSpPr/>
          <p:nvPr/>
        </p:nvCxnSpPr>
        <p:spPr>
          <a:xfrm>
            <a:off x="4847771" y="3502146"/>
            <a:ext cx="429487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4862284" y="4115276"/>
            <a:ext cx="2349251" cy="320034"/>
            <a:chOff x="5891775" y="1276400"/>
            <a:chExt cx="2065395" cy="246263"/>
          </a:xfrm>
        </p:grpSpPr>
        <p:sp>
          <p:nvSpPr>
            <p:cNvPr id="12" name="圆角矩形 11"/>
            <p:cNvSpPr/>
            <p:nvPr/>
          </p:nvSpPr>
          <p:spPr>
            <a:xfrm>
              <a:off x="5891776" y="1276400"/>
              <a:ext cx="2065394" cy="244660"/>
            </a:xfrm>
            <a:prstGeom prst="roundRect">
              <a:avLst>
                <a:gd name="adj" fmla="val 50000"/>
              </a:avLst>
            </a:prstGeom>
            <a:solidFill>
              <a:sysClr val="window" lastClr="FFFFFF">
                <a:lumMod val="85000"/>
              </a:sysClr>
            </a:solidFill>
            <a:ln w="12700" cap="flat" cmpd="sng" algn="ctr">
              <a:noFill/>
              <a:prstDash val="solid"/>
              <a:miter lim="800000"/>
            </a:ln>
            <a:effectLst>
              <a:innerShdw blurRad="63500" dist="50800">
                <a:prstClr val="black">
                  <a:alpha val="50000"/>
                </a:prstClr>
              </a:innerShdw>
            </a:effectLst>
          </p:spPr>
          <p:txBody>
            <a:bodyPr lIns="91424" tIns="45713" rIns="91424" bIns="45713" rtlCol="0" anchor="ctr"/>
            <a:lstStyle/>
            <a:p>
              <a:pPr algn="ctr" defTabSz="1218565">
                <a:defRPr/>
              </a:pPr>
              <a:endParaRPr lang="zh-CN" altLang="en-US" sz="2000" kern="0">
                <a:solidFill>
                  <a:sysClr val="window" lastClr="FFFFFF"/>
                </a:solidFill>
                <a:latin typeface="Agency FB"/>
              </a:endParaRPr>
            </a:p>
          </p:txBody>
        </p:sp>
        <p:sp>
          <p:nvSpPr>
            <p:cNvPr id="13" name="圆角矩形 12"/>
            <p:cNvSpPr/>
            <p:nvPr/>
          </p:nvSpPr>
          <p:spPr>
            <a:xfrm>
              <a:off x="5891775" y="1276400"/>
              <a:ext cx="955487" cy="244660"/>
            </a:xfrm>
            <a:prstGeom prst="roundRect">
              <a:avLst>
                <a:gd name="adj" fmla="val 50000"/>
              </a:avLst>
            </a:prstGeom>
            <a:gradFill>
              <a:gsLst>
                <a:gs pos="100000">
                  <a:schemeClr val="accent1"/>
                </a:gs>
                <a:gs pos="0">
                  <a:schemeClr val="accent1">
                    <a:lumMod val="75000"/>
                  </a:schemeClr>
                </a:gs>
              </a:gsLst>
              <a:lin ang="5400000" scaled="1"/>
            </a:gradFill>
            <a:ln w="12700" cap="flat">
              <a:gradFill>
                <a:gsLst>
                  <a:gs pos="0">
                    <a:schemeClr val="accent1"/>
                  </a:gs>
                  <a:gs pos="100000">
                    <a:schemeClr val="accent1">
                      <a:lumMod val="75000"/>
                    </a:schemeClr>
                  </a:gs>
                </a:gsLst>
                <a:lin ang="5400000" scaled="1"/>
              </a:gradFill>
              <a:prstDash val="solid"/>
              <a:miter lim="800000"/>
            </a:ln>
            <a:effectLst>
              <a:outerShdw blurRad="241300" dist="63500" dir="5400000" algn="t" rotWithShape="0">
                <a:sysClr val="windowText" lastClr="000000">
                  <a:lumMod val="85000"/>
                  <a:lumOff val="15000"/>
                  <a:alpha val="43000"/>
                </a:sysClr>
              </a:outerShdw>
            </a:effectLst>
          </p:spPr>
          <p:txBody>
            <a:bodyPr vert="horz" wrap="square" lIns="91424" tIns="45713" rIns="91424" bIns="45713" numCol="1" anchor="t" anchorCtr="0" compatLnSpc="1"/>
            <a:lstStyle/>
            <a:p>
              <a:pPr defTabSz="1218565"/>
              <a:endParaRPr lang="zh-CN" altLang="en-US" sz="2000" kern="0">
                <a:solidFill>
                  <a:prstClr val="black"/>
                </a:solidFill>
              </a:endParaRPr>
            </a:p>
          </p:txBody>
        </p:sp>
        <p:sp>
          <p:nvSpPr>
            <p:cNvPr id="14" name="TextBox 54"/>
            <p:cNvSpPr txBox="1"/>
            <p:nvPr/>
          </p:nvSpPr>
          <p:spPr>
            <a:xfrm>
              <a:off x="6050472" y="1276400"/>
              <a:ext cx="793677" cy="236809"/>
            </a:xfrm>
            <a:prstGeom prst="rect">
              <a:avLst/>
            </a:prstGeom>
            <a:noFill/>
          </p:spPr>
          <p:txBody>
            <a:bodyPr wrap="none" lIns="91412" tIns="45706" rIns="91412" bIns="45706"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汇报者：</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15" name="TextBox 55"/>
            <p:cNvSpPr txBox="1"/>
            <p:nvPr/>
          </p:nvSpPr>
          <p:spPr>
            <a:xfrm>
              <a:off x="7085095" y="1285854"/>
              <a:ext cx="621740" cy="236809"/>
            </a:xfrm>
            <a:prstGeom prst="rect">
              <a:avLst/>
            </a:prstGeom>
            <a:noFill/>
          </p:spPr>
          <p:txBody>
            <a:bodyPr wrap="none" lIns="91412" tIns="45706" rIns="91412" bIns="45706" rtlCol="0">
              <a:spAutoFit/>
            </a:bodyPr>
            <a:lstStyle/>
            <a:p>
              <a:r>
                <a:rPr lang="en-US" altLang="zh-CN" sz="1400">
                  <a:solidFill>
                    <a:schemeClr val="tx1">
                      <a:lumMod val="65000"/>
                      <a:lumOff val="35000"/>
                    </a:schemeClr>
                  </a:solidFill>
                  <a:latin typeface="微软雅黑" panose="020B0503020204020204" pitchFamily="34" charset="-122"/>
                  <a:ea typeface="微软雅黑" panose="020B0503020204020204" pitchFamily="34" charset="-122"/>
                </a:rPr>
                <a:t>xiazaii</a:t>
              </a:r>
              <a:endPar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childTnLst>
                          </p:cTn>
                        </p:par>
                        <p:par>
                          <p:cTn id="8" fill="hold">
                            <p:stCondLst>
                              <p:cond delay="1000"/>
                            </p:stCondLst>
                            <p:childTnLst>
                              <p:par>
                                <p:cTn id="9" presetID="10" presetClass="entr" presetSubtype="0" fill="hold" grpId="0" nodeType="afterEffect">
                                  <p:stCondLst>
                                    <p:cond delay="0"/>
                                  </p:stCondLst>
                                  <p:iterate type="lt">
                                    <p:tmPct val="14000"/>
                                  </p:iterate>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par>
                          <p:cTn id="12" fill="hold">
                            <p:stCondLst>
                              <p:cond delay="1200"/>
                            </p:stCondLst>
                            <p:childTnLst>
                              <p:par>
                                <p:cTn id="13" presetID="22" presetClass="entr" presetSubtype="2"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right)">
                                      <p:cBhvr>
                                        <p:cTn id="15" dur="750"/>
                                        <p:tgtEl>
                                          <p:spTgt spid="7"/>
                                        </p:tgtEl>
                                      </p:cBhvr>
                                    </p:animEffect>
                                  </p:childTnLst>
                                </p:cTn>
                              </p:par>
                            </p:childTnLst>
                          </p:cTn>
                        </p:par>
                        <p:par>
                          <p:cTn id="16" fill="hold">
                            <p:stCondLst>
                              <p:cond delay="2200"/>
                            </p:stCondLst>
                            <p:childTnLst>
                              <p:par>
                                <p:cTn id="17" presetID="22" presetClass="entr" presetSubtype="8"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750"/>
                                        <p:tgtEl>
                                          <p:spTgt spid="5"/>
                                        </p:tgtEl>
                                      </p:cBhvr>
                                    </p:animEffect>
                                  </p:childTnLst>
                                </p:cTn>
                              </p:par>
                            </p:childTnLst>
                          </p:cTn>
                        </p:par>
                        <p:par>
                          <p:cTn id="20" fill="hold">
                            <p:stCondLst>
                              <p:cond delay="3200"/>
                            </p:stCondLst>
                            <p:childTnLst>
                              <p:par>
                                <p:cTn id="21" presetID="53" presetClass="entr" presetSubtype="16" fill="hold" nodeType="after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p:cTn id="23" dur="100" fill="hold"/>
                                        <p:tgtEl>
                                          <p:spTgt spid="11"/>
                                        </p:tgtEl>
                                        <p:attrNameLst>
                                          <p:attrName>ppt_w</p:attrName>
                                        </p:attrNameLst>
                                      </p:cBhvr>
                                      <p:tavLst>
                                        <p:tav tm="0">
                                          <p:val>
                                            <p:fltVal val="0"/>
                                          </p:val>
                                        </p:tav>
                                        <p:tav tm="100000">
                                          <p:val>
                                            <p:strVal val="#ppt_w"/>
                                          </p:val>
                                        </p:tav>
                                      </p:tavLst>
                                    </p:anim>
                                    <p:anim calcmode="lin" valueType="num">
                                      <p:cBhvr>
                                        <p:cTn id="24" dur="100" fill="hold"/>
                                        <p:tgtEl>
                                          <p:spTgt spid="11"/>
                                        </p:tgtEl>
                                        <p:attrNameLst>
                                          <p:attrName>ppt_h</p:attrName>
                                        </p:attrNameLst>
                                      </p:cBhvr>
                                      <p:tavLst>
                                        <p:tav tm="0">
                                          <p:val>
                                            <p:fltVal val="0"/>
                                          </p:val>
                                        </p:tav>
                                        <p:tav tm="100000">
                                          <p:val>
                                            <p:strVal val="#ppt_h"/>
                                          </p:val>
                                        </p:tav>
                                      </p:tavLst>
                                    </p:anim>
                                    <p:animEffect transition="in" filter="fade">
                                      <p:cBhvr>
                                        <p:cTn id="25" dur="100"/>
                                        <p:tgtEl>
                                          <p:spTgt spid="11"/>
                                        </p:tgtEl>
                                      </p:cBhvr>
                                    </p:animEffect>
                                  </p:childTnLst>
                                </p:cTn>
                              </p:par>
                              <p:par>
                                <p:cTn id="26" presetID="6" presetClass="emph" presetSubtype="0" fill="hold" nodeType="withEffect">
                                  <p:stCondLst>
                                    <p:cond delay="100"/>
                                  </p:stCondLst>
                                  <p:childTnLst>
                                    <p:animScale>
                                      <p:cBhvr>
                                        <p:cTn id="27" dur="100" fill="hold"/>
                                        <p:tgtEl>
                                          <p:spTgt spid="11"/>
                                        </p:tgtEl>
                                      </p:cBhvr>
                                      <p:by x="110000" y="110000"/>
                                    </p:animScale>
                                  </p:childTnLst>
                                </p:cTn>
                              </p:par>
                              <p:par>
                                <p:cTn id="28" presetID="6" presetClass="emph" presetSubtype="0" fill="hold" nodeType="withEffect">
                                  <p:stCondLst>
                                    <p:cond delay="200"/>
                                  </p:stCondLst>
                                  <p:childTnLst>
                                    <p:animScale>
                                      <p:cBhvr>
                                        <p:cTn id="29" dur="200" fill="hold"/>
                                        <p:tgtEl>
                                          <p:spTgt spid="11"/>
                                        </p:tgtEl>
                                      </p:cBhvr>
                                      <p:by x="90000" y="90000"/>
                                    </p:animScale>
                                  </p:childTnLst>
                                </p:cTn>
                              </p:par>
                              <p:par>
                                <p:cTn id="30" presetID="6" presetClass="emph" presetSubtype="0" fill="hold" nodeType="withEffect">
                                  <p:stCondLst>
                                    <p:cond delay="400"/>
                                  </p:stCondLst>
                                  <p:childTnLst>
                                    <p:animScale>
                                      <p:cBhvr>
                                        <p:cTn id="31" dur="100" fill="hold"/>
                                        <p:tgtEl>
                                          <p:spTgt spid="11"/>
                                        </p:tgtEl>
                                      </p:cBhvr>
                                      <p:by x="105000" y="105000"/>
                                    </p:animScale>
                                  </p:childTnLst>
                                </p:cTn>
                              </p:par>
                              <p:par>
                                <p:cTn id="32" presetID="6" presetClass="emph" presetSubtype="0" fill="hold" nodeType="withEffect">
                                  <p:stCondLst>
                                    <p:cond delay="500"/>
                                  </p:stCondLst>
                                  <p:childTnLst>
                                    <p:animScale>
                                      <p:cBhvr>
                                        <p:cTn id="33" dur="200" fill="hold"/>
                                        <p:tgtEl>
                                          <p:spTgt spid="11"/>
                                        </p:tgtEl>
                                      </p:cBhvr>
                                      <p:by x="95000" y="9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stretch>
            <a:fillRect/>
          </a:stretch>
        </p:blipFill>
        <p:spPr>
          <a:xfrm>
            <a:off x="2709" y="0"/>
            <a:ext cx="9141291" cy="5143499"/>
          </a:xfrm>
          <a:prstGeom prst="rect">
            <a:avLst/>
          </a:prstGeom>
        </p:spPr>
      </p:pic>
      <p:sp>
        <p:nvSpPr>
          <p:cNvPr id="25" name="文本框 28"/>
          <p:cNvSpPr txBox="1">
            <a:spLocks noChangeArrowheads="1"/>
          </p:cNvSpPr>
          <p:nvPr/>
        </p:nvSpPr>
        <p:spPr bwMode="auto">
          <a:xfrm>
            <a:off x="5181601" y="1159663"/>
            <a:ext cx="1264608" cy="186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defTabSz="914400">
              <a:lnSpc>
                <a:spcPct val="100000"/>
              </a:lnSpc>
              <a:spcBef>
                <a:spcPct val="0"/>
              </a:spcBef>
              <a:buFontTx/>
              <a:buNone/>
            </a:pPr>
            <a:r>
              <a:rPr lang="en-US" altLang="zh-CN" sz="11500" dirty="0">
                <a:solidFill>
                  <a:srgbClr val="459BB3"/>
                </a:solidFill>
                <a:latin typeface="Agency FB" panose="020B0503020202020204" pitchFamily="34" charset="0"/>
              </a:rPr>
              <a:t>01</a:t>
            </a:r>
            <a:endParaRPr lang="zh-CN" altLang="en-US" sz="11500" dirty="0">
              <a:solidFill>
                <a:srgbClr val="459BB3"/>
              </a:solidFill>
              <a:latin typeface="Agency FB" panose="020B0503020202020204" pitchFamily="34" charset="0"/>
            </a:endParaRPr>
          </a:p>
        </p:txBody>
      </p:sp>
      <p:grpSp>
        <p:nvGrpSpPr>
          <p:cNvPr id="28" name="组合 30"/>
          <p:cNvGrpSpPr/>
          <p:nvPr/>
        </p:nvGrpSpPr>
        <p:grpSpPr bwMode="auto">
          <a:xfrm>
            <a:off x="3281843" y="2862032"/>
            <a:ext cx="5064125" cy="1019555"/>
            <a:chOff x="3464698" y="4753005"/>
            <a:chExt cx="5064447" cy="1019930"/>
          </a:xfrm>
        </p:grpSpPr>
        <p:sp>
          <p:nvSpPr>
            <p:cNvPr id="29" name="文本框 11"/>
            <p:cNvSpPr txBox="1">
              <a:spLocks noChangeArrowheads="1"/>
            </p:cNvSpPr>
            <p:nvPr/>
          </p:nvSpPr>
          <p:spPr bwMode="auto">
            <a:xfrm>
              <a:off x="3650539" y="4753005"/>
              <a:ext cx="4878606" cy="52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defTabSz="914400">
                <a:lnSpc>
                  <a:spcPct val="100000"/>
                </a:lnSpc>
                <a:spcBef>
                  <a:spcPct val="0"/>
                </a:spcBef>
                <a:buFontTx/>
                <a:buNone/>
              </a:pPr>
              <a:r>
                <a:rPr lang="zh-CN" altLang="en-US" b="1" dirty="0">
                  <a:solidFill>
                    <a:srgbClr val="459BB3"/>
                  </a:solidFill>
                  <a:latin typeface="微软雅黑" panose="020B0503020204020204" pitchFamily="34" charset="-122"/>
                  <a:ea typeface="微软雅黑" panose="020B0503020204020204" pitchFamily="34" charset="-122"/>
                </a:rPr>
                <a:t>单击此处添加文字标题内容</a:t>
              </a:r>
            </a:p>
          </p:txBody>
        </p:sp>
        <p:sp>
          <p:nvSpPr>
            <p:cNvPr id="30" name="矩形 33"/>
            <p:cNvSpPr>
              <a:spLocks noChangeArrowheads="1"/>
            </p:cNvSpPr>
            <p:nvPr/>
          </p:nvSpPr>
          <p:spPr bwMode="auto">
            <a:xfrm>
              <a:off x="3464698" y="5403467"/>
              <a:ext cx="5064447" cy="369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a:lnSpc>
                  <a:spcPct val="100000"/>
                </a:lnSpc>
                <a:spcBef>
                  <a:spcPct val="20000"/>
                </a:spcBef>
                <a:buFontTx/>
                <a:buNone/>
              </a:pPr>
              <a:r>
                <a:rPr lang="en-US" altLang="zh-CN" sz="1200" dirty="0">
                  <a:solidFill>
                    <a:schemeClr val="bg1">
                      <a:lumMod val="50000"/>
                    </a:schemeClr>
                  </a:solidFill>
                  <a:latin typeface="微软雅黑" panose="020B0503020204020204" pitchFamily="34" charset="-122"/>
                  <a:ea typeface="微软雅黑" panose="020B0503020204020204" pitchFamily="34" charset="-122"/>
                  <a:sym typeface="Arial" panose="020B0604020202020204" pitchFamily="34" charset="0"/>
                </a:rPr>
                <a:t>Please read the instructions and work at the end of </a:t>
              </a:r>
              <a:r>
                <a:rPr lang="en-US" altLang="zh-CN" sz="1200" dirty="0" err="1">
                  <a:solidFill>
                    <a:schemeClr val="bg1">
                      <a:lumMod val="50000"/>
                    </a:schemeClr>
                  </a:solidFill>
                  <a:latin typeface="微软雅黑" panose="020B0503020204020204" pitchFamily="34" charset="-122"/>
                  <a:ea typeface="微软雅黑" panose="020B0503020204020204" pitchFamily="34" charset="-122"/>
                  <a:sym typeface="Arial" panose="020B0604020202020204" pitchFamily="34" charset="0"/>
                </a:rPr>
                <a:t>themanualtemplate</a:t>
              </a:r>
              <a:r>
                <a:rPr lang="en-US" altLang="zh-CN" sz="1200" dirty="0">
                  <a:solidFill>
                    <a:schemeClr val="bg1">
                      <a:lumMod val="50000"/>
                    </a:schemeClr>
                  </a:solidFill>
                  <a:latin typeface="微软雅黑" panose="020B0503020204020204" pitchFamily="34" charset="-122"/>
                  <a:ea typeface="微软雅黑" panose="020B0503020204020204" pitchFamily="34" charset="-122"/>
                  <a:sym typeface="Arial" panose="020B0604020202020204" pitchFamily="34" charset="0"/>
                </a:rPr>
                <a:t>. according to your need to draw the text box size</a:t>
              </a:r>
            </a:p>
          </p:txBody>
        </p:sp>
      </p:gr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anim calcmode="lin" valueType="num">
                                      <p:cBhvr>
                                        <p:cTn id="8" dur="1000" fill="hold"/>
                                        <p:tgtEl>
                                          <p:spTgt spid="25"/>
                                        </p:tgtEl>
                                        <p:attrNameLst>
                                          <p:attrName>ppt_x</p:attrName>
                                        </p:attrNameLst>
                                      </p:cBhvr>
                                      <p:tavLst>
                                        <p:tav tm="0">
                                          <p:val>
                                            <p:strVal val="#ppt_x"/>
                                          </p:val>
                                        </p:tav>
                                        <p:tav tm="100000">
                                          <p:val>
                                            <p:strVal val="#ppt_x"/>
                                          </p:val>
                                        </p:tav>
                                      </p:tavLst>
                                    </p:anim>
                                    <p:anim calcmode="lin" valueType="num">
                                      <p:cBhvr>
                                        <p:cTn id="9" dur="1000" fill="hold"/>
                                        <p:tgtEl>
                                          <p:spTgt spid="25"/>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1000"/>
                                        <p:tgtEl>
                                          <p:spTgt spid="28"/>
                                        </p:tgtEl>
                                      </p:cBhvr>
                                    </p:animEffect>
                                    <p:anim calcmode="lin" valueType="num">
                                      <p:cBhvr>
                                        <p:cTn id="13" dur="1000" fill="hold"/>
                                        <p:tgtEl>
                                          <p:spTgt spid="28"/>
                                        </p:tgtEl>
                                        <p:attrNameLst>
                                          <p:attrName>ppt_x</p:attrName>
                                        </p:attrNameLst>
                                      </p:cBhvr>
                                      <p:tavLst>
                                        <p:tav tm="0">
                                          <p:val>
                                            <p:strVal val="#ppt_x"/>
                                          </p:val>
                                        </p:tav>
                                        <p:tav tm="100000">
                                          <p:val>
                                            <p:strVal val="#ppt_x"/>
                                          </p:val>
                                        </p:tav>
                                      </p:tavLst>
                                    </p:anim>
                                    <p:anim calcmode="lin" valueType="num">
                                      <p:cBhvr>
                                        <p:cTn id="14"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 name="Group 4"/>
          <p:cNvGrpSpPr>
            <a:grpSpLocks noChangeAspect="1"/>
          </p:cNvGrpSpPr>
          <p:nvPr/>
        </p:nvGrpSpPr>
        <p:grpSpPr bwMode="auto">
          <a:xfrm>
            <a:off x="1511248" y="3059749"/>
            <a:ext cx="1388986" cy="786128"/>
            <a:chOff x="2814" y="1405"/>
            <a:chExt cx="2052" cy="1510"/>
          </a:xfrm>
        </p:grpSpPr>
        <p:sp>
          <p:nvSpPr>
            <p:cNvPr id="59" name="Freeform 5"/>
            <p:cNvSpPr/>
            <p:nvPr/>
          </p:nvSpPr>
          <p:spPr bwMode="auto">
            <a:xfrm>
              <a:off x="2814" y="1405"/>
              <a:ext cx="2052" cy="1510"/>
            </a:xfrm>
            <a:custGeom>
              <a:avLst/>
              <a:gdLst>
                <a:gd name="T0" fmla="*/ 433 w 866"/>
                <a:gd name="T1" fmla="*/ 0 h 636"/>
                <a:gd name="T2" fmla="*/ 0 w 866"/>
                <a:gd name="T3" fmla="*/ 636 h 636"/>
                <a:gd name="T4" fmla="*/ 433 w 866"/>
                <a:gd name="T5" fmla="*/ 636 h 636"/>
                <a:gd name="T6" fmla="*/ 866 w 866"/>
                <a:gd name="T7" fmla="*/ 636 h 636"/>
                <a:gd name="T8" fmla="*/ 433 w 866"/>
                <a:gd name="T9" fmla="*/ 0 h 636"/>
              </a:gdLst>
              <a:ahLst/>
              <a:cxnLst>
                <a:cxn ang="0">
                  <a:pos x="T0" y="T1"/>
                </a:cxn>
                <a:cxn ang="0">
                  <a:pos x="T2" y="T3"/>
                </a:cxn>
                <a:cxn ang="0">
                  <a:pos x="T4" y="T5"/>
                </a:cxn>
                <a:cxn ang="0">
                  <a:pos x="T6" y="T7"/>
                </a:cxn>
                <a:cxn ang="0">
                  <a:pos x="T8" y="T9"/>
                </a:cxn>
              </a:cxnLst>
              <a:rect l="0" t="0" r="r" b="b"/>
              <a:pathLst>
                <a:path w="866" h="636">
                  <a:moveTo>
                    <a:pt x="433" y="0"/>
                  </a:moveTo>
                  <a:cubicBezTo>
                    <a:pt x="235" y="0"/>
                    <a:pt x="229" y="546"/>
                    <a:pt x="0" y="636"/>
                  </a:cubicBezTo>
                  <a:cubicBezTo>
                    <a:pt x="433" y="636"/>
                    <a:pt x="433" y="636"/>
                    <a:pt x="433" y="636"/>
                  </a:cubicBezTo>
                  <a:cubicBezTo>
                    <a:pt x="866" y="636"/>
                    <a:pt x="866" y="636"/>
                    <a:pt x="866" y="636"/>
                  </a:cubicBezTo>
                  <a:cubicBezTo>
                    <a:pt x="637" y="546"/>
                    <a:pt x="631" y="0"/>
                    <a:pt x="433" y="0"/>
                  </a:cubicBezTo>
                  <a:close/>
                </a:path>
              </a:pathLst>
            </a:custGeom>
            <a:solidFill>
              <a:schemeClr val="accent1">
                <a:alpha val="91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29777" tIns="14889" rIns="29777" bIns="14889" numCol="1" anchor="t" anchorCtr="0" compatLnSpc="1"/>
            <a:lstStyle/>
            <a:p>
              <a:pPr algn="just">
                <a:lnSpc>
                  <a:spcPct val="120000"/>
                </a:lnSpc>
              </a:pPr>
              <a:endParaRPr lang="en-US" sz="49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0" name="Freeform 6"/>
            <p:cNvSpPr/>
            <p:nvPr/>
          </p:nvSpPr>
          <p:spPr bwMode="auto">
            <a:xfrm>
              <a:off x="3840" y="1405"/>
              <a:ext cx="1026" cy="1510"/>
            </a:xfrm>
            <a:custGeom>
              <a:avLst/>
              <a:gdLst>
                <a:gd name="T0" fmla="*/ 433 w 433"/>
                <a:gd name="T1" fmla="*/ 636 h 636"/>
                <a:gd name="T2" fmla="*/ 0 w 433"/>
                <a:gd name="T3" fmla="*/ 0 h 636"/>
                <a:gd name="T4" fmla="*/ 0 w 433"/>
                <a:gd name="T5" fmla="*/ 636 h 636"/>
                <a:gd name="T6" fmla="*/ 433 w 433"/>
                <a:gd name="T7" fmla="*/ 636 h 636"/>
              </a:gdLst>
              <a:ahLst/>
              <a:cxnLst>
                <a:cxn ang="0">
                  <a:pos x="T0" y="T1"/>
                </a:cxn>
                <a:cxn ang="0">
                  <a:pos x="T2" y="T3"/>
                </a:cxn>
                <a:cxn ang="0">
                  <a:pos x="T4" y="T5"/>
                </a:cxn>
                <a:cxn ang="0">
                  <a:pos x="T6" y="T7"/>
                </a:cxn>
              </a:cxnLst>
              <a:rect l="0" t="0" r="r" b="b"/>
              <a:pathLst>
                <a:path w="433" h="636">
                  <a:moveTo>
                    <a:pt x="433" y="636"/>
                  </a:moveTo>
                  <a:cubicBezTo>
                    <a:pt x="204" y="546"/>
                    <a:pt x="198" y="0"/>
                    <a:pt x="0" y="0"/>
                  </a:cubicBezTo>
                  <a:cubicBezTo>
                    <a:pt x="0" y="636"/>
                    <a:pt x="0" y="636"/>
                    <a:pt x="0" y="636"/>
                  </a:cubicBezTo>
                  <a:lnTo>
                    <a:pt x="433" y="636"/>
                  </a:lnTo>
                  <a:close/>
                </a:path>
              </a:pathLst>
            </a:custGeom>
            <a:solidFill>
              <a:schemeClr val="accent1">
                <a:lumMod val="50000"/>
                <a:alpha val="1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29777" tIns="14889" rIns="29777" bIns="14889" numCol="1" anchor="t" anchorCtr="0" compatLnSpc="1"/>
            <a:lstStyle/>
            <a:p>
              <a:pPr algn="just">
                <a:lnSpc>
                  <a:spcPct val="120000"/>
                </a:lnSpc>
              </a:pPr>
              <a:endParaRPr lang="en-US" sz="495">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61" name="Group 4"/>
          <p:cNvGrpSpPr>
            <a:grpSpLocks noChangeAspect="1"/>
          </p:cNvGrpSpPr>
          <p:nvPr/>
        </p:nvGrpSpPr>
        <p:grpSpPr bwMode="auto">
          <a:xfrm>
            <a:off x="2446886" y="2823501"/>
            <a:ext cx="1388986" cy="1022377"/>
            <a:chOff x="2814" y="1405"/>
            <a:chExt cx="2052" cy="1510"/>
          </a:xfrm>
        </p:grpSpPr>
        <p:sp>
          <p:nvSpPr>
            <p:cNvPr id="62" name="Freeform 5"/>
            <p:cNvSpPr/>
            <p:nvPr/>
          </p:nvSpPr>
          <p:spPr bwMode="auto">
            <a:xfrm>
              <a:off x="2814" y="1405"/>
              <a:ext cx="2052" cy="1510"/>
            </a:xfrm>
            <a:custGeom>
              <a:avLst/>
              <a:gdLst>
                <a:gd name="T0" fmla="*/ 433 w 866"/>
                <a:gd name="T1" fmla="*/ 0 h 636"/>
                <a:gd name="T2" fmla="*/ 0 w 866"/>
                <a:gd name="T3" fmla="*/ 636 h 636"/>
                <a:gd name="T4" fmla="*/ 433 w 866"/>
                <a:gd name="T5" fmla="*/ 636 h 636"/>
                <a:gd name="T6" fmla="*/ 866 w 866"/>
                <a:gd name="T7" fmla="*/ 636 h 636"/>
                <a:gd name="T8" fmla="*/ 433 w 866"/>
                <a:gd name="T9" fmla="*/ 0 h 636"/>
              </a:gdLst>
              <a:ahLst/>
              <a:cxnLst>
                <a:cxn ang="0">
                  <a:pos x="T0" y="T1"/>
                </a:cxn>
                <a:cxn ang="0">
                  <a:pos x="T2" y="T3"/>
                </a:cxn>
                <a:cxn ang="0">
                  <a:pos x="T4" y="T5"/>
                </a:cxn>
                <a:cxn ang="0">
                  <a:pos x="T6" y="T7"/>
                </a:cxn>
                <a:cxn ang="0">
                  <a:pos x="T8" y="T9"/>
                </a:cxn>
              </a:cxnLst>
              <a:rect l="0" t="0" r="r" b="b"/>
              <a:pathLst>
                <a:path w="866" h="636">
                  <a:moveTo>
                    <a:pt x="433" y="0"/>
                  </a:moveTo>
                  <a:cubicBezTo>
                    <a:pt x="235" y="0"/>
                    <a:pt x="229" y="546"/>
                    <a:pt x="0" y="636"/>
                  </a:cubicBezTo>
                  <a:cubicBezTo>
                    <a:pt x="433" y="636"/>
                    <a:pt x="433" y="636"/>
                    <a:pt x="433" y="636"/>
                  </a:cubicBezTo>
                  <a:cubicBezTo>
                    <a:pt x="866" y="636"/>
                    <a:pt x="866" y="636"/>
                    <a:pt x="866" y="636"/>
                  </a:cubicBezTo>
                  <a:cubicBezTo>
                    <a:pt x="637" y="546"/>
                    <a:pt x="631" y="0"/>
                    <a:pt x="433" y="0"/>
                  </a:cubicBezTo>
                  <a:close/>
                </a:path>
              </a:pathLst>
            </a:custGeom>
            <a:solidFill>
              <a:schemeClr val="accent2">
                <a:alpha val="91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29777" tIns="14889" rIns="29777" bIns="14889" numCol="1" anchor="t" anchorCtr="0" compatLnSpc="1"/>
            <a:lstStyle/>
            <a:p>
              <a:pPr algn="just">
                <a:lnSpc>
                  <a:spcPct val="120000"/>
                </a:lnSpc>
              </a:pPr>
              <a:endParaRPr lang="en-US" sz="49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3" name="Freeform 6"/>
            <p:cNvSpPr/>
            <p:nvPr/>
          </p:nvSpPr>
          <p:spPr bwMode="auto">
            <a:xfrm>
              <a:off x="3840" y="1405"/>
              <a:ext cx="1026" cy="1510"/>
            </a:xfrm>
            <a:custGeom>
              <a:avLst/>
              <a:gdLst>
                <a:gd name="T0" fmla="*/ 433 w 433"/>
                <a:gd name="T1" fmla="*/ 636 h 636"/>
                <a:gd name="T2" fmla="*/ 0 w 433"/>
                <a:gd name="T3" fmla="*/ 0 h 636"/>
                <a:gd name="T4" fmla="*/ 0 w 433"/>
                <a:gd name="T5" fmla="*/ 636 h 636"/>
                <a:gd name="T6" fmla="*/ 433 w 433"/>
                <a:gd name="T7" fmla="*/ 636 h 636"/>
              </a:gdLst>
              <a:ahLst/>
              <a:cxnLst>
                <a:cxn ang="0">
                  <a:pos x="T0" y="T1"/>
                </a:cxn>
                <a:cxn ang="0">
                  <a:pos x="T2" y="T3"/>
                </a:cxn>
                <a:cxn ang="0">
                  <a:pos x="T4" y="T5"/>
                </a:cxn>
                <a:cxn ang="0">
                  <a:pos x="T6" y="T7"/>
                </a:cxn>
              </a:cxnLst>
              <a:rect l="0" t="0" r="r" b="b"/>
              <a:pathLst>
                <a:path w="433" h="636">
                  <a:moveTo>
                    <a:pt x="433" y="636"/>
                  </a:moveTo>
                  <a:cubicBezTo>
                    <a:pt x="204" y="546"/>
                    <a:pt x="198" y="0"/>
                    <a:pt x="0" y="0"/>
                  </a:cubicBezTo>
                  <a:cubicBezTo>
                    <a:pt x="0" y="636"/>
                    <a:pt x="0" y="636"/>
                    <a:pt x="0" y="636"/>
                  </a:cubicBezTo>
                  <a:lnTo>
                    <a:pt x="433" y="636"/>
                  </a:lnTo>
                  <a:close/>
                </a:path>
              </a:pathLst>
            </a:custGeom>
            <a:solidFill>
              <a:schemeClr val="accent2">
                <a:lumMod val="50000"/>
                <a:alpha val="1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29777" tIns="14889" rIns="29777" bIns="14889" numCol="1" anchor="t" anchorCtr="0" compatLnSpc="1"/>
            <a:lstStyle/>
            <a:p>
              <a:pPr algn="just">
                <a:lnSpc>
                  <a:spcPct val="120000"/>
                </a:lnSpc>
              </a:pPr>
              <a:endParaRPr lang="en-US" sz="495">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64" name="Group 4"/>
          <p:cNvGrpSpPr>
            <a:grpSpLocks noChangeAspect="1"/>
          </p:cNvGrpSpPr>
          <p:nvPr/>
        </p:nvGrpSpPr>
        <p:grpSpPr bwMode="auto">
          <a:xfrm>
            <a:off x="3382522" y="2366674"/>
            <a:ext cx="1388986" cy="1479204"/>
            <a:chOff x="2814" y="1405"/>
            <a:chExt cx="2052" cy="1510"/>
          </a:xfrm>
        </p:grpSpPr>
        <p:sp>
          <p:nvSpPr>
            <p:cNvPr id="65" name="Freeform 5"/>
            <p:cNvSpPr/>
            <p:nvPr/>
          </p:nvSpPr>
          <p:spPr bwMode="auto">
            <a:xfrm>
              <a:off x="2814" y="1405"/>
              <a:ext cx="2052" cy="1510"/>
            </a:xfrm>
            <a:custGeom>
              <a:avLst/>
              <a:gdLst>
                <a:gd name="T0" fmla="*/ 433 w 866"/>
                <a:gd name="T1" fmla="*/ 0 h 636"/>
                <a:gd name="T2" fmla="*/ 0 w 866"/>
                <a:gd name="T3" fmla="*/ 636 h 636"/>
                <a:gd name="T4" fmla="*/ 433 w 866"/>
                <a:gd name="T5" fmla="*/ 636 h 636"/>
                <a:gd name="T6" fmla="*/ 866 w 866"/>
                <a:gd name="T7" fmla="*/ 636 h 636"/>
                <a:gd name="T8" fmla="*/ 433 w 866"/>
                <a:gd name="T9" fmla="*/ 0 h 636"/>
              </a:gdLst>
              <a:ahLst/>
              <a:cxnLst>
                <a:cxn ang="0">
                  <a:pos x="T0" y="T1"/>
                </a:cxn>
                <a:cxn ang="0">
                  <a:pos x="T2" y="T3"/>
                </a:cxn>
                <a:cxn ang="0">
                  <a:pos x="T4" y="T5"/>
                </a:cxn>
                <a:cxn ang="0">
                  <a:pos x="T6" y="T7"/>
                </a:cxn>
                <a:cxn ang="0">
                  <a:pos x="T8" y="T9"/>
                </a:cxn>
              </a:cxnLst>
              <a:rect l="0" t="0" r="r" b="b"/>
              <a:pathLst>
                <a:path w="866" h="636">
                  <a:moveTo>
                    <a:pt x="433" y="0"/>
                  </a:moveTo>
                  <a:cubicBezTo>
                    <a:pt x="235" y="0"/>
                    <a:pt x="229" y="546"/>
                    <a:pt x="0" y="636"/>
                  </a:cubicBezTo>
                  <a:cubicBezTo>
                    <a:pt x="433" y="636"/>
                    <a:pt x="433" y="636"/>
                    <a:pt x="433" y="636"/>
                  </a:cubicBezTo>
                  <a:cubicBezTo>
                    <a:pt x="866" y="636"/>
                    <a:pt x="866" y="636"/>
                    <a:pt x="866" y="636"/>
                  </a:cubicBezTo>
                  <a:cubicBezTo>
                    <a:pt x="637" y="546"/>
                    <a:pt x="631" y="0"/>
                    <a:pt x="433" y="0"/>
                  </a:cubicBezTo>
                  <a:close/>
                </a:path>
              </a:pathLst>
            </a:custGeom>
            <a:solidFill>
              <a:schemeClr val="accent3">
                <a:alpha val="91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29777" tIns="14889" rIns="29777" bIns="14889" numCol="1" anchor="t" anchorCtr="0" compatLnSpc="1"/>
            <a:lstStyle/>
            <a:p>
              <a:pPr algn="just">
                <a:lnSpc>
                  <a:spcPct val="120000"/>
                </a:lnSpc>
              </a:pPr>
              <a:endParaRPr lang="en-US" sz="49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6" name="Freeform 6"/>
            <p:cNvSpPr/>
            <p:nvPr/>
          </p:nvSpPr>
          <p:spPr bwMode="auto">
            <a:xfrm>
              <a:off x="3840" y="1405"/>
              <a:ext cx="1026" cy="1510"/>
            </a:xfrm>
            <a:custGeom>
              <a:avLst/>
              <a:gdLst>
                <a:gd name="T0" fmla="*/ 433 w 433"/>
                <a:gd name="T1" fmla="*/ 636 h 636"/>
                <a:gd name="T2" fmla="*/ 0 w 433"/>
                <a:gd name="T3" fmla="*/ 0 h 636"/>
                <a:gd name="T4" fmla="*/ 0 w 433"/>
                <a:gd name="T5" fmla="*/ 636 h 636"/>
                <a:gd name="T6" fmla="*/ 433 w 433"/>
                <a:gd name="T7" fmla="*/ 636 h 636"/>
              </a:gdLst>
              <a:ahLst/>
              <a:cxnLst>
                <a:cxn ang="0">
                  <a:pos x="T0" y="T1"/>
                </a:cxn>
                <a:cxn ang="0">
                  <a:pos x="T2" y="T3"/>
                </a:cxn>
                <a:cxn ang="0">
                  <a:pos x="T4" y="T5"/>
                </a:cxn>
                <a:cxn ang="0">
                  <a:pos x="T6" y="T7"/>
                </a:cxn>
              </a:cxnLst>
              <a:rect l="0" t="0" r="r" b="b"/>
              <a:pathLst>
                <a:path w="433" h="636">
                  <a:moveTo>
                    <a:pt x="433" y="636"/>
                  </a:moveTo>
                  <a:cubicBezTo>
                    <a:pt x="204" y="546"/>
                    <a:pt x="198" y="0"/>
                    <a:pt x="0" y="0"/>
                  </a:cubicBezTo>
                  <a:cubicBezTo>
                    <a:pt x="0" y="636"/>
                    <a:pt x="0" y="636"/>
                    <a:pt x="0" y="636"/>
                  </a:cubicBezTo>
                  <a:lnTo>
                    <a:pt x="433" y="636"/>
                  </a:lnTo>
                  <a:close/>
                </a:path>
              </a:pathLst>
            </a:custGeom>
            <a:solidFill>
              <a:schemeClr val="accent3">
                <a:lumMod val="50000"/>
                <a:alpha val="1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29777" tIns="14889" rIns="29777" bIns="14889" numCol="1" anchor="t" anchorCtr="0" compatLnSpc="1"/>
            <a:lstStyle/>
            <a:p>
              <a:pPr algn="just">
                <a:lnSpc>
                  <a:spcPct val="120000"/>
                </a:lnSpc>
              </a:pPr>
              <a:endParaRPr lang="en-US" sz="495">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67" name="Group 4"/>
          <p:cNvGrpSpPr>
            <a:grpSpLocks noChangeAspect="1"/>
          </p:cNvGrpSpPr>
          <p:nvPr/>
        </p:nvGrpSpPr>
        <p:grpSpPr bwMode="auto">
          <a:xfrm>
            <a:off x="4318160" y="3139708"/>
            <a:ext cx="1388986" cy="706169"/>
            <a:chOff x="2814" y="1405"/>
            <a:chExt cx="2052" cy="1510"/>
          </a:xfrm>
        </p:grpSpPr>
        <p:sp>
          <p:nvSpPr>
            <p:cNvPr id="69" name="Freeform 5"/>
            <p:cNvSpPr/>
            <p:nvPr/>
          </p:nvSpPr>
          <p:spPr bwMode="auto">
            <a:xfrm>
              <a:off x="2814" y="1405"/>
              <a:ext cx="2052" cy="1510"/>
            </a:xfrm>
            <a:custGeom>
              <a:avLst/>
              <a:gdLst>
                <a:gd name="T0" fmla="*/ 433 w 866"/>
                <a:gd name="T1" fmla="*/ 0 h 636"/>
                <a:gd name="T2" fmla="*/ 0 w 866"/>
                <a:gd name="T3" fmla="*/ 636 h 636"/>
                <a:gd name="T4" fmla="*/ 433 w 866"/>
                <a:gd name="T5" fmla="*/ 636 h 636"/>
                <a:gd name="T6" fmla="*/ 866 w 866"/>
                <a:gd name="T7" fmla="*/ 636 h 636"/>
                <a:gd name="T8" fmla="*/ 433 w 866"/>
                <a:gd name="T9" fmla="*/ 0 h 636"/>
              </a:gdLst>
              <a:ahLst/>
              <a:cxnLst>
                <a:cxn ang="0">
                  <a:pos x="T0" y="T1"/>
                </a:cxn>
                <a:cxn ang="0">
                  <a:pos x="T2" y="T3"/>
                </a:cxn>
                <a:cxn ang="0">
                  <a:pos x="T4" y="T5"/>
                </a:cxn>
                <a:cxn ang="0">
                  <a:pos x="T6" y="T7"/>
                </a:cxn>
                <a:cxn ang="0">
                  <a:pos x="T8" y="T9"/>
                </a:cxn>
              </a:cxnLst>
              <a:rect l="0" t="0" r="r" b="b"/>
              <a:pathLst>
                <a:path w="866" h="636">
                  <a:moveTo>
                    <a:pt x="433" y="0"/>
                  </a:moveTo>
                  <a:cubicBezTo>
                    <a:pt x="235" y="0"/>
                    <a:pt x="229" y="546"/>
                    <a:pt x="0" y="636"/>
                  </a:cubicBezTo>
                  <a:cubicBezTo>
                    <a:pt x="433" y="636"/>
                    <a:pt x="433" y="636"/>
                    <a:pt x="433" y="636"/>
                  </a:cubicBezTo>
                  <a:cubicBezTo>
                    <a:pt x="866" y="636"/>
                    <a:pt x="866" y="636"/>
                    <a:pt x="866" y="636"/>
                  </a:cubicBezTo>
                  <a:cubicBezTo>
                    <a:pt x="637" y="546"/>
                    <a:pt x="631" y="0"/>
                    <a:pt x="433" y="0"/>
                  </a:cubicBezTo>
                  <a:close/>
                </a:path>
              </a:pathLst>
            </a:custGeom>
            <a:solidFill>
              <a:schemeClr val="accent4">
                <a:alpha val="91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29777" tIns="14889" rIns="29777" bIns="14889" numCol="1" anchor="t" anchorCtr="0" compatLnSpc="1"/>
            <a:lstStyle/>
            <a:p>
              <a:pPr algn="just">
                <a:lnSpc>
                  <a:spcPct val="120000"/>
                </a:lnSpc>
              </a:pPr>
              <a:endParaRPr lang="en-US" sz="49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0" name="Freeform 6"/>
            <p:cNvSpPr/>
            <p:nvPr/>
          </p:nvSpPr>
          <p:spPr bwMode="auto">
            <a:xfrm>
              <a:off x="3840" y="1405"/>
              <a:ext cx="1026" cy="1510"/>
            </a:xfrm>
            <a:custGeom>
              <a:avLst/>
              <a:gdLst>
                <a:gd name="T0" fmla="*/ 433 w 433"/>
                <a:gd name="T1" fmla="*/ 636 h 636"/>
                <a:gd name="T2" fmla="*/ 0 w 433"/>
                <a:gd name="T3" fmla="*/ 0 h 636"/>
                <a:gd name="T4" fmla="*/ 0 w 433"/>
                <a:gd name="T5" fmla="*/ 636 h 636"/>
                <a:gd name="T6" fmla="*/ 433 w 433"/>
                <a:gd name="T7" fmla="*/ 636 h 636"/>
              </a:gdLst>
              <a:ahLst/>
              <a:cxnLst>
                <a:cxn ang="0">
                  <a:pos x="T0" y="T1"/>
                </a:cxn>
                <a:cxn ang="0">
                  <a:pos x="T2" y="T3"/>
                </a:cxn>
                <a:cxn ang="0">
                  <a:pos x="T4" y="T5"/>
                </a:cxn>
                <a:cxn ang="0">
                  <a:pos x="T6" y="T7"/>
                </a:cxn>
              </a:cxnLst>
              <a:rect l="0" t="0" r="r" b="b"/>
              <a:pathLst>
                <a:path w="433" h="636">
                  <a:moveTo>
                    <a:pt x="433" y="636"/>
                  </a:moveTo>
                  <a:cubicBezTo>
                    <a:pt x="204" y="546"/>
                    <a:pt x="198" y="0"/>
                    <a:pt x="0" y="0"/>
                  </a:cubicBezTo>
                  <a:cubicBezTo>
                    <a:pt x="0" y="636"/>
                    <a:pt x="0" y="636"/>
                    <a:pt x="0" y="636"/>
                  </a:cubicBezTo>
                  <a:lnTo>
                    <a:pt x="433" y="636"/>
                  </a:lnTo>
                  <a:close/>
                </a:path>
              </a:pathLst>
            </a:custGeom>
            <a:solidFill>
              <a:schemeClr val="accent4">
                <a:lumMod val="50000"/>
                <a:alpha val="1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29777" tIns="14889" rIns="29777" bIns="14889" numCol="1" anchor="t" anchorCtr="0" compatLnSpc="1"/>
            <a:lstStyle/>
            <a:p>
              <a:pPr algn="just">
                <a:lnSpc>
                  <a:spcPct val="120000"/>
                </a:lnSpc>
              </a:pPr>
              <a:endParaRPr lang="en-US" sz="495">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71" name="Group 4"/>
          <p:cNvGrpSpPr>
            <a:grpSpLocks noChangeAspect="1"/>
          </p:cNvGrpSpPr>
          <p:nvPr/>
        </p:nvGrpSpPr>
        <p:grpSpPr bwMode="auto">
          <a:xfrm>
            <a:off x="5253798" y="2134738"/>
            <a:ext cx="1388986" cy="1711140"/>
            <a:chOff x="2814" y="1405"/>
            <a:chExt cx="2052" cy="1510"/>
          </a:xfrm>
        </p:grpSpPr>
        <p:sp>
          <p:nvSpPr>
            <p:cNvPr id="72" name="Freeform 5"/>
            <p:cNvSpPr/>
            <p:nvPr/>
          </p:nvSpPr>
          <p:spPr bwMode="auto">
            <a:xfrm>
              <a:off x="2814" y="1405"/>
              <a:ext cx="2052" cy="1510"/>
            </a:xfrm>
            <a:custGeom>
              <a:avLst/>
              <a:gdLst>
                <a:gd name="T0" fmla="*/ 433 w 866"/>
                <a:gd name="T1" fmla="*/ 0 h 636"/>
                <a:gd name="T2" fmla="*/ 0 w 866"/>
                <a:gd name="T3" fmla="*/ 636 h 636"/>
                <a:gd name="T4" fmla="*/ 433 w 866"/>
                <a:gd name="T5" fmla="*/ 636 h 636"/>
                <a:gd name="T6" fmla="*/ 866 w 866"/>
                <a:gd name="T7" fmla="*/ 636 h 636"/>
                <a:gd name="T8" fmla="*/ 433 w 866"/>
                <a:gd name="T9" fmla="*/ 0 h 636"/>
              </a:gdLst>
              <a:ahLst/>
              <a:cxnLst>
                <a:cxn ang="0">
                  <a:pos x="T0" y="T1"/>
                </a:cxn>
                <a:cxn ang="0">
                  <a:pos x="T2" y="T3"/>
                </a:cxn>
                <a:cxn ang="0">
                  <a:pos x="T4" y="T5"/>
                </a:cxn>
                <a:cxn ang="0">
                  <a:pos x="T6" y="T7"/>
                </a:cxn>
                <a:cxn ang="0">
                  <a:pos x="T8" y="T9"/>
                </a:cxn>
              </a:cxnLst>
              <a:rect l="0" t="0" r="r" b="b"/>
              <a:pathLst>
                <a:path w="866" h="636">
                  <a:moveTo>
                    <a:pt x="433" y="0"/>
                  </a:moveTo>
                  <a:cubicBezTo>
                    <a:pt x="235" y="0"/>
                    <a:pt x="229" y="546"/>
                    <a:pt x="0" y="636"/>
                  </a:cubicBezTo>
                  <a:cubicBezTo>
                    <a:pt x="433" y="636"/>
                    <a:pt x="433" y="636"/>
                    <a:pt x="433" y="636"/>
                  </a:cubicBezTo>
                  <a:cubicBezTo>
                    <a:pt x="866" y="636"/>
                    <a:pt x="866" y="636"/>
                    <a:pt x="866" y="636"/>
                  </a:cubicBezTo>
                  <a:cubicBezTo>
                    <a:pt x="637" y="546"/>
                    <a:pt x="631" y="0"/>
                    <a:pt x="433" y="0"/>
                  </a:cubicBezTo>
                  <a:close/>
                </a:path>
              </a:pathLst>
            </a:custGeom>
            <a:solidFill>
              <a:schemeClr val="accent5">
                <a:alpha val="91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29777" tIns="14889" rIns="29777" bIns="14889" numCol="1" anchor="t" anchorCtr="0" compatLnSpc="1"/>
            <a:lstStyle/>
            <a:p>
              <a:pPr algn="just">
                <a:lnSpc>
                  <a:spcPct val="120000"/>
                </a:lnSpc>
              </a:pPr>
              <a:endParaRPr lang="en-US" sz="49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3" name="Freeform 6"/>
            <p:cNvSpPr/>
            <p:nvPr/>
          </p:nvSpPr>
          <p:spPr bwMode="auto">
            <a:xfrm>
              <a:off x="3840" y="1405"/>
              <a:ext cx="1026" cy="1510"/>
            </a:xfrm>
            <a:custGeom>
              <a:avLst/>
              <a:gdLst>
                <a:gd name="T0" fmla="*/ 433 w 433"/>
                <a:gd name="T1" fmla="*/ 636 h 636"/>
                <a:gd name="T2" fmla="*/ 0 w 433"/>
                <a:gd name="T3" fmla="*/ 0 h 636"/>
                <a:gd name="T4" fmla="*/ 0 w 433"/>
                <a:gd name="T5" fmla="*/ 636 h 636"/>
                <a:gd name="T6" fmla="*/ 433 w 433"/>
                <a:gd name="T7" fmla="*/ 636 h 636"/>
              </a:gdLst>
              <a:ahLst/>
              <a:cxnLst>
                <a:cxn ang="0">
                  <a:pos x="T0" y="T1"/>
                </a:cxn>
                <a:cxn ang="0">
                  <a:pos x="T2" y="T3"/>
                </a:cxn>
                <a:cxn ang="0">
                  <a:pos x="T4" y="T5"/>
                </a:cxn>
                <a:cxn ang="0">
                  <a:pos x="T6" y="T7"/>
                </a:cxn>
              </a:cxnLst>
              <a:rect l="0" t="0" r="r" b="b"/>
              <a:pathLst>
                <a:path w="433" h="636">
                  <a:moveTo>
                    <a:pt x="433" y="636"/>
                  </a:moveTo>
                  <a:cubicBezTo>
                    <a:pt x="204" y="546"/>
                    <a:pt x="198" y="0"/>
                    <a:pt x="0" y="0"/>
                  </a:cubicBezTo>
                  <a:cubicBezTo>
                    <a:pt x="0" y="636"/>
                    <a:pt x="0" y="636"/>
                    <a:pt x="0" y="636"/>
                  </a:cubicBezTo>
                  <a:lnTo>
                    <a:pt x="433" y="636"/>
                  </a:lnTo>
                  <a:close/>
                </a:path>
              </a:pathLst>
            </a:custGeom>
            <a:solidFill>
              <a:schemeClr val="accent5">
                <a:lumMod val="50000"/>
                <a:alpha val="1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29777" tIns="14889" rIns="29777" bIns="14889" numCol="1" anchor="t" anchorCtr="0" compatLnSpc="1"/>
            <a:lstStyle/>
            <a:p>
              <a:pPr algn="just">
                <a:lnSpc>
                  <a:spcPct val="120000"/>
                </a:lnSpc>
              </a:pPr>
              <a:endParaRPr lang="en-US" sz="495">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79" name="Group 4"/>
          <p:cNvGrpSpPr>
            <a:grpSpLocks noChangeAspect="1"/>
          </p:cNvGrpSpPr>
          <p:nvPr/>
        </p:nvGrpSpPr>
        <p:grpSpPr bwMode="auto">
          <a:xfrm>
            <a:off x="6189435" y="2674445"/>
            <a:ext cx="1388986" cy="1171433"/>
            <a:chOff x="2814" y="1405"/>
            <a:chExt cx="2052" cy="1510"/>
          </a:xfrm>
        </p:grpSpPr>
        <p:sp>
          <p:nvSpPr>
            <p:cNvPr id="80" name="Freeform 5"/>
            <p:cNvSpPr/>
            <p:nvPr/>
          </p:nvSpPr>
          <p:spPr bwMode="auto">
            <a:xfrm>
              <a:off x="2814" y="1405"/>
              <a:ext cx="2052" cy="1510"/>
            </a:xfrm>
            <a:custGeom>
              <a:avLst/>
              <a:gdLst>
                <a:gd name="T0" fmla="*/ 433 w 866"/>
                <a:gd name="T1" fmla="*/ 0 h 636"/>
                <a:gd name="T2" fmla="*/ 0 w 866"/>
                <a:gd name="T3" fmla="*/ 636 h 636"/>
                <a:gd name="T4" fmla="*/ 433 w 866"/>
                <a:gd name="T5" fmla="*/ 636 h 636"/>
                <a:gd name="T6" fmla="*/ 866 w 866"/>
                <a:gd name="T7" fmla="*/ 636 h 636"/>
                <a:gd name="T8" fmla="*/ 433 w 866"/>
                <a:gd name="T9" fmla="*/ 0 h 636"/>
              </a:gdLst>
              <a:ahLst/>
              <a:cxnLst>
                <a:cxn ang="0">
                  <a:pos x="T0" y="T1"/>
                </a:cxn>
                <a:cxn ang="0">
                  <a:pos x="T2" y="T3"/>
                </a:cxn>
                <a:cxn ang="0">
                  <a:pos x="T4" y="T5"/>
                </a:cxn>
                <a:cxn ang="0">
                  <a:pos x="T6" y="T7"/>
                </a:cxn>
                <a:cxn ang="0">
                  <a:pos x="T8" y="T9"/>
                </a:cxn>
              </a:cxnLst>
              <a:rect l="0" t="0" r="r" b="b"/>
              <a:pathLst>
                <a:path w="866" h="636">
                  <a:moveTo>
                    <a:pt x="433" y="0"/>
                  </a:moveTo>
                  <a:cubicBezTo>
                    <a:pt x="235" y="0"/>
                    <a:pt x="229" y="546"/>
                    <a:pt x="0" y="636"/>
                  </a:cubicBezTo>
                  <a:cubicBezTo>
                    <a:pt x="433" y="636"/>
                    <a:pt x="433" y="636"/>
                    <a:pt x="433" y="636"/>
                  </a:cubicBezTo>
                  <a:cubicBezTo>
                    <a:pt x="866" y="636"/>
                    <a:pt x="866" y="636"/>
                    <a:pt x="866" y="636"/>
                  </a:cubicBezTo>
                  <a:cubicBezTo>
                    <a:pt x="637" y="546"/>
                    <a:pt x="631" y="0"/>
                    <a:pt x="433" y="0"/>
                  </a:cubicBezTo>
                  <a:close/>
                </a:path>
              </a:pathLst>
            </a:custGeom>
            <a:solidFill>
              <a:schemeClr val="accent6">
                <a:alpha val="91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29777" tIns="14889" rIns="29777" bIns="14889" numCol="1" anchor="t" anchorCtr="0" compatLnSpc="1"/>
            <a:lstStyle/>
            <a:p>
              <a:pPr algn="just">
                <a:lnSpc>
                  <a:spcPct val="120000"/>
                </a:lnSpc>
              </a:pPr>
              <a:endParaRPr lang="en-US" sz="49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1" name="Freeform 6"/>
            <p:cNvSpPr/>
            <p:nvPr/>
          </p:nvSpPr>
          <p:spPr bwMode="auto">
            <a:xfrm>
              <a:off x="3840" y="1405"/>
              <a:ext cx="1026" cy="1510"/>
            </a:xfrm>
            <a:custGeom>
              <a:avLst/>
              <a:gdLst>
                <a:gd name="T0" fmla="*/ 433 w 433"/>
                <a:gd name="T1" fmla="*/ 636 h 636"/>
                <a:gd name="T2" fmla="*/ 0 w 433"/>
                <a:gd name="T3" fmla="*/ 0 h 636"/>
                <a:gd name="T4" fmla="*/ 0 w 433"/>
                <a:gd name="T5" fmla="*/ 636 h 636"/>
                <a:gd name="T6" fmla="*/ 433 w 433"/>
                <a:gd name="T7" fmla="*/ 636 h 636"/>
              </a:gdLst>
              <a:ahLst/>
              <a:cxnLst>
                <a:cxn ang="0">
                  <a:pos x="T0" y="T1"/>
                </a:cxn>
                <a:cxn ang="0">
                  <a:pos x="T2" y="T3"/>
                </a:cxn>
                <a:cxn ang="0">
                  <a:pos x="T4" y="T5"/>
                </a:cxn>
                <a:cxn ang="0">
                  <a:pos x="T6" y="T7"/>
                </a:cxn>
              </a:cxnLst>
              <a:rect l="0" t="0" r="r" b="b"/>
              <a:pathLst>
                <a:path w="433" h="636">
                  <a:moveTo>
                    <a:pt x="433" y="636"/>
                  </a:moveTo>
                  <a:cubicBezTo>
                    <a:pt x="204" y="546"/>
                    <a:pt x="198" y="0"/>
                    <a:pt x="0" y="0"/>
                  </a:cubicBezTo>
                  <a:cubicBezTo>
                    <a:pt x="0" y="636"/>
                    <a:pt x="0" y="636"/>
                    <a:pt x="0" y="636"/>
                  </a:cubicBezTo>
                  <a:lnTo>
                    <a:pt x="433" y="636"/>
                  </a:lnTo>
                  <a:close/>
                </a:path>
              </a:pathLst>
            </a:custGeom>
            <a:solidFill>
              <a:schemeClr val="accent6">
                <a:lumMod val="50000"/>
                <a:alpha val="1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29777" tIns="14889" rIns="29777" bIns="14889" numCol="1" anchor="t" anchorCtr="0" compatLnSpc="1"/>
            <a:lstStyle/>
            <a:p>
              <a:pPr algn="just">
                <a:lnSpc>
                  <a:spcPct val="120000"/>
                </a:lnSpc>
              </a:pPr>
              <a:endParaRPr lang="en-US" sz="495">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82" name="Group 4"/>
          <p:cNvGrpSpPr>
            <a:grpSpLocks noChangeAspect="1"/>
          </p:cNvGrpSpPr>
          <p:nvPr/>
        </p:nvGrpSpPr>
        <p:grpSpPr bwMode="auto">
          <a:xfrm rot="10800000">
            <a:off x="2950474" y="1371186"/>
            <a:ext cx="394788" cy="476431"/>
            <a:chOff x="347" y="3344"/>
            <a:chExt cx="586" cy="707"/>
          </a:xfrm>
          <a:solidFill>
            <a:schemeClr val="accent2"/>
          </a:solidFill>
        </p:grpSpPr>
        <p:sp>
          <p:nvSpPr>
            <p:cNvPr id="83" name="Oval 5"/>
            <p:cNvSpPr>
              <a:spLocks noChangeArrowheads="1"/>
            </p:cNvSpPr>
            <p:nvPr/>
          </p:nvSpPr>
          <p:spPr bwMode="auto">
            <a:xfrm rot="10800000">
              <a:off x="347" y="3466"/>
              <a:ext cx="586" cy="58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0" tIns="0" rIns="0" bIns="0" numCol="1" anchor="ctr" anchorCtr="1" compatLnSpc="1"/>
            <a:lstStyle/>
            <a:p>
              <a:pPr algn="ctr">
                <a:lnSpc>
                  <a:spcPct val="120000"/>
                </a:lnSpc>
              </a:pPr>
              <a:r>
                <a:rPr lang="en-US" sz="865"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50%</a:t>
              </a:r>
            </a:p>
          </p:txBody>
        </p:sp>
        <p:sp>
          <p:nvSpPr>
            <p:cNvPr id="84" name="Freeform 6"/>
            <p:cNvSpPr/>
            <p:nvPr/>
          </p:nvSpPr>
          <p:spPr bwMode="auto">
            <a:xfrm>
              <a:off x="433" y="3344"/>
              <a:ext cx="414" cy="207"/>
            </a:xfrm>
            <a:custGeom>
              <a:avLst/>
              <a:gdLst>
                <a:gd name="T0" fmla="*/ 0 w 414"/>
                <a:gd name="T1" fmla="*/ 207 h 207"/>
                <a:gd name="T2" fmla="*/ 206 w 414"/>
                <a:gd name="T3" fmla="*/ 0 h 207"/>
                <a:gd name="T4" fmla="*/ 414 w 414"/>
                <a:gd name="T5" fmla="*/ 207 h 207"/>
                <a:gd name="T6" fmla="*/ 0 w 414"/>
                <a:gd name="T7" fmla="*/ 207 h 207"/>
              </a:gdLst>
              <a:ahLst/>
              <a:cxnLst>
                <a:cxn ang="0">
                  <a:pos x="T0" y="T1"/>
                </a:cxn>
                <a:cxn ang="0">
                  <a:pos x="T2" y="T3"/>
                </a:cxn>
                <a:cxn ang="0">
                  <a:pos x="T4" y="T5"/>
                </a:cxn>
                <a:cxn ang="0">
                  <a:pos x="T6" y="T7"/>
                </a:cxn>
              </a:cxnLst>
              <a:rect l="0" t="0" r="r" b="b"/>
              <a:pathLst>
                <a:path w="414" h="207">
                  <a:moveTo>
                    <a:pt x="0" y="207"/>
                  </a:moveTo>
                  <a:lnTo>
                    <a:pt x="206" y="0"/>
                  </a:lnTo>
                  <a:lnTo>
                    <a:pt x="414" y="207"/>
                  </a:lnTo>
                  <a:lnTo>
                    <a:pt x="0" y="20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29777" tIns="14889" rIns="29777" bIns="14889" numCol="1" anchor="ctr" anchorCtr="1" compatLnSpc="1"/>
            <a:lstStyle/>
            <a:p>
              <a:pPr algn="ctr">
                <a:lnSpc>
                  <a:spcPct val="120000"/>
                </a:lnSpc>
              </a:pPr>
              <a:endParaRPr lang="en-US" sz="865">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85" name="Group 4"/>
          <p:cNvGrpSpPr>
            <a:grpSpLocks noChangeAspect="1"/>
          </p:cNvGrpSpPr>
          <p:nvPr/>
        </p:nvGrpSpPr>
        <p:grpSpPr bwMode="auto">
          <a:xfrm rot="10800000">
            <a:off x="3876436" y="1378379"/>
            <a:ext cx="394788" cy="476431"/>
            <a:chOff x="347" y="3344"/>
            <a:chExt cx="586" cy="707"/>
          </a:xfrm>
          <a:solidFill>
            <a:schemeClr val="accent3"/>
          </a:solidFill>
        </p:grpSpPr>
        <p:sp>
          <p:nvSpPr>
            <p:cNvPr id="86" name="Oval 5"/>
            <p:cNvSpPr>
              <a:spLocks noChangeArrowheads="1"/>
            </p:cNvSpPr>
            <p:nvPr/>
          </p:nvSpPr>
          <p:spPr bwMode="auto">
            <a:xfrm rot="10800000">
              <a:off x="347" y="3466"/>
              <a:ext cx="586" cy="58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0" tIns="0" rIns="0" bIns="0" numCol="1" anchor="ctr" anchorCtr="1" compatLnSpc="1"/>
            <a:lstStyle/>
            <a:p>
              <a:pPr algn="ctr">
                <a:lnSpc>
                  <a:spcPct val="120000"/>
                </a:lnSpc>
              </a:pPr>
              <a:r>
                <a:rPr lang="en-US" sz="865"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50%</a:t>
              </a:r>
            </a:p>
          </p:txBody>
        </p:sp>
        <p:sp>
          <p:nvSpPr>
            <p:cNvPr id="87" name="Freeform 6"/>
            <p:cNvSpPr/>
            <p:nvPr/>
          </p:nvSpPr>
          <p:spPr bwMode="auto">
            <a:xfrm>
              <a:off x="433" y="3344"/>
              <a:ext cx="414" cy="207"/>
            </a:xfrm>
            <a:custGeom>
              <a:avLst/>
              <a:gdLst>
                <a:gd name="T0" fmla="*/ 0 w 414"/>
                <a:gd name="T1" fmla="*/ 207 h 207"/>
                <a:gd name="T2" fmla="*/ 206 w 414"/>
                <a:gd name="T3" fmla="*/ 0 h 207"/>
                <a:gd name="T4" fmla="*/ 414 w 414"/>
                <a:gd name="T5" fmla="*/ 207 h 207"/>
                <a:gd name="T6" fmla="*/ 0 w 414"/>
                <a:gd name="T7" fmla="*/ 207 h 207"/>
              </a:gdLst>
              <a:ahLst/>
              <a:cxnLst>
                <a:cxn ang="0">
                  <a:pos x="T0" y="T1"/>
                </a:cxn>
                <a:cxn ang="0">
                  <a:pos x="T2" y="T3"/>
                </a:cxn>
                <a:cxn ang="0">
                  <a:pos x="T4" y="T5"/>
                </a:cxn>
                <a:cxn ang="0">
                  <a:pos x="T6" y="T7"/>
                </a:cxn>
              </a:cxnLst>
              <a:rect l="0" t="0" r="r" b="b"/>
              <a:pathLst>
                <a:path w="414" h="207">
                  <a:moveTo>
                    <a:pt x="0" y="207"/>
                  </a:moveTo>
                  <a:lnTo>
                    <a:pt x="206" y="0"/>
                  </a:lnTo>
                  <a:lnTo>
                    <a:pt x="414" y="207"/>
                  </a:lnTo>
                  <a:lnTo>
                    <a:pt x="0" y="20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29777" tIns="14889" rIns="29777" bIns="14889" numCol="1" anchor="ctr" anchorCtr="1" compatLnSpc="1"/>
            <a:lstStyle/>
            <a:p>
              <a:pPr algn="ctr">
                <a:lnSpc>
                  <a:spcPct val="120000"/>
                </a:lnSpc>
              </a:pPr>
              <a:endParaRPr lang="en-US" sz="865">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88" name="Group 4"/>
          <p:cNvGrpSpPr>
            <a:grpSpLocks noChangeAspect="1"/>
          </p:cNvGrpSpPr>
          <p:nvPr/>
        </p:nvGrpSpPr>
        <p:grpSpPr bwMode="auto">
          <a:xfrm rot="10800000">
            <a:off x="4808069" y="1371314"/>
            <a:ext cx="394788" cy="476431"/>
            <a:chOff x="347" y="3344"/>
            <a:chExt cx="586" cy="707"/>
          </a:xfrm>
          <a:solidFill>
            <a:schemeClr val="accent4"/>
          </a:solidFill>
        </p:grpSpPr>
        <p:sp>
          <p:nvSpPr>
            <p:cNvPr id="89" name="Oval 5"/>
            <p:cNvSpPr>
              <a:spLocks noChangeArrowheads="1"/>
            </p:cNvSpPr>
            <p:nvPr/>
          </p:nvSpPr>
          <p:spPr bwMode="auto">
            <a:xfrm rot="10800000">
              <a:off x="347" y="3466"/>
              <a:ext cx="586" cy="58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0" tIns="0" rIns="0" bIns="0" numCol="1" anchor="ctr" anchorCtr="1" compatLnSpc="1"/>
            <a:lstStyle/>
            <a:p>
              <a:pPr algn="ctr">
                <a:lnSpc>
                  <a:spcPct val="120000"/>
                </a:lnSpc>
              </a:pPr>
              <a:r>
                <a:rPr lang="en-US" sz="865"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50%</a:t>
              </a:r>
            </a:p>
          </p:txBody>
        </p:sp>
        <p:sp>
          <p:nvSpPr>
            <p:cNvPr id="90" name="Freeform 6"/>
            <p:cNvSpPr/>
            <p:nvPr/>
          </p:nvSpPr>
          <p:spPr bwMode="auto">
            <a:xfrm>
              <a:off x="433" y="3344"/>
              <a:ext cx="414" cy="207"/>
            </a:xfrm>
            <a:custGeom>
              <a:avLst/>
              <a:gdLst>
                <a:gd name="T0" fmla="*/ 0 w 414"/>
                <a:gd name="T1" fmla="*/ 207 h 207"/>
                <a:gd name="T2" fmla="*/ 206 w 414"/>
                <a:gd name="T3" fmla="*/ 0 h 207"/>
                <a:gd name="T4" fmla="*/ 414 w 414"/>
                <a:gd name="T5" fmla="*/ 207 h 207"/>
                <a:gd name="T6" fmla="*/ 0 w 414"/>
                <a:gd name="T7" fmla="*/ 207 h 207"/>
              </a:gdLst>
              <a:ahLst/>
              <a:cxnLst>
                <a:cxn ang="0">
                  <a:pos x="T0" y="T1"/>
                </a:cxn>
                <a:cxn ang="0">
                  <a:pos x="T2" y="T3"/>
                </a:cxn>
                <a:cxn ang="0">
                  <a:pos x="T4" y="T5"/>
                </a:cxn>
                <a:cxn ang="0">
                  <a:pos x="T6" y="T7"/>
                </a:cxn>
              </a:cxnLst>
              <a:rect l="0" t="0" r="r" b="b"/>
              <a:pathLst>
                <a:path w="414" h="207">
                  <a:moveTo>
                    <a:pt x="0" y="207"/>
                  </a:moveTo>
                  <a:lnTo>
                    <a:pt x="206" y="0"/>
                  </a:lnTo>
                  <a:lnTo>
                    <a:pt x="414" y="207"/>
                  </a:lnTo>
                  <a:lnTo>
                    <a:pt x="0" y="20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29777" tIns="14889" rIns="29777" bIns="14889" numCol="1" anchor="ctr" anchorCtr="1" compatLnSpc="1"/>
            <a:lstStyle/>
            <a:p>
              <a:pPr algn="ctr">
                <a:lnSpc>
                  <a:spcPct val="120000"/>
                </a:lnSpc>
              </a:pPr>
              <a:endParaRPr lang="en-US" sz="865">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91" name="Group 4"/>
          <p:cNvGrpSpPr>
            <a:grpSpLocks noChangeAspect="1"/>
          </p:cNvGrpSpPr>
          <p:nvPr/>
        </p:nvGrpSpPr>
        <p:grpSpPr bwMode="auto">
          <a:xfrm rot="10800000">
            <a:off x="5756005" y="1371186"/>
            <a:ext cx="394788" cy="476431"/>
            <a:chOff x="347" y="3344"/>
            <a:chExt cx="586" cy="707"/>
          </a:xfrm>
          <a:solidFill>
            <a:schemeClr val="accent5"/>
          </a:solidFill>
        </p:grpSpPr>
        <p:sp>
          <p:nvSpPr>
            <p:cNvPr id="92" name="Oval 5"/>
            <p:cNvSpPr>
              <a:spLocks noChangeArrowheads="1"/>
            </p:cNvSpPr>
            <p:nvPr/>
          </p:nvSpPr>
          <p:spPr bwMode="auto">
            <a:xfrm rot="10800000">
              <a:off x="347" y="3466"/>
              <a:ext cx="586" cy="58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0" tIns="0" rIns="0" bIns="0" numCol="1" anchor="ctr" anchorCtr="1" compatLnSpc="1"/>
            <a:lstStyle/>
            <a:p>
              <a:pPr algn="ctr">
                <a:lnSpc>
                  <a:spcPct val="120000"/>
                </a:lnSpc>
              </a:pPr>
              <a:r>
                <a:rPr lang="en-US" sz="865"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50%</a:t>
              </a:r>
            </a:p>
          </p:txBody>
        </p:sp>
        <p:sp>
          <p:nvSpPr>
            <p:cNvPr id="93" name="Freeform 6"/>
            <p:cNvSpPr/>
            <p:nvPr/>
          </p:nvSpPr>
          <p:spPr bwMode="auto">
            <a:xfrm>
              <a:off x="433" y="3344"/>
              <a:ext cx="414" cy="207"/>
            </a:xfrm>
            <a:custGeom>
              <a:avLst/>
              <a:gdLst>
                <a:gd name="T0" fmla="*/ 0 w 414"/>
                <a:gd name="T1" fmla="*/ 207 h 207"/>
                <a:gd name="T2" fmla="*/ 206 w 414"/>
                <a:gd name="T3" fmla="*/ 0 h 207"/>
                <a:gd name="T4" fmla="*/ 414 w 414"/>
                <a:gd name="T5" fmla="*/ 207 h 207"/>
                <a:gd name="T6" fmla="*/ 0 w 414"/>
                <a:gd name="T7" fmla="*/ 207 h 207"/>
              </a:gdLst>
              <a:ahLst/>
              <a:cxnLst>
                <a:cxn ang="0">
                  <a:pos x="T0" y="T1"/>
                </a:cxn>
                <a:cxn ang="0">
                  <a:pos x="T2" y="T3"/>
                </a:cxn>
                <a:cxn ang="0">
                  <a:pos x="T4" y="T5"/>
                </a:cxn>
                <a:cxn ang="0">
                  <a:pos x="T6" y="T7"/>
                </a:cxn>
              </a:cxnLst>
              <a:rect l="0" t="0" r="r" b="b"/>
              <a:pathLst>
                <a:path w="414" h="207">
                  <a:moveTo>
                    <a:pt x="0" y="207"/>
                  </a:moveTo>
                  <a:lnTo>
                    <a:pt x="206" y="0"/>
                  </a:lnTo>
                  <a:lnTo>
                    <a:pt x="414" y="207"/>
                  </a:lnTo>
                  <a:lnTo>
                    <a:pt x="0" y="20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29777" tIns="14889" rIns="29777" bIns="14889" numCol="1" anchor="ctr" anchorCtr="1" compatLnSpc="1"/>
            <a:lstStyle/>
            <a:p>
              <a:pPr algn="ctr">
                <a:lnSpc>
                  <a:spcPct val="120000"/>
                </a:lnSpc>
              </a:pPr>
              <a:endParaRPr lang="en-US" sz="865">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94" name="Group 4"/>
          <p:cNvGrpSpPr>
            <a:grpSpLocks noChangeAspect="1"/>
          </p:cNvGrpSpPr>
          <p:nvPr/>
        </p:nvGrpSpPr>
        <p:grpSpPr bwMode="auto">
          <a:xfrm rot="10800000">
            <a:off x="6693088" y="1373557"/>
            <a:ext cx="394788" cy="476431"/>
            <a:chOff x="347" y="3344"/>
            <a:chExt cx="586" cy="707"/>
          </a:xfrm>
          <a:solidFill>
            <a:schemeClr val="accent6"/>
          </a:solidFill>
        </p:grpSpPr>
        <p:sp>
          <p:nvSpPr>
            <p:cNvPr id="95" name="Oval 5"/>
            <p:cNvSpPr>
              <a:spLocks noChangeArrowheads="1"/>
            </p:cNvSpPr>
            <p:nvPr/>
          </p:nvSpPr>
          <p:spPr bwMode="auto">
            <a:xfrm rot="10800000">
              <a:off x="347" y="3466"/>
              <a:ext cx="586" cy="58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0" tIns="0" rIns="0" bIns="0" numCol="1" anchor="ctr" anchorCtr="1" compatLnSpc="1"/>
            <a:lstStyle/>
            <a:p>
              <a:pPr algn="ctr">
                <a:lnSpc>
                  <a:spcPct val="120000"/>
                </a:lnSpc>
              </a:pPr>
              <a:r>
                <a:rPr lang="en-US" sz="865"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50%</a:t>
              </a:r>
            </a:p>
          </p:txBody>
        </p:sp>
        <p:sp>
          <p:nvSpPr>
            <p:cNvPr id="96" name="Freeform 6"/>
            <p:cNvSpPr/>
            <p:nvPr/>
          </p:nvSpPr>
          <p:spPr bwMode="auto">
            <a:xfrm>
              <a:off x="433" y="3344"/>
              <a:ext cx="414" cy="207"/>
            </a:xfrm>
            <a:custGeom>
              <a:avLst/>
              <a:gdLst>
                <a:gd name="T0" fmla="*/ 0 w 414"/>
                <a:gd name="T1" fmla="*/ 207 h 207"/>
                <a:gd name="T2" fmla="*/ 206 w 414"/>
                <a:gd name="T3" fmla="*/ 0 h 207"/>
                <a:gd name="T4" fmla="*/ 414 w 414"/>
                <a:gd name="T5" fmla="*/ 207 h 207"/>
                <a:gd name="T6" fmla="*/ 0 w 414"/>
                <a:gd name="T7" fmla="*/ 207 h 207"/>
              </a:gdLst>
              <a:ahLst/>
              <a:cxnLst>
                <a:cxn ang="0">
                  <a:pos x="T0" y="T1"/>
                </a:cxn>
                <a:cxn ang="0">
                  <a:pos x="T2" y="T3"/>
                </a:cxn>
                <a:cxn ang="0">
                  <a:pos x="T4" y="T5"/>
                </a:cxn>
                <a:cxn ang="0">
                  <a:pos x="T6" y="T7"/>
                </a:cxn>
              </a:cxnLst>
              <a:rect l="0" t="0" r="r" b="b"/>
              <a:pathLst>
                <a:path w="414" h="207">
                  <a:moveTo>
                    <a:pt x="0" y="207"/>
                  </a:moveTo>
                  <a:lnTo>
                    <a:pt x="206" y="0"/>
                  </a:lnTo>
                  <a:lnTo>
                    <a:pt x="414" y="207"/>
                  </a:lnTo>
                  <a:lnTo>
                    <a:pt x="0" y="20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29777" tIns="14889" rIns="29777" bIns="14889" numCol="1" anchor="ctr" anchorCtr="1" compatLnSpc="1"/>
            <a:lstStyle/>
            <a:p>
              <a:pPr algn="ctr">
                <a:lnSpc>
                  <a:spcPct val="120000"/>
                </a:lnSpc>
              </a:pPr>
              <a:endParaRPr lang="en-US" sz="865">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97" name="Group 4"/>
          <p:cNvGrpSpPr>
            <a:grpSpLocks noChangeAspect="1"/>
          </p:cNvGrpSpPr>
          <p:nvPr/>
        </p:nvGrpSpPr>
        <p:grpSpPr bwMode="auto">
          <a:xfrm rot="10800000">
            <a:off x="2004848" y="1371186"/>
            <a:ext cx="394788" cy="476431"/>
            <a:chOff x="347" y="3344"/>
            <a:chExt cx="586" cy="707"/>
          </a:xfrm>
          <a:solidFill>
            <a:schemeClr val="accent1"/>
          </a:solidFill>
        </p:grpSpPr>
        <p:sp>
          <p:nvSpPr>
            <p:cNvPr id="98" name="Oval 5"/>
            <p:cNvSpPr>
              <a:spLocks noChangeArrowheads="1"/>
            </p:cNvSpPr>
            <p:nvPr/>
          </p:nvSpPr>
          <p:spPr bwMode="auto">
            <a:xfrm rot="10800000">
              <a:off x="347" y="3466"/>
              <a:ext cx="586" cy="58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0" tIns="0" rIns="0" bIns="0" numCol="1" anchor="ctr" anchorCtr="1" compatLnSpc="1"/>
            <a:lstStyle/>
            <a:p>
              <a:pPr algn="ctr">
                <a:lnSpc>
                  <a:spcPct val="120000"/>
                </a:lnSpc>
              </a:pPr>
              <a:r>
                <a:rPr lang="en-US" sz="865"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50%</a:t>
              </a:r>
            </a:p>
          </p:txBody>
        </p:sp>
        <p:sp>
          <p:nvSpPr>
            <p:cNvPr id="122" name="Freeform 6"/>
            <p:cNvSpPr/>
            <p:nvPr/>
          </p:nvSpPr>
          <p:spPr bwMode="auto">
            <a:xfrm>
              <a:off x="433" y="3344"/>
              <a:ext cx="414" cy="207"/>
            </a:xfrm>
            <a:custGeom>
              <a:avLst/>
              <a:gdLst>
                <a:gd name="T0" fmla="*/ 0 w 414"/>
                <a:gd name="T1" fmla="*/ 207 h 207"/>
                <a:gd name="T2" fmla="*/ 206 w 414"/>
                <a:gd name="T3" fmla="*/ 0 h 207"/>
                <a:gd name="T4" fmla="*/ 414 w 414"/>
                <a:gd name="T5" fmla="*/ 207 h 207"/>
                <a:gd name="T6" fmla="*/ 0 w 414"/>
                <a:gd name="T7" fmla="*/ 207 h 207"/>
              </a:gdLst>
              <a:ahLst/>
              <a:cxnLst>
                <a:cxn ang="0">
                  <a:pos x="T0" y="T1"/>
                </a:cxn>
                <a:cxn ang="0">
                  <a:pos x="T2" y="T3"/>
                </a:cxn>
                <a:cxn ang="0">
                  <a:pos x="T4" y="T5"/>
                </a:cxn>
                <a:cxn ang="0">
                  <a:pos x="T6" y="T7"/>
                </a:cxn>
              </a:cxnLst>
              <a:rect l="0" t="0" r="r" b="b"/>
              <a:pathLst>
                <a:path w="414" h="207">
                  <a:moveTo>
                    <a:pt x="0" y="207"/>
                  </a:moveTo>
                  <a:lnTo>
                    <a:pt x="206" y="0"/>
                  </a:lnTo>
                  <a:lnTo>
                    <a:pt x="414" y="207"/>
                  </a:lnTo>
                  <a:lnTo>
                    <a:pt x="0" y="20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29777" tIns="14889" rIns="29777" bIns="14889" numCol="1" anchor="ctr" anchorCtr="1" compatLnSpc="1"/>
            <a:lstStyle/>
            <a:p>
              <a:pPr algn="ctr">
                <a:lnSpc>
                  <a:spcPct val="120000"/>
                </a:lnSpc>
              </a:pPr>
              <a:endParaRPr lang="en-US" sz="865">
                <a:latin typeface="Arial" panose="020B0604020202020204" pitchFamily="34" charset="0"/>
                <a:ea typeface="微软雅黑" panose="020B0503020204020204" pitchFamily="34" charset="-122"/>
                <a:cs typeface="+mn-ea"/>
                <a:sym typeface="Arial" panose="020B0604020202020204" pitchFamily="34" charset="0"/>
              </a:endParaRPr>
            </a:p>
          </p:txBody>
        </p:sp>
      </p:grpSp>
      <p:cxnSp>
        <p:nvCxnSpPr>
          <p:cNvPr id="126" name="Straight Connector 125"/>
          <p:cNvCxnSpPr>
            <a:endCxn id="60" idx="1"/>
          </p:cNvCxnSpPr>
          <p:nvPr/>
        </p:nvCxnSpPr>
        <p:spPr>
          <a:xfrm>
            <a:off x="2205740" y="1939944"/>
            <a:ext cx="0" cy="1119805"/>
          </a:xfrm>
          <a:prstGeom prst="line">
            <a:avLst/>
          </a:prstGeom>
          <a:ln w="12700">
            <a:solidFill>
              <a:schemeClr val="accent1"/>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flipH="1">
            <a:off x="3140132" y="1939943"/>
            <a:ext cx="1246" cy="883557"/>
          </a:xfrm>
          <a:prstGeom prst="line">
            <a:avLst/>
          </a:prstGeom>
          <a:ln w="12700">
            <a:solidFill>
              <a:schemeClr val="accent2"/>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4077015" y="1939944"/>
            <a:ext cx="0" cy="426729"/>
          </a:xfrm>
          <a:prstGeom prst="line">
            <a:avLst/>
          </a:prstGeom>
          <a:ln w="12700">
            <a:solidFill>
              <a:schemeClr val="accent3"/>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5012652" y="1939944"/>
            <a:ext cx="0" cy="1199764"/>
          </a:xfrm>
          <a:prstGeom prst="line">
            <a:avLst/>
          </a:prstGeom>
          <a:ln w="12700">
            <a:solidFill>
              <a:schemeClr val="accent4"/>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a:off x="5948291" y="1939944"/>
            <a:ext cx="0" cy="213364"/>
          </a:xfrm>
          <a:prstGeom prst="line">
            <a:avLst/>
          </a:prstGeom>
          <a:ln w="12700">
            <a:solidFill>
              <a:schemeClr val="accent5"/>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flipH="1">
            <a:off x="6890184" y="1939945"/>
            <a:ext cx="1246" cy="734500"/>
          </a:xfrm>
          <a:prstGeom prst="line">
            <a:avLst/>
          </a:prstGeom>
          <a:ln w="12700">
            <a:solidFill>
              <a:schemeClr val="accent6"/>
            </a:solidFill>
            <a:headEnd type="oval"/>
            <a:tailEnd type="none"/>
          </a:ln>
        </p:spPr>
        <p:style>
          <a:lnRef idx="1">
            <a:schemeClr val="accent1"/>
          </a:lnRef>
          <a:fillRef idx="0">
            <a:schemeClr val="accent1"/>
          </a:fillRef>
          <a:effectRef idx="0">
            <a:schemeClr val="accent1"/>
          </a:effectRef>
          <a:fontRef idx="minor">
            <a:schemeClr val="tx1"/>
          </a:fontRef>
        </p:style>
      </p:cxnSp>
      <p:grpSp>
        <p:nvGrpSpPr>
          <p:cNvPr id="138" name="Group 137"/>
          <p:cNvGrpSpPr/>
          <p:nvPr/>
        </p:nvGrpSpPr>
        <p:grpSpPr>
          <a:xfrm>
            <a:off x="1754377" y="3957362"/>
            <a:ext cx="810530" cy="654701"/>
            <a:chOff x="1541683" y="2139889"/>
            <a:chExt cx="1244826" cy="1005237"/>
          </a:xfrm>
        </p:grpSpPr>
        <p:sp>
          <p:nvSpPr>
            <p:cNvPr id="139" name="TextBox 138"/>
            <p:cNvSpPr txBox="1"/>
            <p:nvPr/>
          </p:nvSpPr>
          <p:spPr>
            <a:xfrm>
              <a:off x="1726820" y="2139889"/>
              <a:ext cx="1019234" cy="245045"/>
            </a:xfrm>
            <a:prstGeom prst="rect">
              <a:avLst/>
            </a:prstGeom>
            <a:noFill/>
          </p:spPr>
          <p:txBody>
            <a:bodyPr wrap="none" lIns="0" tIns="0" rIns="0" bIns="0" rtlCol="0">
              <a:spAutoFit/>
            </a:bodyPr>
            <a:lstStyle/>
            <a:p>
              <a:pPr algn="just">
                <a:lnSpc>
                  <a:spcPct val="120000"/>
                </a:lnSpc>
              </a:pPr>
              <a:r>
                <a:rPr lang="zh-CN" altLang="en-US" sz="86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a:t>
              </a:r>
              <a:endParaRPr lang="id-ID" sz="86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0" name="TextBox 139"/>
            <p:cNvSpPr txBox="1"/>
            <p:nvPr/>
          </p:nvSpPr>
          <p:spPr>
            <a:xfrm>
              <a:off x="1541683" y="2444647"/>
              <a:ext cx="1244826" cy="700479"/>
            </a:xfrm>
            <a:prstGeom prst="rect">
              <a:avLst/>
            </a:prstGeom>
            <a:noFill/>
          </p:spPr>
          <p:txBody>
            <a:bodyPr wrap="square" lIns="0" tIns="0" rIns="0" bIns="0" rtlCol="0">
              <a:spAutoFit/>
            </a:bodyPr>
            <a:lstStyle/>
            <a:p>
              <a:pPr algn="just">
                <a:lnSpc>
                  <a:spcPct val="120000"/>
                </a:lnSpc>
              </a:pPr>
              <a:r>
                <a:rPr lang="en-US" altLang="zh-CN" sz="49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id-ID" sz="49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41" name="Group 140"/>
          <p:cNvGrpSpPr/>
          <p:nvPr/>
        </p:nvGrpSpPr>
        <p:grpSpPr>
          <a:xfrm>
            <a:off x="2720975" y="3964614"/>
            <a:ext cx="801434" cy="661959"/>
            <a:chOff x="1548669" y="2139889"/>
            <a:chExt cx="1230855" cy="1016383"/>
          </a:xfrm>
        </p:grpSpPr>
        <p:sp>
          <p:nvSpPr>
            <p:cNvPr id="142" name="TextBox 141"/>
            <p:cNvSpPr txBox="1"/>
            <p:nvPr/>
          </p:nvSpPr>
          <p:spPr>
            <a:xfrm>
              <a:off x="1729312" y="2139889"/>
              <a:ext cx="1019233" cy="245045"/>
            </a:xfrm>
            <a:prstGeom prst="rect">
              <a:avLst/>
            </a:prstGeom>
            <a:noFill/>
          </p:spPr>
          <p:txBody>
            <a:bodyPr wrap="none" lIns="0" tIns="0" rIns="0" bIns="0" rtlCol="0">
              <a:spAutoFit/>
            </a:bodyPr>
            <a:lstStyle/>
            <a:p>
              <a:pPr algn="just">
                <a:lnSpc>
                  <a:spcPct val="120000"/>
                </a:lnSpc>
              </a:pPr>
              <a:r>
                <a:rPr lang="zh-CN" altLang="en-US" sz="86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a:t>
              </a:r>
              <a:endParaRPr lang="id-ID" sz="86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3" name="TextBox 142"/>
            <p:cNvSpPr txBox="1"/>
            <p:nvPr/>
          </p:nvSpPr>
          <p:spPr>
            <a:xfrm>
              <a:off x="1548669" y="2455792"/>
              <a:ext cx="1230855" cy="700480"/>
            </a:xfrm>
            <a:prstGeom prst="rect">
              <a:avLst/>
            </a:prstGeom>
            <a:noFill/>
          </p:spPr>
          <p:txBody>
            <a:bodyPr wrap="square" lIns="0" tIns="0" rIns="0" bIns="0" rtlCol="0">
              <a:spAutoFit/>
            </a:bodyPr>
            <a:lstStyle/>
            <a:p>
              <a:pPr algn="just">
                <a:lnSpc>
                  <a:spcPct val="120000"/>
                </a:lnSpc>
              </a:pPr>
              <a:r>
                <a:rPr lang="en-US" altLang="zh-CN" sz="49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id-ID" altLang="zh-CN" sz="49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44" name="Group 143"/>
          <p:cNvGrpSpPr/>
          <p:nvPr/>
        </p:nvGrpSpPr>
        <p:grpSpPr>
          <a:xfrm>
            <a:off x="3678478" y="3964483"/>
            <a:ext cx="779315" cy="655186"/>
            <a:chOff x="1565654" y="2139889"/>
            <a:chExt cx="1196886" cy="1005982"/>
          </a:xfrm>
        </p:grpSpPr>
        <p:sp>
          <p:nvSpPr>
            <p:cNvPr id="145" name="TextBox 144"/>
            <p:cNvSpPr txBox="1"/>
            <p:nvPr/>
          </p:nvSpPr>
          <p:spPr>
            <a:xfrm>
              <a:off x="1729443" y="2139889"/>
              <a:ext cx="1019235" cy="245044"/>
            </a:xfrm>
            <a:prstGeom prst="rect">
              <a:avLst/>
            </a:prstGeom>
            <a:noFill/>
          </p:spPr>
          <p:txBody>
            <a:bodyPr wrap="none" lIns="0" tIns="0" rIns="0" bIns="0" rtlCol="0">
              <a:spAutoFit/>
            </a:bodyPr>
            <a:lstStyle/>
            <a:p>
              <a:pPr algn="just">
                <a:lnSpc>
                  <a:spcPct val="120000"/>
                </a:lnSpc>
              </a:pPr>
              <a:r>
                <a:rPr lang="zh-CN" altLang="en-US" sz="86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a:t>
              </a:r>
              <a:endParaRPr lang="id-ID" sz="86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6" name="TextBox 145"/>
            <p:cNvSpPr txBox="1"/>
            <p:nvPr/>
          </p:nvSpPr>
          <p:spPr>
            <a:xfrm>
              <a:off x="1565654" y="2445392"/>
              <a:ext cx="1196886" cy="700479"/>
            </a:xfrm>
            <a:prstGeom prst="rect">
              <a:avLst/>
            </a:prstGeom>
            <a:noFill/>
          </p:spPr>
          <p:txBody>
            <a:bodyPr wrap="square" lIns="0" tIns="0" rIns="0" bIns="0" rtlCol="0">
              <a:spAutoFit/>
            </a:bodyPr>
            <a:lstStyle/>
            <a:p>
              <a:pPr algn="just">
                <a:lnSpc>
                  <a:spcPct val="120000"/>
                </a:lnSpc>
              </a:pPr>
              <a:r>
                <a:rPr lang="en-US" altLang="zh-CN" sz="49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id-ID" altLang="zh-CN" sz="49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47" name="Group 146"/>
          <p:cNvGrpSpPr/>
          <p:nvPr/>
        </p:nvGrpSpPr>
        <p:grpSpPr>
          <a:xfrm>
            <a:off x="4613862" y="3971745"/>
            <a:ext cx="763189" cy="651711"/>
            <a:chOff x="1532610" y="2139889"/>
            <a:chExt cx="1262975" cy="1000646"/>
          </a:xfrm>
        </p:grpSpPr>
        <p:sp>
          <p:nvSpPr>
            <p:cNvPr id="148" name="TextBox 147"/>
            <p:cNvSpPr txBox="1"/>
            <p:nvPr/>
          </p:nvSpPr>
          <p:spPr>
            <a:xfrm>
              <a:off x="1685755" y="2139889"/>
              <a:ext cx="1098240" cy="245045"/>
            </a:xfrm>
            <a:prstGeom prst="rect">
              <a:avLst/>
            </a:prstGeom>
            <a:noFill/>
          </p:spPr>
          <p:txBody>
            <a:bodyPr wrap="none" lIns="0" tIns="0" rIns="0" bIns="0" rtlCol="0">
              <a:spAutoFit/>
            </a:bodyPr>
            <a:lstStyle/>
            <a:p>
              <a:pPr algn="just">
                <a:lnSpc>
                  <a:spcPct val="120000"/>
                </a:lnSpc>
              </a:pPr>
              <a:r>
                <a:rPr lang="zh-CN" altLang="en-US" sz="86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a:t>
              </a:r>
              <a:endParaRPr lang="id-ID" sz="86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9" name="TextBox 148"/>
            <p:cNvSpPr txBox="1"/>
            <p:nvPr/>
          </p:nvSpPr>
          <p:spPr>
            <a:xfrm>
              <a:off x="1532610" y="2440056"/>
              <a:ext cx="1262975" cy="700479"/>
            </a:xfrm>
            <a:prstGeom prst="rect">
              <a:avLst/>
            </a:prstGeom>
            <a:noFill/>
          </p:spPr>
          <p:txBody>
            <a:bodyPr wrap="square" lIns="0" tIns="0" rIns="0" bIns="0" rtlCol="0">
              <a:spAutoFit/>
            </a:bodyPr>
            <a:lstStyle/>
            <a:p>
              <a:pPr algn="just">
                <a:lnSpc>
                  <a:spcPct val="120000"/>
                </a:lnSpc>
              </a:pPr>
              <a:r>
                <a:rPr lang="en-US" altLang="zh-CN" sz="49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id-ID" altLang="zh-CN" sz="49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50" name="Group 149"/>
          <p:cNvGrpSpPr/>
          <p:nvPr/>
        </p:nvGrpSpPr>
        <p:grpSpPr>
          <a:xfrm>
            <a:off x="5533119" y="3971746"/>
            <a:ext cx="774944" cy="651711"/>
            <a:chOff x="1569010" y="2139889"/>
            <a:chExt cx="1190173" cy="1000646"/>
          </a:xfrm>
        </p:grpSpPr>
        <p:sp>
          <p:nvSpPr>
            <p:cNvPr id="151" name="TextBox 150"/>
            <p:cNvSpPr txBox="1"/>
            <p:nvPr/>
          </p:nvSpPr>
          <p:spPr>
            <a:xfrm>
              <a:off x="1721492" y="2139889"/>
              <a:ext cx="1019235" cy="245045"/>
            </a:xfrm>
            <a:prstGeom prst="rect">
              <a:avLst/>
            </a:prstGeom>
            <a:noFill/>
          </p:spPr>
          <p:txBody>
            <a:bodyPr wrap="none" lIns="0" tIns="0" rIns="0" bIns="0" rtlCol="0">
              <a:spAutoFit/>
            </a:bodyPr>
            <a:lstStyle/>
            <a:p>
              <a:pPr algn="just">
                <a:lnSpc>
                  <a:spcPct val="120000"/>
                </a:lnSpc>
              </a:pPr>
              <a:r>
                <a:rPr lang="zh-CN" altLang="en-US" sz="86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a:t>
              </a:r>
              <a:endParaRPr lang="id-ID" sz="86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2" name="TextBox 151"/>
            <p:cNvSpPr txBox="1"/>
            <p:nvPr/>
          </p:nvSpPr>
          <p:spPr>
            <a:xfrm>
              <a:off x="1569010" y="2440056"/>
              <a:ext cx="1190173" cy="700479"/>
            </a:xfrm>
            <a:prstGeom prst="rect">
              <a:avLst/>
            </a:prstGeom>
            <a:noFill/>
          </p:spPr>
          <p:txBody>
            <a:bodyPr wrap="square" lIns="0" tIns="0" rIns="0" bIns="0" rtlCol="0">
              <a:spAutoFit/>
            </a:bodyPr>
            <a:lstStyle/>
            <a:p>
              <a:pPr algn="just">
                <a:lnSpc>
                  <a:spcPct val="120000"/>
                </a:lnSpc>
              </a:pPr>
              <a:r>
                <a:rPr lang="en-US" altLang="zh-CN" sz="49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id-ID" altLang="zh-CN" sz="49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53" name="Group 152"/>
          <p:cNvGrpSpPr/>
          <p:nvPr/>
        </p:nvGrpSpPr>
        <p:grpSpPr>
          <a:xfrm>
            <a:off x="6464132" y="3979002"/>
            <a:ext cx="779222" cy="658968"/>
            <a:chOff x="1519344" y="2139889"/>
            <a:chExt cx="1289506" cy="1011789"/>
          </a:xfrm>
        </p:grpSpPr>
        <p:sp>
          <p:nvSpPr>
            <p:cNvPr id="154" name="TextBox 153"/>
            <p:cNvSpPr txBox="1"/>
            <p:nvPr/>
          </p:nvSpPr>
          <p:spPr>
            <a:xfrm>
              <a:off x="1678026" y="2139889"/>
              <a:ext cx="1098239" cy="245044"/>
            </a:xfrm>
            <a:prstGeom prst="rect">
              <a:avLst/>
            </a:prstGeom>
            <a:noFill/>
          </p:spPr>
          <p:txBody>
            <a:bodyPr wrap="none" lIns="0" tIns="0" rIns="0" bIns="0" rtlCol="0">
              <a:spAutoFit/>
            </a:bodyPr>
            <a:lstStyle/>
            <a:p>
              <a:pPr algn="just">
                <a:lnSpc>
                  <a:spcPct val="120000"/>
                </a:lnSpc>
              </a:pPr>
              <a:r>
                <a:rPr lang="zh-CN" altLang="en-US" sz="86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a:t>
              </a:r>
              <a:endParaRPr lang="id-ID" sz="86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5" name="TextBox 154"/>
            <p:cNvSpPr txBox="1"/>
            <p:nvPr/>
          </p:nvSpPr>
          <p:spPr>
            <a:xfrm>
              <a:off x="1519344" y="2451199"/>
              <a:ext cx="1289506" cy="700479"/>
            </a:xfrm>
            <a:prstGeom prst="rect">
              <a:avLst/>
            </a:prstGeom>
            <a:noFill/>
          </p:spPr>
          <p:txBody>
            <a:bodyPr wrap="square" lIns="0" tIns="0" rIns="0" bIns="0" rtlCol="0">
              <a:spAutoFit/>
            </a:bodyPr>
            <a:lstStyle/>
            <a:p>
              <a:pPr algn="just">
                <a:lnSpc>
                  <a:spcPct val="120000"/>
                </a:lnSpc>
              </a:pPr>
              <a:r>
                <a:rPr lang="en-US" altLang="zh-CN" sz="49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id-ID" altLang="zh-CN" sz="49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additive="base">
                                        <p:cTn id="7" dur="500" fill="hold"/>
                                        <p:tgtEl>
                                          <p:spTgt spid="58"/>
                                        </p:tgtEl>
                                        <p:attrNameLst>
                                          <p:attrName>ppt_x</p:attrName>
                                        </p:attrNameLst>
                                      </p:cBhvr>
                                      <p:tavLst>
                                        <p:tav tm="0">
                                          <p:val>
                                            <p:strVal val="#ppt_x"/>
                                          </p:val>
                                        </p:tav>
                                        <p:tav tm="100000">
                                          <p:val>
                                            <p:strVal val="#ppt_x"/>
                                          </p:val>
                                        </p:tav>
                                      </p:tavLst>
                                    </p:anim>
                                    <p:anim calcmode="lin" valueType="num">
                                      <p:cBhvr additive="base">
                                        <p:cTn id="8" dur="500" fill="hold"/>
                                        <p:tgtEl>
                                          <p:spTgt spid="5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138"/>
                                        </p:tgtEl>
                                        <p:attrNameLst>
                                          <p:attrName>style.visibility</p:attrName>
                                        </p:attrNameLst>
                                      </p:cBhvr>
                                      <p:to>
                                        <p:strVal val="visible"/>
                                      </p:to>
                                    </p:set>
                                    <p:animEffect transition="in" filter="fade">
                                      <p:cBhvr>
                                        <p:cTn id="12" dur="500"/>
                                        <p:tgtEl>
                                          <p:spTgt spid="138"/>
                                        </p:tgtEl>
                                      </p:cBhvr>
                                    </p:animEffect>
                                  </p:childTnLst>
                                </p:cTn>
                              </p:par>
                            </p:childTnLst>
                          </p:cTn>
                        </p:par>
                        <p:par>
                          <p:cTn id="13" fill="hold">
                            <p:stCondLst>
                              <p:cond delay="1000"/>
                            </p:stCondLst>
                            <p:childTnLst>
                              <p:par>
                                <p:cTn id="14" presetID="22" presetClass="entr" presetSubtype="4" fill="hold" nodeType="afterEffect">
                                  <p:stCondLst>
                                    <p:cond delay="0"/>
                                  </p:stCondLst>
                                  <p:childTnLst>
                                    <p:set>
                                      <p:cBhvr>
                                        <p:cTn id="15" dur="1" fill="hold">
                                          <p:stCondLst>
                                            <p:cond delay="0"/>
                                          </p:stCondLst>
                                        </p:cTn>
                                        <p:tgtEl>
                                          <p:spTgt spid="126"/>
                                        </p:tgtEl>
                                        <p:attrNameLst>
                                          <p:attrName>style.visibility</p:attrName>
                                        </p:attrNameLst>
                                      </p:cBhvr>
                                      <p:to>
                                        <p:strVal val="visible"/>
                                      </p:to>
                                    </p:set>
                                    <p:animEffect transition="in" filter="wipe(down)">
                                      <p:cBhvr>
                                        <p:cTn id="16" dur="500"/>
                                        <p:tgtEl>
                                          <p:spTgt spid="126"/>
                                        </p:tgtEl>
                                      </p:cBhvr>
                                    </p:animEffect>
                                  </p:childTnLst>
                                </p:cTn>
                              </p:par>
                            </p:childTnLst>
                          </p:cTn>
                        </p:par>
                        <p:par>
                          <p:cTn id="17" fill="hold">
                            <p:stCondLst>
                              <p:cond delay="1500"/>
                            </p:stCondLst>
                            <p:childTnLst>
                              <p:par>
                                <p:cTn id="18" presetID="42" presetClass="entr" presetSubtype="0" fill="hold" nodeType="afterEffect">
                                  <p:stCondLst>
                                    <p:cond delay="0"/>
                                  </p:stCondLst>
                                  <p:childTnLst>
                                    <p:set>
                                      <p:cBhvr>
                                        <p:cTn id="19" dur="1" fill="hold">
                                          <p:stCondLst>
                                            <p:cond delay="0"/>
                                          </p:stCondLst>
                                        </p:cTn>
                                        <p:tgtEl>
                                          <p:spTgt spid="97"/>
                                        </p:tgtEl>
                                        <p:attrNameLst>
                                          <p:attrName>style.visibility</p:attrName>
                                        </p:attrNameLst>
                                      </p:cBhvr>
                                      <p:to>
                                        <p:strVal val="visible"/>
                                      </p:to>
                                    </p:set>
                                    <p:animEffect transition="in" filter="fade">
                                      <p:cBhvr>
                                        <p:cTn id="20" dur="1000"/>
                                        <p:tgtEl>
                                          <p:spTgt spid="97"/>
                                        </p:tgtEl>
                                      </p:cBhvr>
                                    </p:animEffect>
                                    <p:anim calcmode="lin" valueType="num">
                                      <p:cBhvr>
                                        <p:cTn id="21" dur="1000" fill="hold"/>
                                        <p:tgtEl>
                                          <p:spTgt spid="97"/>
                                        </p:tgtEl>
                                        <p:attrNameLst>
                                          <p:attrName>ppt_x</p:attrName>
                                        </p:attrNameLst>
                                      </p:cBhvr>
                                      <p:tavLst>
                                        <p:tav tm="0">
                                          <p:val>
                                            <p:strVal val="#ppt_x"/>
                                          </p:val>
                                        </p:tav>
                                        <p:tav tm="100000">
                                          <p:val>
                                            <p:strVal val="#ppt_x"/>
                                          </p:val>
                                        </p:tav>
                                      </p:tavLst>
                                    </p:anim>
                                    <p:anim calcmode="lin" valueType="num">
                                      <p:cBhvr>
                                        <p:cTn id="22" dur="1000" fill="hold"/>
                                        <p:tgtEl>
                                          <p:spTgt spid="97"/>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 presetClass="entr" presetSubtype="4" fill="hold" nodeType="afterEffect">
                                  <p:stCondLst>
                                    <p:cond delay="0"/>
                                  </p:stCondLst>
                                  <p:childTnLst>
                                    <p:set>
                                      <p:cBhvr>
                                        <p:cTn id="25" dur="1" fill="hold">
                                          <p:stCondLst>
                                            <p:cond delay="0"/>
                                          </p:stCondLst>
                                        </p:cTn>
                                        <p:tgtEl>
                                          <p:spTgt spid="61"/>
                                        </p:tgtEl>
                                        <p:attrNameLst>
                                          <p:attrName>style.visibility</p:attrName>
                                        </p:attrNameLst>
                                      </p:cBhvr>
                                      <p:to>
                                        <p:strVal val="visible"/>
                                      </p:to>
                                    </p:set>
                                    <p:anim calcmode="lin" valueType="num">
                                      <p:cBhvr additive="base">
                                        <p:cTn id="26" dur="500" fill="hold"/>
                                        <p:tgtEl>
                                          <p:spTgt spid="61"/>
                                        </p:tgtEl>
                                        <p:attrNameLst>
                                          <p:attrName>ppt_x</p:attrName>
                                        </p:attrNameLst>
                                      </p:cBhvr>
                                      <p:tavLst>
                                        <p:tav tm="0">
                                          <p:val>
                                            <p:strVal val="#ppt_x"/>
                                          </p:val>
                                        </p:tav>
                                        <p:tav tm="100000">
                                          <p:val>
                                            <p:strVal val="#ppt_x"/>
                                          </p:val>
                                        </p:tav>
                                      </p:tavLst>
                                    </p:anim>
                                    <p:anim calcmode="lin" valueType="num">
                                      <p:cBhvr additive="base">
                                        <p:cTn id="27" dur="500" fill="hold"/>
                                        <p:tgtEl>
                                          <p:spTgt spid="61"/>
                                        </p:tgtEl>
                                        <p:attrNameLst>
                                          <p:attrName>ppt_y</p:attrName>
                                        </p:attrNameLst>
                                      </p:cBhvr>
                                      <p:tavLst>
                                        <p:tav tm="0">
                                          <p:val>
                                            <p:strVal val="1+#ppt_h/2"/>
                                          </p:val>
                                        </p:tav>
                                        <p:tav tm="100000">
                                          <p:val>
                                            <p:strVal val="#ppt_y"/>
                                          </p:val>
                                        </p:tav>
                                      </p:tavLst>
                                    </p:anim>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141"/>
                                        </p:tgtEl>
                                        <p:attrNameLst>
                                          <p:attrName>style.visibility</p:attrName>
                                        </p:attrNameLst>
                                      </p:cBhvr>
                                      <p:to>
                                        <p:strVal val="visible"/>
                                      </p:to>
                                    </p:set>
                                    <p:animEffect transition="in" filter="fade">
                                      <p:cBhvr>
                                        <p:cTn id="31" dur="500"/>
                                        <p:tgtEl>
                                          <p:spTgt spid="141"/>
                                        </p:tgtEl>
                                      </p:cBhvr>
                                    </p:animEffect>
                                  </p:childTnLst>
                                </p:cTn>
                              </p:par>
                            </p:childTnLst>
                          </p:cTn>
                        </p:par>
                        <p:par>
                          <p:cTn id="32" fill="hold">
                            <p:stCondLst>
                              <p:cond delay="3500"/>
                            </p:stCondLst>
                            <p:childTnLst>
                              <p:par>
                                <p:cTn id="33" presetID="22" presetClass="entr" presetSubtype="4" fill="hold" nodeType="afterEffect">
                                  <p:stCondLst>
                                    <p:cond delay="0"/>
                                  </p:stCondLst>
                                  <p:childTnLst>
                                    <p:set>
                                      <p:cBhvr>
                                        <p:cTn id="34" dur="1" fill="hold">
                                          <p:stCondLst>
                                            <p:cond delay="0"/>
                                          </p:stCondLst>
                                        </p:cTn>
                                        <p:tgtEl>
                                          <p:spTgt spid="127"/>
                                        </p:tgtEl>
                                        <p:attrNameLst>
                                          <p:attrName>style.visibility</p:attrName>
                                        </p:attrNameLst>
                                      </p:cBhvr>
                                      <p:to>
                                        <p:strVal val="visible"/>
                                      </p:to>
                                    </p:set>
                                    <p:animEffect transition="in" filter="wipe(down)">
                                      <p:cBhvr>
                                        <p:cTn id="35" dur="500"/>
                                        <p:tgtEl>
                                          <p:spTgt spid="127"/>
                                        </p:tgtEl>
                                      </p:cBhvr>
                                    </p:animEffect>
                                  </p:childTnLst>
                                </p:cTn>
                              </p:par>
                            </p:childTnLst>
                          </p:cTn>
                        </p:par>
                        <p:par>
                          <p:cTn id="36" fill="hold">
                            <p:stCondLst>
                              <p:cond delay="4000"/>
                            </p:stCondLst>
                            <p:childTnLst>
                              <p:par>
                                <p:cTn id="37" presetID="42" presetClass="entr" presetSubtype="0" fill="hold" nodeType="afterEffect">
                                  <p:stCondLst>
                                    <p:cond delay="0"/>
                                  </p:stCondLst>
                                  <p:childTnLst>
                                    <p:set>
                                      <p:cBhvr>
                                        <p:cTn id="38" dur="1" fill="hold">
                                          <p:stCondLst>
                                            <p:cond delay="0"/>
                                          </p:stCondLst>
                                        </p:cTn>
                                        <p:tgtEl>
                                          <p:spTgt spid="82"/>
                                        </p:tgtEl>
                                        <p:attrNameLst>
                                          <p:attrName>style.visibility</p:attrName>
                                        </p:attrNameLst>
                                      </p:cBhvr>
                                      <p:to>
                                        <p:strVal val="visible"/>
                                      </p:to>
                                    </p:set>
                                    <p:animEffect transition="in" filter="fade">
                                      <p:cBhvr>
                                        <p:cTn id="39" dur="1000"/>
                                        <p:tgtEl>
                                          <p:spTgt spid="82"/>
                                        </p:tgtEl>
                                      </p:cBhvr>
                                    </p:animEffect>
                                    <p:anim calcmode="lin" valueType="num">
                                      <p:cBhvr>
                                        <p:cTn id="40" dur="1000" fill="hold"/>
                                        <p:tgtEl>
                                          <p:spTgt spid="82"/>
                                        </p:tgtEl>
                                        <p:attrNameLst>
                                          <p:attrName>ppt_x</p:attrName>
                                        </p:attrNameLst>
                                      </p:cBhvr>
                                      <p:tavLst>
                                        <p:tav tm="0">
                                          <p:val>
                                            <p:strVal val="#ppt_x"/>
                                          </p:val>
                                        </p:tav>
                                        <p:tav tm="100000">
                                          <p:val>
                                            <p:strVal val="#ppt_x"/>
                                          </p:val>
                                        </p:tav>
                                      </p:tavLst>
                                    </p:anim>
                                    <p:anim calcmode="lin" valueType="num">
                                      <p:cBhvr>
                                        <p:cTn id="41" dur="1000" fill="hold"/>
                                        <p:tgtEl>
                                          <p:spTgt spid="82"/>
                                        </p:tgtEl>
                                        <p:attrNameLst>
                                          <p:attrName>ppt_y</p:attrName>
                                        </p:attrNameLst>
                                      </p:cBhvr>
                                      <p:tavLst>
                                        <p:tav tm="0">
                                          <p:val>
                                            <p:strVal val="#ppt_y+.1"/>
                                          </p:val>
                                        </p:tav>
                                        <p:tav tm="100000">
                                          <p:val>
                                            <p:strVal val="#ppt_y"/>
                                          </p:val>
                                        </p:tav>
                                      </p:tavLst>
                                    </p:anim>
                                  </p:childTnLst>
                                </p:cTn>
                              </p:par>
                            </p:childTnLst>
                          </p:cTn>
                        </p:par>
                        <p:par>
                          <p:cTn id="42" fill="hold">
                            <p:stCondLst>
                              <p:cond delay="5000"/>
                            </p:stCondLst>
                            <p:childTnLst>
                              <p:par>
                                <p:cTn id="43" presetID="2" presetClass="entr" presetSubtype="4" fill="hold" nodeType="afterEffect">
                                  <p:stCondLst>
                                    <p:cond delay="0"/>
                                  </p:stCondLst>
                                  <p:childTnLst>
                                    <p:set>
                                      <p:cBhvr>
                                        <p:cTn id="44" dur="1" fill="hold">
                                          <p:stCondLst>
                                            <p:cond delay="0"/>
                                          </p:stCondLst>
                                        </p:cTn>
                                        <p:tgtEl>
                                          <p:spTgt spid="64"/>
                                        </p:tgtEl>
                                        <p:attrNameLst>
                                          <p:attrName>style.visibility</p:attrName>
                                        </p:attrNameLst>
                                      </p:cBhvr>
                                      <p:to>
                                        <p:strVal val="visible"/>
                                      </p:to>
                                    </p:set>
                                    <p:anim calcmode="lin" valueType="num">
                                      <p:cBhvr additive="base">
                                        <p:cTn id="45" dur="500" fill="hold"/>
                                        <p:tgtEl>
                                          <p:spTgt spid="64"/>
                                        </p:tgtEl>
                                        <p:attrNameLst>
                                          <p:attrName>ppt_x</p:attrName>
                                        </p:attrNameLst>
                                      </p:cBhvr>
                                      <p:tavLst>
                                        <p:tav tm="0">
                                          <p:val>
                                            <p:strVal val="#ppt_x"/>
                                          </p:val>
                                        </p:tav>
                                        <p:tav tm="100000">
                                          <p:val>
                                            <p:strVal val="#ppt_x"/>
                                          </p:val>
                                        </p:tav>
                                      </p:tavLst>
                                    </p:anim>
                                    <p:anim calcmode="lin" valueType="num">
                                      <p:cBhvr additive="base">
                                        <p:cTn id="46" dur="500" fill="hold"/>
                                        <p:tgtEl>
                                          <p:spTgt spid="64"/>
                                        </p:tgtEl>
                                        <p:attrNameLst>
                                          <p:attrName>ppt_y</p:attrName>
                                        </p:attrNameLst>
                                      </p:cBhvr>
                                      <p:tavLst>
                                        <p:tav tm="0">
                                          <p:val>
                                            <p:strVal val="1+#ppt_h/2"/>
                                          </p:val>
                                        </p:tav>
                                        <p:tav tm="100000">
                                          <p:val>
                                            <p:strVal val="#ppt_y"/>
                                          </p:val>
                                        </p:tav>
                                      </p:tavLst>
                                    </p:anim>
                                  </p:childTnLst>
                                </p:cTn>
                              </p:par>
                            </p:childTnLst>
                          </p:cTn>
                        </p:par>
                        <p:par>
                          <p:cTn id="47" fill="hold">
                            <p:stCondLst>
                              <p:cond delay="5500"/>
                            </p:stCondLst>
                            <p:childTnLst>
                              <p:par>
                                <p:cTn id="48" presetID="10" presetClass="entr" presetSubtype="0" fill="hold" nodeType="afterEffect">
                                  <p:stCondLst>
                                    <p:cond delay="0"/>
                                  </p:stCondLst>
                                  <p:childTnLst>
                                    <p:set>
                                      <p:cBhvr>
                                        <p:cTn id="49" dur="1" fill="hold">
                                          <p:stCondLst>
                                            <p:cond delay="0"/>
                                          </p:stCondLst>
                                        </p:cTn>
                                        <p:tgtEl>
                                          <p:spTgt spid="144"/>
                                        </p:tgtEl>
                                        <p:attrNameLst>
                                          <p:attrName>style.visibility</p:attrName>
                                        </p:attrNameLst>
                                      </p:cBhvr>
                                      <p:to>
                                        <p:strVal val="visible"/>
                                      </p:to>
                                    </p:set>
                                    <p:animEffect transition="in" filter="fade">
                                      <p:cBhvr>
                                        <p:cTn id="50" dur="500"/>
                                        <p:tgtEl>
                                          <p:spTgt spid="144"/>
                                        </p:tgtEl>
                                      </p:cBhvr>
                                    </p:animEffect>
                                  </p:childTnLst>
                                </p:cTn>
                              </p:par>
                            </p:childTnLst>
                          </p:cTn>
                        </p:par>
                        <p:par>
                          <p:cTn id="51" fill="hold">
                            <p:stCondLst>
                              <p:cond delay="6000"/>
                            </p:stCondLst>
                            <p:childTnLst>
                              <p:par>
                                <p:cTn id="52" presetID="22" presetClass="entr" presetSubtype="4" fill="hold" nodeType="afterEffect">
                                  <p:stCondLst>
                                    <p:cond delay="0"/>
                                  </p:stCondLst>
                                  <p:childTnLst>
                                    <p:set>
                                      <p:cBhvr>
                                        <p:cTn id="53" dur="1" fill="hold">
                                          <p:stCondLst>
                                            <p:cond delay="0"/>
                                          </p:stCondLst>
                                        </p:cTn>
                                        <p:tgtEl>
                                          <p:spTgt spid="128"/>
                                        </p:tgtEl>
                                        <p:attrNameLst>
                                          <p:attrName>style.visibility</p:attrName>
                                        </p:attrNameLst>
                                      </p:cBhvr>
                                      <p:to>
                                        <p:strVal val="visible"/>
                                      </p:to>
                                    </p:set>
                                    <p:animEffect transition="in" filter="wipe(down)">
                                      <p:cBhvr>
                                        <p:cTn id="54" dur="500"/>
                                        <p:tgtEl>
                                          <p:spTgt spid="128"/>
                                        </p:tgtEl>
                                      </p:cBhvr>
                                    </p:animEffect>
                                  </p:childTnLst>
                                </p:cTn>
                              </p:par>
                            </p:childTnLst>
                          </p:cTn>
                        </p:par>
                        <p:par>
                          <p:cTn id="55" fill="hold">
                            <p:stCondLst>
                              <p:cond delay="6500"/>
                            </p:stCondLst>
                            <p:childTnLst>
                              <p:par>
                                <p:cTn id="56" presetID="42" presetClass="entr" presetSubtype="0" fill="hold" nodeType="afterEffect">
                                  <p:stCondLst>
                                    <p:cond delay="0"/>
                                  </p:stCondLst>
                                  <p:childTnLst>
                                    <p:set>
                                      <p:cBhvr>
                                        <p:cTn id="57" dur="1" fill="hold">
                                          <p:stCondLst>
                                            <p:cond delay="0"/>
                                          </p:stCondLst>
                                        </p:cTn>
                                        <p:tgtEl>
                                          <p:spTgt spid="85"/>
                                        </p:tgtEl>
                                        <p:attrNameLst>
                                          <p:attrName>style.visibility</p:attrName>
                                        </p:attrNameLst>
                                      </p:cBhvr>
                                      <p:to>
                                        <p:strVal val="visible"/>
                                      </p:to>
                                    </p:set>
                                    <p:animEffect transition="in" filter="fade">
                                      <p:cBhvr>
                                        <p:cTn id="58" dur="1000"/>
                                        <p:tgtEl>
                                          <p:spTgt spid="85"/>
                                        </p:tgtEl>
                                      </p:cBhvr>
                                    </p:animEffect>
                                    <p:anim calcmode="lin" valueType="num">
                                      <p:cBhvr>
                                        <p:cTn id="59" dur="1000" fill="hold"/>
                                        <p:tgtEl>
                                          <p:spTgt spid="85"/>
                                        </p:tgtEl>
                                        <p:attrNameLst>
                                          <p:attrName>ppt_x</p:attrName>
                                        </p:attrNameLst>
                                      </p:cBhvr>
                                      <p:tavLst>
                                        <p:tav tm="0">
                                          <p:val>
                                            <p:strVal val="#ppt_x"/>
                                          </p:val>
                                        </p:tav>
                                        <p:tav tm="100000">
                                          <p:val>
                                            <p:strVal val="#ppt_x"/>
                                          </p:val>
                                        </p:tav>
                                      </p:tavLst>
                                    </p:anim>
                                    <p:anim calcmode="lin" valueType="num">
                                      <p:cBhvr>
                                        <p:cTn id="60" dur="1000" fill="hold"/>
                                        <p:tgtEl>
                                          <p:spTgt spid="85"/>
                                        </p:tgtEl>
                                        <p:attrNameLst>
                                          <p:attrName>ppt_y</p:attrName>
                                        </p:attrNameLst>
                                      </p:cBhvr>
                                      <p:tavLst>
                                        <p:tav tm="0">
                                          <p:val>
                                            <p:strVal val="#ppt_y+.1"/>
                                          </p:val>
                                        </p:tav>
                                        <p:tav tm="100000">
                                          <p:val>
                                            <p:strVal val="#ppt_y"/>
                                          </p:val>
                                        </p:tav>
                                      </p:tavLst>
                                    </p:anim>
                                  </p:childTnLst>
                                </p:cTn>
                              </p:par>
                            </p:childTnLst>
                          </p:cTn>
                        </p:par>
                        <p:par>
                          <p:cTn id="61" fill="hold">
                            <p:stCondLst>
                              <p:cond delay="7500"/>
                            </p:stCondLst>
                            <p:childTnLst>
                              <p:par>
                                <p:cTn id="62" presetID="2" presetClass="entr" presetSubtype="4" fill="hold" nodeType="afterEffect">
                                  <p:stCondLst>
                                    <p:cond delay="0"/>
                                  </p:stCondLst>
                                  <p:childTnLst>
                                    <p:set>
                                      <p:cBhvr>
                                        <p:cTn id="63" dur="1" fill="hold">
                                          <p:stCondLst>
                                            <p:cond delay="0"/>
                                          </p:stCondLst>
                                        </p:cTn>
                                        <p:tgtEl>
                                          <p:spTgt spid="67"/>
                                        </p:tgtEl>
                                        <p:attrNameLst>
                                          <p:attrName>style.visibility</p:attrName>
                                        </p:attrNameLst>
                                      </p:cBhvr>
                                      <p:to>
                                        <p:strVal val="visible"/>
                                      </p:to>
                                    </p:set>
                                    <p:anim calcmode="lin" valueType="num">
                                      <p:cBhvr additive="base">
                                        <p:cTn id="64" dur="500" fill="hold"/>
                                        <p:tgtEl>
                                          <p:spTgt spid="67"/>
                                        </p:tgtEl>
                                        <p:attrNameLst>
                                          <p:attrName>ppt_x</p:attrName>
                                        </p:attrNameLst>
                                      </p:cBhvr>
                                      <p:tavLst>
                                        <p:tav tm="0">
                                          <p:val>
                                            <p:strVal val="#ppt_x"/>
                                          </p:val>
                                        </p:tav>
                                        <p:tav tm="100000">
                                          <p:val>
                                            <p:strVal val="#ppt_x"/>
                                          </p:val>
                                        </p:tav>
                                      </p:tavLst>
                                    </p:anim>
                                    <p:anim calcmode="lin" valueType="num">
                                      <p:cBhvr additive="base">
                                        <p:cTn id="65" dur="500" fill="hold"/>
                                        <p:tgtEl>
                                          <p:spTgt spid="67"/>
                                        </p:tgtEl>
                                        <p:attrNameLst>
                                          <p:attrName>ppt_y</p:attrName>
                                        </p:attrNameLst>
                                      </p:cBhvr>
                                      <p:tavLst>
                                        <p:tav tm="0">
                                          <p:val>
                                            <p:strVal val="1+#ppt_h/2"/>
                                          </p:val>
                                        </p:tav>
                                        <p:tav tm="100000">
                                          <p:val>
                                            <p:strVal val="#ppt_y"/>
                                          </p:val>
                                        </p:tav>
                                      </p:tavLst>
                                    </p:anim>
                                  </p:childTnLst>
                                </p:cTn>
                              </p:par>
                            </p:childTnLst>
                          </p:cTn>
                        </p:par>
                        <p:par>
                          <p:cTn id="66" fill="hold">
                            <p:stCondLst>
                              <p:cond delay="8000"/>
                            </p:stCondLst>
                            <p:childTnLst>
                              <p:par>
                                <p:cTn id="67" presetID="10" presetClass="entr" presetSubtype="0" fill="hold" nodeType="afterEffect">
                                  <p:stCondLst>
                                    <p:cond delay="0"/>
                                  </p:stCondLst>
                                  <p:childTnLst>
                                    <p:set>
                                      <p:cBhvr>
                                        <p:cTn id="68" dur="1" fill="hold">
                                          <p:stCondLst>
                                            <p:cond delay="0"/>
                                          </p:stCondLst>
                                        </p:cTn>
                                        <p:tgtEl>
                                          <p:spTgt spid="147"/>
                                        </p:tgtEl>
                                        <p:attrNameLst>
                                          <p:attrName>style.visibility</p:attrName>
                                        </p:attrNameLst>
                                      </p:cBhvr>
                                      <p:to>
                                        <p:strVal val="visible"/>
                                      </p:to>
                                    </p:set>
                                    <p:animEffect transition="in" filter="fade">
                                      <p:cBhvr>
                                        <p:cTn id="69" dur="500"/>
                                        <p:tgtEl>
                                          <p:spTgt spid="147"/>
                                        </p:tgtEl>
                                      </p:cBhvr>
                                    </p:animEffect>
                                  </p:childTnLst>
                                </p:cTn>
                              </p:par>
                            </p:childTnLst>
                          </p:cTn>
                        </p:par>
                        <p:par>
                          <p:cTn id="70" fill="hold">
                            <p:stCondLst>
                              <p:cond delay="8500"/>
                            </p:stCondLst>
                            <p:childTnLst>
                              <p:par>
                                <p:cTn id="71" presetID="22" presetClass="entr" presetSubtype="4" fill="hold" nodeType="afterEffect">
                                  <p:stCondLst>
                                    <p:cond delay="0"/>
                                  </p:stCondLst>
                                  <p:childTnLst>
                                    <p:set>
                                      <p:cBhvr>
                                        <p:cTn id="72" dur="1" fill="hold">
                                          <p:stCondLst>
                                            <p:cond delay="0"/>
                                          </p:stCondLst>
                                        </p:cTn>
                                        <p:tgtEl>
                                          <p:spTgt spid="130"/>
                                        </p:tgtEl>
                                        <p:attrNameLst>
                                          <p:attrName>style.visibility</p:attrName>
                                        </p:attrNameLst>
                                      </p:cBhvr>
                                      <p:to>
                                        <p:strVal val="visible"/>
                                      </p:to>
                                    </p:set>
                                    <p:animEffect transition="in" filter="wipe(down)">
                                      <p:cBhvr>
                                        <p:cTn id="73" dur="500"/>
                                        <p:tgtEl>
                                          <p:spTgt spid="130"/>
                                        </p:tgtEl>
                                      </p:cBhvr>
                                    </p:animEffect>
                                  </p:childTnLst>
                                </p:cTn>
                              </p:par>
                            </p:childTnLst>
                          </p:cTn>
                        </p:par>
                        <p:par>
                          <p:cTn id="74" fill="hold">
                            <p:stCondLst>
                              <p:cond delay="9000"/>
                            </p:stCondLst>
                            <p:childTnLst>
                              <p:par>
                                <p:cTn id="75" presetID="42" presetClass="entr" presetSubtype="0" fill="hold" nodeType="afterEffect">
                                  <p:stCondLst>
                                    <p:cond delay="0"/>
                                  </p:stCondLst>
                                  <p:childTnLst>
                                    <p:set>
                                      <p:cBhvr>
                                        <p:cTn id="76" dur="1" fill="hold">
                                          <p:stCondLst>
                                            <p:cond delay="0"/>
                                          </p:stCondLst>
                                        </p:cTn>
                                        <p:tgtEl>
                                          <p:spTgt spid="88"/>
                                        </p:tgtEl>
                                        <p:attrNameLst>
                                          <p:attrName>style.visibility</p:attrName>
                                        </p:attrNameLst>
                                      </p:cBhvr>
                                      <p:to>
                                        <p:strVal val="visible"/>
                                      </p:to>
                                    </p:set>
                                    <p:animEffect transition="in" filter="fade">
                                      <p:cBhvr>
                                        <p:cTn id="77" dur="1000"/>
                                        <p:tgtEl>
                                          <p:spTgt spid="88"/>
                                        </p:tgtEl>
                                      </p:cBhvr>
                                    </p:animEffect>
                                    <p:anim calcmode="lin" valueType="num">
                                      <p:cBhvr>
                                        <p:cTn id="78" dur="1000" fill="hold"/>
                                        <p:tgtEl>
                                          <p:spTgt spid="88"/>
                                        </p:tgtEl>
                                        <p:attrNameLst>
                                          <p:attrName>ppt_x</p:attrName>
                                        </p:attrNameLst>
                                      </p:cBhvr>
                                      <p:tavLst>
                                        <p:tav tm="0">
                                          <p:val>
                                            <p:strVal val="#ppt_x"/>
                                          </p:val>
                                        </p:tav>
                                        <p:tav tm="100000">
                                          <p:val>
                                            <p:strVal val="#ppt_x"/>
                                          </p:val>
                                        </p:tav>
                                      </p:tavLst>
                                    </p:anim>
                                    <p:anim calcmode="lin" valueType="num">
                                      <p:cBhvr>
                                        <p:cTn id="79" dur="1000" fill="hold"/>
                                        <p:tgtEl>
                                          <p:spTgt spid="88"/>
                                        </p:tgtEl>
                                        <p:attrNameLst>
                                          <p:attrName>ppt_y</p:attrName>
                                        </p:attrNameLst>
                                      </p:cBhvr>
                                      <p:tavLst>
                                        <p:tav tm="0">
                                          <p:val>
                                            <p:strVal val="#ppt_y+.1"/>
                                          </p:val>
                                        </p:tav>
                                        <p:tav tm="100000">
                                          <p:val>
                                            <p:strVal val="#ppt_y"/>
                                          </p:val>
                                        </p:tav>
                                      </p:tavLst>
                                    </p:anim>
                                  </p:childTnLst>
                                </p:cTn>
                              </p:par>
                            </p:childTnLst>
                          </p:cTn>
                        </p:par>
                        <p:par>
                          <p:cTn id="80" fill="hold">
                            <p:stCondLst>
                              <p:cond delay="10000"/>
                            </p:stCondLst>
                            <p:childTnLst>
                              <p:par>
                                <p:cTn id="81" presetID="2" presetClass="entr" presetSubtype="4" fill="hold" nodeType="afterEffect">
                                  <p:stCondLst>
                                    <p:cond delay="0"/>
                                  </p:stCondLst>
                                  <p:childTnLst>
                                    <p:set>
                                      <p:cBhvr>
                                        <p:cTn id="82" dur="1" fill="hold">
                                          <p:stCondLst>
                                            <p:cond delay="0"/>
                                          </p:stCondLst>
                                        </p:cTn>
                                        <p:tgtEl>
                                          <p:spTgt spid="71"/>
                                        </p:tgtEl>
                                        <p:attrNameLst>
                                          <p:attrName>style.visibility</p:attrName>
                                        </p:attrNameLst>
                                      </p:cBhvr>
                                      <p:to>
                                        <p:strVal val="visible"/>
                                      </p:to>
                                    </p:set>
                                    <p:anim calcmode="lin" valueType="num">
                                      <p:cBhvr additive="base">
                                        <p:cTn id="83" dur="500" fill="hold"/>
                                        <p:tgtEl>
                                          <p:spTgt spid="71"/>
                                        </p:tgtEl>
                                        <p:attrNameLst>
                                          <p:attrName>ppt_x</p:attrName>
                                        </p:attrNameLst>
                                      </p:cBhvr>
                                      <p:tavLst>
                                        <p:tav tm="0">
                                          <p:val>
                                            <p:strVal val="#ppt_x"/>
                                          </p:val>
                                        </p:tav>
                                        <p:tav tm="100000">
                                          <p:val>
                                            <p:strVal val="#ppt_x"/>
                                          </p:val>
                                        </p:tav>
                                      </p:tavLst>
                                    </p:anim>
                                    <p:anim calcmode="lin" valueType="num">
                                      <p:cBhvr additive="base">
                                        <p:cTn id="84" dur="500" fill="hold"/>
                                        <p:tgtEl>
                                          <p:spTgt spid="71"/>
                                        </p:tgtEl>
                                        <p:attrNameLst>
                                          <p:attrName>ppt_y</p:attrName>
                                        </p:attrNameLst>
                                      </p:cBhvr>
                                      <p:tavLst>
                                        <p:tav tm="0">
                                          <p:val>
                                            <p:strVal val="1+#ppt_h/2"/>
                                          </p:val>
                                        </p:tav>
                                        <p:tav tm="100000">
                                          <p:val>
                                            <p:strVal val="#ppt_y"/>
                                          </p:val>
                                        </p:tav>
                                      </p:tavLst>
                                    </p:anim>
                                  </p:childTnLst>
                                </p:cTn>
                              </p:par>
                            </p:childTnLst>
                          </p:cTn>
                        </p:par>
                        <p:par>
                          <p:cTn id="85" fill="hold">
                            <p:stCondLst>
                              <p:cond delay="10500"/>
                            </p:stCondLst>
                            <p:childTnLst>
                              <p:par>
                                <p:cTn id="86" presetID="10" presetClass="entr" presetSubtype="0" fill="hold" nodeType="afterEffect">
                                  <p:stCondLst>
                                    <p:cond delay="0"/>
                                  </p:stCondLst>
                                  <p:childTnLst>
                                    <p:set>
                                      <p:cBhvr>
                                        <p:cTn id="87" dur="1" fill="hold">
                                          <p:stCondLst>
                                            <p:cond delay="0"/>
                                          </p:stCondLst>
                                        </p:cTn>
                                        <p:tgtEl>
                                          <p:spTgt spid="150"/>
                                        </p:tgtEl>
                                        <p:attrNameLst>
                                          <p:attrName>style.visibility</p:attrName>
                                        </p:attrNameLst>
                                      </p:cBhvr>
                                      <p:to>
                                        <p:strVal val="visible"/>
                                      </p:to>
                                    </p:set>
                                    <p:animEffect transition="in" filter="fade">
                                      <p:cBhvr>
                                        <p:cTn id="88" dur="500"/>
                                        <p:tgtEl>
                                          <p:spTgt spid="150"/>
                                        </p:tgtEl>
                                      </p:cBhvr>
                                    </p:animEffect>
                                  </p:childTnLst>
                                </p:cTn>
                              </p:par>
                            </p:childTnLst>
                          </p:cTn>
                        </p:par>
                        <p:par>
                          <p:cTn id="89" fill="hold">
                            <p:stCondLst>
                              <p:cond delay="11000"/>
                            </p:stCondLst>
                            <p:childTnLst>
                              <p:par>
                                <p:cTn id="90" presetID="22" presetClass="entr" presetSubtype="4" fill="hold" nodeType="afterEffect">
                                  <p:stCondLst>
                                    <p:cond delay="0"/>
                                  </p:stCondLst>
                                  <p:childTnLst>
                                    <p:set>
                                      <p:cBhvr>
                                        <p:cTn id="91" dur="1" fill="hold">
                                          <p:stCondLst>
                                            <p:cond delay="0"/>
                                          </p:stCondLst>
                                        </p:cTn>
                                        <p:tgtEl>
                                          <p:spTgt spid="136"/>
                                        </p:tgtEl>
                                        <p:attrNameLst>
                                          <p:attrName>style.visibility</p:attrName>
                                        </p:attrNameLst>
                                      </p:cBhvr>
                                      <p:to>
                                        <p:strVal val="visible"/>
                                      </p:to>
                                    </p:set>
                                    <p:animEffect transition="in" filter="wipe(down)">
                                      <p:cBhvr>
                                        <p:cTn id="92" dur="500"/>
                                        <p:tgtEl>
                                          <p:spTgt spid="136"/>
                                        </p:tgtEl>
                                      </p:cBhvr>
                                    </p:animEffect>
                                  </p:childTnLst>
                                </p:cTn>
                              </p:par>
                            </p:childTnLst>
                          </p:cTn>
                        </p:par>
                        <p:par>
                          <p:cTn id="93" fill="hold">
                            <p:stCondLst>
                              <p:cond delay="11500"/>
                            </p:stCondLst>
                            <p:childTnLst>
                              <p:par>
                                <p:cTn id="94" presetID="42" presetClass="entr" presetSubtype="0" fill="hold" nodeType="afterEffect">
                                  <p:stCondLst>
                                    <p:cond delay="0"/>
                                  </p:stCondLst>
                                  <p:childTnLst>
                                    <p:set>
                                      <p:cBhvr>
                                        <p:cTn id="95" dur="1" fill="hold">
                                          <p:stCondLst>
                                            <p:cond delay="0"/>
                                          </p:stCondLst>
                                        </p:cTn>
                                        <p:tgtEl>
                                          <p:spTgt spid="91"/>
                                        </p:tgtEl>
                                        <p:attrNameLst>
                                          <p:attrName>style.visibility</p:attrName>
                                        </p:attrNameLst>
                                      </p:cBhvr>
                                      <p:to>
                                        <p:strVal val="visible"/>
                                      </p:to>
                                    </p:set>
                                    <p:animEffect transition="in" filter="fade">
                                      <p:cBhvr>
                                        <p:cTn id="96" dur="1000"/>
                                        <p:tgtEl>
                                          <p:spTgt spid="91"/>
                                        </p:tgtEl>
                                      </p:cBhvr>
                                    </p:animEffect>
                                    <p:anim calcmode="lin" valueType="num">
                                      <p:cBhvr>
                                        <p:cTn id="97" dur="1000" fill="hold"/>
                                        <p:tgtEl>
                                          <p:spTgt spid="91"/>
                                        </p:tgtEl>
                                        <p:attrNameLst>
                                          <p:attrName>ppt_x</p:attrName>
                                        </p:attrNameLst>
                                      </p:cBhvr>
                                      <p:tavLst>
                                        <p:tav tm="0">
                                          <p:val>
                                            <p:strVal val="#ppt_x"/>
                                          </p:val>
                                        </p:tav>
                                        <p:tav tm="100000">
                                          <p:val>
                                            <p:strVal val="#ppt_x"/>
                                          </p:val>
                                        </p:tav>
                                      </p:tavLst>
                                    </p:anim>
                                    <p:anim calcmode="lin" valueType="num">
                                      <p:cBhvr>
                                        <p:cTn id="98" dur="1000" fill="hold"/>
                                        <p:tgtEl>
                                          <p:spTgt spid="91"/>
                                        </p:tgtEl>
                                        <p:attrNameLst>
                                          <p:attrName>ppt_y</p:attrName>
                                        </p:attrNameLst>
                                      </p:cBhvr>
                                      <p:tavLst>
                                        <p:tav tm="0">
                                          <p:val>
                                            <p:strVal val="#ppt_y+.1"/>
                                          </p:val>
                                        </p:tav>
                                        <p:tav tm="100000">
                                          <p:val>
                                            <p:strVal val="#ppt_y"/>
                                          </p:val>
                                        </p:tav>
                                      </p:tavLst>
                                    </p:anim>
                                  </p:childTnLst>
                                </p:cTn>
                              </p:par>
                            </p:childTnLst>
                          </p:cTn>
                        </p:par>
                        <p:par>
                          <p:cTn id="99" fill="hold">
                            <p:stCondLst>
                              <p:cond delay="12500"/>
                            </p:stCondLst>
                            <p:childTnLst>
                              <p:par>
                                <p:cTn id="100" presetID="2" presetClass="entr" presetSubtype="4" fill="hold" nodeType="afterEffect">
                                  <p:stCondLst>
                                    <p:cond delay="0"/>
                                  </p:stCondLst>
                                  <p:childTnLst>
                                    <p:set>
                                      <p:cBhvr>
                                        <p:cTn id="101" dur="1" fill="hold">
                                          <p:stCondLst>
                                            <p:cond delay="0"/>
                                          </p:stCondLst>
                                        </p:cTn>
                                        <p:tgtEl>
                                          <p:spTgt spid="79"/>
                                        </p:tgtEl>
                                        <p:attrNameLst>
                                          <p:attrName>style.visibility</p:attrName>
                                        </p:attrNameLst>
                                      </p:cBhvr>
                                      <p:to>
                                        <p:strVal val="visible"/>
                                      </p:to>
                                    </p:set>
                                    <p:anim calcmode="lin" valueType="num">
                                      <p:cBhvr additive="base">
                                        <p:cTn id="102" dur="500" fill="hold"/>
                                        <p:tgtEl>
                                          <p:spTgt spid="79"/>
                                        </p:tgtEl>
                                        <p:attrNameLst>
                                          <p:attrName>ppt_x</p:attrName>
                                        </p:attrNameLst>
                                      </p:cBhvr>
                                      <p:tavLst>
                                        <p:tav tm="0">
                                          <p:val>
                                            <p:strVal val="#ppt_x"/>
                                          </p:val>
                                        </p:tav>
                                        <p:tav tm="100000">
                                          <p:val>
                                            <p:strVal val="#ppt_x"/>
                                          </p:val>
                                        </p:tav>
                                      </p:tavLst>
                                    </p:anim>
                                    <p:anim calcmode="lin" valueType="num">
                                      <p:cBhvr additive="base">
                                        <p:cTn id="103" dur="500" fill="hold"/>
                                        <p:tgtEl>
                                          <p:spTgt spid="79"/>
                                        </p:tgtEl>
                                        <p:attrNameLst>
                                          <p:attrName>ppt_y</p:attrName>
                                        </p:attrNameLst>
                                      </p:cBhvr>
                                      <p:tavLst>
                                        <p:tav tm="0">
                                          <p:val>
                                            <p:strVal val="1+#ppt_h/2"/>
                                          </p:val>
                                        </p:tav>
                                        <p:tav tm="100000">
                                          <p:val>
                                            <p:strVal val="#ppt_y"/>
                                          </p:val>
                                        </p:tav>
                                      </p:tavLst>
                                    </p:anim>
                                  </p:childTnLst>
                                </p:cTn>
                              </p:par>
                            </p:childTnLst>
                          </p:cTn>
                        </p:par>
                        <p:par>
                          <p:cTn id="104" fill="hold">
                            <p:stCondLst>
                              <p:cond delay="13000"/>
                            </p:stCondLst>
                            <p:childTnLst>
                              <p:par>
                                <p:cTn id="105" presetID="10" presetClass="entr" presetSubtype="0" fill="hold" nodeType="afterEffect">
                                  <p:stCondLst>
                                    <p:cond delay="0"/>
                                  </p:stCondLst>
                                  <p:childTnLst>
                                    <p:set>
                                      <p:cBhvr>
                                        <p:cTn id="106" dur="1" fill="hold">
                                          <p:stCondLst>
                                            <p:cond delay="0"/>
                                          </p:stCondLst>
                                        </p:cTn>
                                        <p:tgtEl>
                                          <p:spTgt spid="153"/>
                                        </p:tgtEl>
                                        <p:attrNameLst>
                                          <p:attrName>style.visibility</p:attrName>
                                        </p:attrNameLst>
                                      </p:cBhvr>
                                      <p:to>
                                        <p:strVal val="visible"/>
                                      </p:to>
                                    </p:set>
                                    <p:animEffect transition="in" filter="fade">
                                      <p:cBhvr>
                                        <p:cTn id="107" dur="500"/>
                                        <p:tgtEl>
                                          <p:spTgt spid="153"/>
                                        </p:tgtEl>
                                      </p:cBhvr>
                                    </p:animEffect>
                                  </p:childTnLst>
                                </p:cTn>
                              </p:par>
                            </p:childTnLst>
                          </p:cTn>
                        </p:par>
                        <p:par>
                          <p:cTn id="108" fill="hold">
                            <p:stCondLst>
                              <p:cond delay="13500"/>
                            </p:stCondLst>
                            <p:childTnLst>
                              <p:par>
                                <p:cTn id="109" presetID="22" presetClass="entr" presetSubtype="4" fill="hold" nodeType="afterEffect">
                                  <p:stCondLst>
                                    <p:cond delay="0"/>
                                  </p:stCondLst>
                                  <p:childTnLst>
                                    <p:set>
                                      <p:cBhvr>
                                        <p:cTn id="110" dur="1" fill="hold">
                                          <p:stCondLst>
                                            <p:cond delay="0"/>
                                          </p:stCondLst>
                                        </p:cTn>
                                        <p:tgtEl>
                                          <p:spTgt spid="137"/>
                                        </p:tgtEl>
                                        <p:attrNameLst>
                                          <p:attrName>style.visibility</p:attrName>
                                        </p:attrNameLst>
                                      </p:cBhvr>
                                      <p:to>
                                        <p:strVal val="visible"/>
                                      </p:to>
                                    </p:set>
                                    <p:animEffect transition="in" filter="wipe(down)">
                                      <p:cBhvr>
                                        <p:cTn id="111" dur="500"/>
                                        <p:tgtEl>
                                          <p:spTgt spid="137"/>
                                        </p:tgtEl>
                                      </p:cBhvr>
                                    </p:animEffect>
                                  </p:childTnLst>
                                </p:cTn>
                              </p:par>
                            </p:childTnLst>
                          </p:cTn>
                        </p:par>
                        <p:par>
                          <p:cTn id="112" fill="hold">
                            <p:stCondLst>
                              <p:cond delay="14000"/>
                            </p:stCondLst>
                            <p:childTnLst>
                              <p:par>
                                <p:cTn id="113" presetID="42" presetClass="entr" presetSubtype="0" fill="hold" nodeType="afterEffect">
                                  <p:stCondLst>
                                    <p:cond delay="0"/>
                                  </p:stCondLst>
                                  <p:childTnLst>
                                    <p:set>
                                      <p:cBhvr>
                                        <p:cTn id="114" dur="1" fill="hold">
                                          <p:stCondLst>
                                            <p:cond delay="0"/>
                                          </p:stCondLst>
                                        </p:cTn>
                                        <p:tgtEl>
                                          <p:spTgt spid="94"/>
                                        </p:tgtEl>
                                        <p:attrNameLst>
                                          <p:attrName>style.visibility</p:attrName>
                                        </p:attrNameLst>
                                      </p:cBhvr>
                                      <p:to>
                                        <p:strVal val="visible"/>
                                      </p:to>
                                    </p:set>
                                    <p:animEffect transition="in" filter="fade">
                                      <p:cBhvr>
                                        <p:cTn id="115" dur="1000"/>
                                        <p:tgtEl>
                                          <p:spTgt spid="94"/>
                                        </p:tgtEl>
                                      </p:cBhvr>
                                    </p:animEffect>
                                    <p:anim calcmode="lin" valueType="num">
                                      <p:cBhvr>
                                        <p:cTn id="116" dur="1000" fill="hold"/>
                                        <p:tgtEl>
                                          <p:spTgt spid="94"/>
                                        </p:tgtEl>
                                        <p:attrNameLst>
                                          <p:attrName>ppt_x</p:attrName>
                                        </p:attrNameLst>
                                      </p:cBhvr>
                                      <p:tavLst>
                                        <p:tav tm="0">
                                          <p:val>
                                            <p:strVal val="#ppt_x"/>
                                          </p:val>
                                        </p:tav>
                                        <p:tav tm="100000">
                                          <p:val>
                                            <p:strVal val="#ppt_x"/>
                                          </p:val>
                                        </p:tav>
                                      </p:tavLst>
                                    </p:anim>
                                    <p:anim calcmode="lin" valueType="num">
                                      <p:cBhvr>
                                        <p:cTn id="117" dur="1000" fill="hold"/>
                                        <p:tgtEl>
                                          <p:spTgt spid="9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149690" y="3974571"/>
            <a:ext cx="777239" cy="153284"/>
          </a:xfrm>
          <a:prstGeom prst="roundRect">
            <a:avLst>
              <a:gd name="adj" fmla="val 50000"/>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7" name="Text Placeholder 32"/>
          <p:cNvSpPr txBox="1"/>
          <p:nvPr/>
        </p:nvSpPr>
        <p:spPr>
          <a:xfrm>
            <a:off x="4903002" y="1965407"/>
            <a:ext cx="3250163" cy="420371"/>
          </a:xfrm>
          <a:prstGeom prst="rect">
            <a:avLst/>
          </a:prstGeom>
        </p:spPr>
        <p:txBody>
          <a:bodyPr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buNone/>
            </a:pPr>
            <a:r>
              <a:rPr lang="en-US" altLang="zh-CN" sz="57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a:t>
            </a:r>
            <a:r>
              <a:rPr lang="en-US" altLang="zh-CN" sz="570" dirty="0" err="1">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directly.Please</a:t>
            </a:r>
            <a:r>
              <a:rPr lang="en-US" altLang="zh-CN" sz="57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 replace text, click add relevant headline, modify the text content, also can copy your content to this </a:t>
            </a:r>
            <a:r>
              <a:rPr lang="en-US" altLang="zh-CN" sz="570" dirty="0" err="1">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directly.Please</a:t>
            </a:r>
            <a:r>
              <a:rPr lang="en-US" altLang="zh-CN" sz="57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 replace text, click add relevant headline, modify the text content, also can copy your content to this directly.</a:t>
            </a:r>
          </a:p>
        </p:txBody>
      </p:sp>
      <p:sp>
        <p:nvSpPr>
          <p:cNvPr id="28" name="Text Placeholder 33"/>
          <p:cNvSpPr txBox="1"/>
          <p:nvPr/>
        </p:nvSpPr>
        <p:spPr>
          <a:xfrm>
            <a:off x="4892753" y="1735772"/>
            <a:ext cx="2910423" cy="183896"/>
          </a:xfrm>
          <a:prstGeom prst="rect">
            <a:avLst/>
          </a:prstGeom>
        </p:spPr>
        <p:txBody>
          <a:bodyPr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buNone/>
            </a:pPr>
            <a:r>
              <a:rPr lang="zh-CN" altLang="en-US" sz="995">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AU" sz="99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0" name="Rounded Rectangle 59"/>
          <p:cNvSpPr/>
          <p:nvPr/>
        </p:nvSpPr>
        <p:spPr>
          <a:xfrm>
            <a:off x="1149690" y="3761670"/>
            <a:ext cx="777239" cy="153284"/>
          </a:xfrm>
          <a:prstGeom prst="roundRect">
            <a:avLst>
              <a:gd name="adj" fmla="val 50000"/>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1" name="Rounded Rectangle 60"/>
          <p:cNvSpPr/>
          <p:nvPr/>
        </p:nvSpPr>
        <p:spPr>
          <a:xfrm>
            <a:off x="1149690" y="3553912"/>
            <a:ext cx="777239" cy="153284"/>
          </a:xfrm>
          <a:prstGeom prst="roundRect">
            <a:avLst>
              <a:gd name="adj" fmla="val 50000"/>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2" name="Rounded Rectangle 61"/>
          <p:cNvSpPr/>
          <p:nvPr/>
        </p:nvSpPr>
        <p:spPr>
          <a:xfrm>
            <a:off x="1149690" y="3341012"/>
            <a:ext cx="777239" cy="153284"/>
          </a:xfrm>
          <a:prstGeom prst="roundRect">
            <a:avLst>
              <a:gd name="adj" fmla="val 50000"/>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3" name="Rounded Rectangle 62"/>
          <p:cNvSpPr/>
          <p:nvPr/>
        </p:nvSpPr>
        <p:spPr>
          <a:xfrm>
            <a:off x="1149690" y="3127749"/>
            <a:ext cx="777239" cy="153284"/>
          </a:xfrm>
          <a:prstGeom prst="roundRect">
            <a:avLst>
              <a:gd name="adj" fmla="val 50000"/>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9" name="Rounded Rectangle 78"/>
          <p:cNvSpPr/>
          <p:nvPr/>
        </p:nvSpPr>
        <p:spPr>
          <a:xfrm>
            <a:off x="1149690" y="2914848"/>
            <a:ext cx="777239" cy="153284"/>
          </a:xfrm>
          <a:prstGeom prst="roundRect">
            <a:avLst>
              <a:gd name="adj" fmla="val 50000"/>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0" name="Rounded Rectangle 79"/>
          <p:cNvSpPr/>
          <p:nvPr/>
        </p:nvSpPr>
        <p:spPr>
          <a:xfrm>
            <a:off x="1149690" y="2707090"/>
            <a:ext cx="777239" cy="153284"/>
          </a:xfrm>
          <a:prstGeom prst="roundRect">
            <a:avLst>
              <a:gd name="adj" fmla="val 50000"/>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1" name="Rounded Rectangle 80"/>
          <p:cNvSpPr/>
          <p:nvPr/>
        </p:nvSpPr>
        <p:spPr>
          <a:xfrm>
            <a:off x="1149690" y="2494190"/>
            <a:ext cx="777239" cy="153284"/>
          </a:xfrm>
          <a:prstGeom prst="roundRect">
            <a:avLst>
              <a:gd name="adj" fmla="val 50000"/>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2" name="Rounded Rectangle 81"/>
          <p:cNvSpPr/>
          <p:nvPr/>
        </p:nvSpPr>
        <p:spPr>
          <a:xfrm>
            <a:off x="2236601" y="3974571"/>
            <a:ext cx="777239" cy="153284"/>
          </a:xfrm>
          <a:prstGeom prst="roundRect">
            <a:avLst>
              <a:gd name="adj" fmla="val 50000"/>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3" name="Rounded Rectangle 82"/>
          <p:cNvSpPr/>
          <p:nvPr/>
        </p:nvSpPr>
        <p:spPr>
          <a:xfrm>
            <a:off x="2236601" y="3761670"/>
            <a:ext cx="777239" cy="153284"/>
          </a:xfrm>
          <a:prstGeom prst="roundRect">
            <a:avLst>
              <a:gd name="adj" fmla="val 50000"/>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4" name="Rounded Rectangle 83"/>
          <p:cNvSpPr/>
          <p:nvPr/>
        </p:nvSpPr>
        <p:spPr>
          <a:xfrm>
            <a:off x="2236601" y="3553912"/>
            <a:ext cx="777239" cy="153284"/>
          </a:xfrm>
          <a:prstGeom prst="roundRect">
            <a:avLst>
              <a:gd name="adj" fmla="val 50000"/>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5" name="Rounded Rectangle 84"/>
          <p:cNvSpPr/>
          <p:nvPr/>
        </p:nvSpPr>
        <p:spPr>
          <a:xfrm>
            <a:off x="2236601" y="3341012"/>
            <a:ext cx="777239" cy="153284"/>
          </a:xfrm>
          <a:prstGeom prst="roundRect">
            <a:avLst>
              <a:gd name="adj" fmla="val 50000"/>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6" name="Rounded Rectangle 85"/>
          <p:cNvSpPr/>
          <p:nvPr/>
        </p:nvSpPr>
        <p:spPr>
          <a:xfrm>
            <a:off x="2236601" y="3127749"/>
            <a:ext cx="777239" cy="153284"/>
          </a:xfrm>
          <a:prstGeom prst="roundRect">
            <a:avLst>
              <a:gd name="adj" fmla="val 50000"/>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7" name="Rounded Rectangle 86"/>
          <p:cNvSpPr/>
          <p:nvPr/>
        </p:nvSpPr>
        <p:spPr>
          <a:xfrm>
            <a:off x="2236601" y="2914848"/>
            <a:ext cx="777239" cy="153284"/>
          </a:xfrm>
          <a:prstGeom prst="roundRect">
            <a:avLst>
              <a:gd name="adj" fmla="val 50000"/>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8" name="Rounded Rectangle 87"/>
          <p:cNvSpPr/>
          <p:nvPr/>
        </p:nvSpPr>
        <p:spPr>
          <a:xfrm>
            <a:off x="2236601" y="2707090"/>
            <a:ext cx="777239" cy="153284"/>
          </a:xfrm>
          <a:prstGeom prst="roundRect">
            <a:avLst>
              <a:gd name="adj" fmla="val 50000"/>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9" name="Rounded Rectangle 88"/>
          <p:cNvSpPr/>
          <p:nvPr/>
        </p:nvSpPr>
        <p:spPr>
          <a:xfrm>
            <a:off x="2236601" y="2494190"/>
            <a:ext cx="777239" cy="153284"/>
          </a:xfrm>
          <a:prstGeom prst="roundRect">
            <a:avLst>
              <a:gd name="adj" fmla="val 50000"/>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0" name="Rounded Rectangle 89"/>
          <p:cNvSpPr/>
          <p:nvPr/>
        </p:nvSpPr>
        <p:spPr>
          <a:xfrm>
            <a:off x="3357128" y="3974571"/>
            <a:ext cx="777239" cy="153284"/>
          </a:xfrm>
          <a:prstGeom prst="roundRect">
            <a:avLst>
              <a:gd name="adj" fmla="val 50000"/>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1" name="Rounded Rectangle 90"/>
          <p:cNvSpPr/>
          <p:nvPr/>
        </p:nvSpPr>
        <p:spPr>
          <a:xfrm>
            <a:off x="3357128" y="3761670"/>
            <a:ext cx="777239" cy="153284"/>
          </a:xfrm>
          <a:prstGeom prst="roundRect">
            <a:avLst>
              <a:gd name="adj" fmla="val 50000"/>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2" name="Rounded Rectangle 91"/>
          <p:cNvSpPr/>
          <p:nvPr/>
        </p:nvSpPr>
        <p:spPr>
          <a:xfrm>
            <a:off x="3357128" y="3553912"/>
            <a:ext cx="777239" cy="153284"/>
          </a:xfrm>
          <a:prstGeom prst="roundRect">
            <a:avLst>
              <a:gd name="adj" fmla="val 50000"/>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3" name="Rounded Rectangle 92"/>
          <p:cNvSpPr/>
          <p:nvPr/>
        </p:nvSpPr>
        <p:spPr>
          <a:xfrm>
            <a:off x="3357128" y="3341012"/>
            <a:ext cx="777239" cy="153284"/>
          </a:xfrm>
          <a:prstGeom prst="roundRect">
            <a:avLst>
              <a:gd name="adj" fmla="val 50000"/>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4" name="Rounded Rectangle 93"/>
          <p:cNvSpPr/>
          <p:nvPr/>
        </p:nvSpPr>
        <p:spPr>
          <a:xfrm>
            <a:off x="3357128" y="3127749"/>
            <a:ext cx="777239" cy="153284"/>
          </a:xfrm>
          <a:prstGeom prst="roundRect">
            <a:avLst>
              <a:gd name="adj" fmla="val 50000"/>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5" name="Rounded Rectangle 94"/>
          <p:cNvSpPr/>
          <p:nvPr/>
        </p:nvSpPr>
        <p:spPr>
          <a:xfrm>
            <a:off x="3357128" y="2914848"/>
            <a:ext cx="777239" cy="153284"/>
          </a:xfrm>
          <a:prstGeom prst="roundRect">
            <a:avLst>
              <a:gd name="adj" fmla="val 50000"/>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6" name="Rounded Rectangle 95"/>
          <p:cNvSpPr/>
          <p:nvPr/>
        </p:nvSpPr>
        <p:spPr>
          <a:xfrm>
            <a:off x="3357128" y="2707090"/>
            <a:ext cx="777239" cy="153284"/>
          </a:xfrm>
          <a:prstGeom prst="roundRect">
            <a:avLst>
              <a:gd name="adj" fmla="val 50000"/>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7" name="Rounded Rectangle 96"/>
          <p:cNvSpPr/>
          <p:nvPr/>
        </p:nvSpPr>
        <p:spPr>
          <a:xfrm>
            <a:off x="3357128" y="2494190"/>
            <a:ext cx="777239" cy="153284"/>
          </a:xfrm>
          <a:prstGeom prst="roundRect">
            <a:avLst>
              <a:gd name="adj" fmla="val 50000"/>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 name="Rectangle 2"/>
          <p:cNvSpPr/>
          <p:nvPr/>
        </p:nvSpPr>
        <p:spPr>
          <a:xfrm>
            <a:off x="3388550" y="1767079"/>
            <a:ext cx="702960" cy="153247"/>
          </a:xfrm>
          <a:prstGeom prst="rect">
            <a:avLst/>
          </a:prstGeom>
        </p:spPr>
        <p:txBody>
          <a:bodyPr wrap="square" lIns="0" tIns="0" rIns="0" bIns="0">
            <a:spAutoFit/>
          </a:bodyPr>
          <a:lstStyle/>
          <a:p>
            <a:pPr algn="ctr"/>
            <a:r>
              <a:rPr lang="zh-CN" altLang="en-US" sz="99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en-US" sz="99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8" name="Rounded Rectangle 97"/>
          <p:cNvSpPr/>
          <p:nvPr/>
        </p:nvSpPr>
        <p:spPr>
          <a:xfrm>
            <a:off x="1149690" y="2279092"/>
            <a:ext cx="777239" cy="153284"/>
          </a:xfrm>
          <a:prstGeom prst="roundRect">
            <a:avLst>
              <a:gd name="adj" fmla="val 50000"/>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9" name="Rounded Rectangle 98"/>
          <p:cNvSpPr/>
          <p:nvPr/>
        </p:nvSpPr>
        <p:spPr>
          <a:xfrm>
            <a:off x="2236601" y="2279092"/>
            <a:ext cx="777239" cy="153284"/>
          </a:xfrm>
          <a:prstGeom prst="roundRect">
            <a:avLst>
              <a:gd name="adj" fmla="val 50000"/>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0" name="Rounded Rectangle 99"/>
          <p:cNvSpPr/>
          <p:nvPr/>
        </p:nvSpPr>
        <p:spPr>
          <a:xfrm>
            <a:off x="3357128" y="2279092"/>
            <a:ext cx="777239" cy="153284"/>
          </a:xfrm>
          <a:prstGeom prst="roundRect">
            <a:avLst>
              <a:gd name="adj" fmla="val 50000"/>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1" name="Rectangle 100"/>
          <p:cNvSpPr/>
          <p:nvPr/>
        </p:nvSpPr>
        <p:spPr>
          <a:xfrm>
            <a:off x="2271954" y="1767079"/>
            <a:ext cx="702960" cy="153247"/>
          </a:xfrm>
          <a:prstGeom prst="rect">
            <a:avLst/>
          </a:prstGeom>
        </p:spPr>
        <p:txBody>
          <a:bodyPr wrap="square" lIns="0" tIns="0" rIns="0" bIns="0">
            <a:spAutoFit/>
          </a:bodyPr>
          <a:lstStyle/>
          <a:p>
            <a:pPr algn="ctr"/>
            <a:r>
              <a:rPr lang="zh-CN" altLang="en-US" sz="99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en-US" sz="99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2" name="Rectangle 101"/>
          <p:cNvSpPr/>
          <p:nvPr/>
        </p:nvSpPr>
        <p:spPr>
          <a:xfrm>
            <a:off x="1188199" y="1767079"/>
            <a:ext cx="702960" cy="153247"/>
          </a:xfrm>
          <a:prstGeom prst="rect">
            <a:avLst/>
          </a:prstGeom>
        </p:spPr>
        <p:txBody>
          <a:bodyPr wrap="square" lIns="0" tIns="0" rIns="0" bIns="0">
            <a:spAutoFit/>
          </a:bodyPr>
          <a:lstStyle/>
          <a:p>
            <a:pPr algn="ctr"/>
            <a:r>
              <a:rPr lang="zh-CN" altLang="en-US" sz="99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en-US" sz="99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3" name="Rounded Rectangle 102"/>
          <p:cNvSpPr/>
          <p:nvPr/>
        </p:nvSpPr>
        <p:spPr>
          <a:xfrm>
            <a:off x="1149690" y="2068102"/>
            <a:ext cx="777239" cy="153284"/>
          </a:xfrm>
          <a:prstGeom prst="roundRect">
            <a:avLst>
              <a:gd name="adj" fmla="val 50000"/>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4" name="Rounded Rectangle 103"/>
          <p:cNvSpPr/>
          <p:nvPr/>
        </p:nvSpPr>
        <p:spPr>
          <a:xfrm>
            <a:off x="2236601" y="2068102"/>
            <a:ext cx="777239" cy="153284"/>
          </a:xfrm>
          <a:prstGeom prst="roundRect">
            <a:avLst>
              <a:gd name="adj" fmla="val 50000"/>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5" name="Rounded Rectangle 104"/>
          <p:cNvSpPr/>
          <p:nvPr/>
        </p:nvSpPr>
        <p:spPr>
          <a:xfrm>
            <a:off x="3357128" y="2068102"/>
            <a:ext cx="777239" cy="153284"/>
          </a:xfrm>
          <a:prstGeom prst="roundRect">
            <a:avLst>
              <a:gd name="adj" fmla="val 50000"/>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9" name="Oval 108"/>
          <p:cNvSpPr>
            <a:spLocks noChangeAspect="1"/>
          </p:cNvSpPr>
          <p:nvPr/>
        </p:nvSpPr>
        <p:spPr>
          <a:xfrm>
            <a:off x="4883132" y="2909603"/>
            <a:ext cx="411457" cy="411457"/>
          </a:xfrm>
          <a:prstGeom prst="ellipse">
            <a:avLst/>
          </a:prstGeom>
          <a:solidFill>
            <a:schemeClr val="accent4"/>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20000"/>
              </a:lnSpc>
            </a:pPr>
            <a:r>
              <a:rPr lang="en-AU" sz="995"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01</a:t>
            </a:r>
            <a:endParaRPr lang="en-US" sz="995"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0" name="TextBox 109"/>
          <p:cNvSpPr txBox="1"/>
          <p:nvPr/>
        </p:nvSpPr>
        <p:spPr>
          <a:xfrm>
            <a:off x="5372239" y="2890543"/>
            <a:ext cx="437620" cy="183896"/>
          </a:xfrm>
          <a:prstGeom prst="rect">
            <a:avLst/>
          </a:prstGeom>
          <a:noFill/>
        </p:spPr>
        <p:txBody>
          <a:bodyPr wrap="none" lIns="0" tIns="0" rIns="0" bIns="0" rtlCol="0">
            <a:spAutoFit/>
          </a:bodyPr>
          <a:lstStyle/>
          <a:p>
            <a:pPr algn="just">
              <a:lnSpc>
                <a:spcPct val="120000"/>
              </a:lnSpc>
            </a:pPr>
            <a:r>
              <a:rPr lang="en-US" sz="995" dirty="0">
                <a:solidFill>
                  <a:schemeClr val="accent4"/>
                </a:solidFill>
                <a:latin typeface="Arial" panose="020B0604020202020204" pitchFamily="34" charset="0"/>
                <a:ea typeface="微软雅黑" panose="020B0503020204020204" pitchFamily="34" charset="-122"/>
                <a:cs typeface="+mn-ea"/>
                <a:sym typeface="Arial" panose="020B0604020202020204" pitchFamily="34" charset="0"/>
              </a:rPr>
              <a:t>1.908 K</a:t>
            </a:r>
          </a:p>
        </p:txBody>
      </p:sp>
      <p:sp>
        <p:nvSpPr>
          <p:cNvPr id="112" name="Oval 111"/>
          <p:cNvSpPr>
            <a:spLocks noChangeAspect="1"/>
          </p:cNvSpPr>
          <p:nvPr/>
        </p:nvSpPr>
        <p:spPr>
          <a:xfrm>
            <a:off x="6612760" y="2909603"/>
            <a:ext cx="411457" cy="411457"/>
          </a:xfrm>
          <a:prstGeom prst="ellipse">
            <a:avLst/>
          </a:prstGeom>
          <a:solidFill>
            <a:schemeClr val="accent4"/>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20000"/>
              </a:lnSpc>
            </a:pPr>
            <a:r>
              <a:rPr lang="en-AU" sz="995"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02</a:t>
            </a:r>
            <a:endParaRPr lang="en-US" sz="995"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3" name="TextBox 112"/>
          <p:cNvSpPr txBox="1"/>
          <p:nvPr/>
        </p:nvSpPr>
        <p:spPr>
          <a:xfrm>
            <a:off x="7109277" y="2890543"/>
            <a:ext cx="437620" cy="183896"/>
          </a:xfrm>
          <a:prstGeom prst="rect">
            <a:avLst/>
          </a:prstGeom>
          <a:noFill/>
        </p:spPr>
        <p:txBody>
          <a:bodyPr wrap="none" lIns="0" tIns="0" rIns="0" bIns="0" rtlCol="0">
            <a:spAutoFit/>
          </a:bodyPr>
          <a:lstStyle/>
          <a:p>
            <a:pPr algn="just">
              <a:lnSpc>
                <a:spcPct val="120000"/>
              </a:lnSpc>
            </a:pPr>
            <a:r>
              <a:rPr lang="en-US" sz="995" dirty="0">
                <a:solidFill>
                  <a:schemeClr val="accent4"/>
                </a:solidFill>
                <a:latin typeface="Arial" panose="020B0604020202020204" pitchFamily="34" charset="0"/>
                <a:ea typeface="微软雅黑" panose="020B0503020204020204" pitchFamily="34" charset="-122"/>
                <a:cs typeface="+mn-ea"/>
                <a:sym typeface="Arial" panose="020B0604020202020204" pitchFamily="34" charset="0"/>
              </a:rPr>
              <a:t>2.074 K</a:t>
            </a:r>
          </a:p>
        </p:txBody>
      </p:sp>
      <p:sp>
        <p:nvSpPr>
          <p:cNvPr id="114" name="Rectangle 113"/>
          <p:cNvSpPr/>
          <p:nvPr/>
        </p:nvSpPr>
        <p:spPr>
          <a:xfrm>
            <a:off x="5343184" y="3177143"/>
            <a:ext cx="581891" cy="183896"/>
          </a:xfrm>
          <a:prstGeom prst="rect">
            <a:avLst/>
          </a:prstGeom>
        </p:spPr>
        <p:txBody>
          <a:bodyPr wrap="none" lIns="0" tIns="0" rIns="0" bIns="0">
            <a:spAutoFit/>
          </a:bodyPr>
          <a:lstStyle/>
          <a:p>
            <a:pPr algn="just">
              <a:lnSpc>
                <a:spcPct val="120000"/>
              </a:lnSpc>
            </a:pPr>
            <a:r>
              <a:rPr lang="en-US" sz="995" dirty="0">
                <a:solidFill>
                  <a:schemeClr val="accent4"/>
                </a:solidFill>
                <a:latin typeface="Arial" panose="020B0604020202020204" pitchFamily="34" charset="0"/>
                <a:ea typeface="微软雅黑" panose="020B0503020204020204" pitchFamily="34" charset="-122"/>
                <a:cs typeface="+mn-ea"/>
                <a:sym typeface="Arial" panose="020B0604020202020204" pitchFamily="34" charset="0"/>
              </a:rPr>
              <a:t>Male User</a:t>
            </a:r>
          </a:p>
        </p:txBody>
      </p:sp>
      <p:sp>
        <p:nvSpPr>
          <p:cNvPr id="115" name="Rectangle 114"/>
          <p:cNvSpPr/>
          <p:nvPr/>
        </p:nvSpPr>
        <p:spPr>
          <a:xfrm>
            <a:off x="7035322" y="3169178"/>
            <a:ext cx="730969" cy="183896"/>
          </a:xfrm>
          <a:prstGeom prst="rect">
            <a:avLst/>
          </a:prstGeom>
        </p:spPr>
        <p:txBody>
          <a:bodyPr wrap="none" lIns="0" tIns="0" rIns="0" bIns="0">
            <a:spAutoFit/>
          </a:bodyPr>
          <a:lstStyle/>
          <a:p>
            <a:pPr algn="just">
              <a:lnSpc>
                <a:spcPct val="120000"/>
              </a:lnSpc>
            </a:pPr>
            <a:r>
              <a:rPr lang="en-US" sz="995" dirty="0">
                <a:solidFill>
                  <a:schemeClr val="accent4"/>
                </a:solidFill>
                <a:latin typeface="Arial" panose="020B0604020202020204" pitchFamily="34" charset="0"/>
                <a:ea typeface="微软雅黑" panose="020B0503020204020204" pitchFamily="34" charset="-122"/>
                <a:cs typeface="+mn-ea"/>
                <a:sym typeface="Arial" panose="020B0604020202020204" pitchFamily="34" charset="0"/>
              </a:rPr>
              <a:t>Female User</a:t>
            </a:r>
          </a:p>
        </p:txBody>
      </p:sp>
      <p:sp>
        <p:nvSpPr>
          <p:cNvPr id="44" name="Text Placeholder 32"/>
          <p:cNvSpPr txBox="1"/>
          <p:nvPr/>
        </p:nvSpPr>
        <p:spPr>
          <a:xfrm>
            <a:off x="4903002" y="3482633"/>
            <a:ext cx="3250163" cy="420371"/>
          </a:xfrm>
          <a:prstGeom prst="rect">
            <a:avLst/>
          </a:prstGeom>
        </p:spPr>
        <p:txBody>
          <a:bodyPr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buNone/>
            </a:pPr>
            <a:r>
              <a:rPr lang="en-US" altLang="zh-CN" sz="57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a:t>
            </a:r>
            <a:r>
              <a:rPr lang="en-US" altLang="zh-CN" sz="570" dirty="0" err="1">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directly.Please</a:t>
            </a:r>
            <a:r>
              <a:rPr lang="en-US" altLang="zh-CN" sz="57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 replace text, click add relevant headline, modify the text content, also can copy your content to this </a:t>
            </a:r>
            <a:r>
              <a:rPr lang="en-US" altLang="zh-CN" sz="570" dirty="0" err="1">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directly.Please</a:t>
            </a:r>
            <a:r>
              <a:rPr lang="en-US" altLang="zh-CN" sz="57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 replace text, click add relevant headline, modify the text content, also can copy your content to this directly.</a:t>
            </a:r>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0"/>
                                        </p:tgtEl>
                                        <p:attrNameLst>
                                          <p:attrName>style.visibility</p:attrName>
                                        </p:attrNameLst>
                                      </p:cBhvr>
                                      <p:to>
                                        <p:strVal val="visible"/>
                                      </p:to>
                                    </p:set>
                                    <p:animEffect transition="in" filter="fade">
                                      <p:cBhvr>
                                        <p:cTn id="10" dur="500"/>
                                        <p:tgtEl>
                                          <p:spTgt spid="6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1"/>
                                        </p:tgtEl>
                                        <p:attrNameLst>
                                          <p:attrName>style.visibility</p:attrName>
                                        </p:attrNameLst>
                                      </p:cBhvr>
                                      <p:to>
                                        <p:strVal val="visible"/>
                                      </p:to>
                                    </p:set>
                                    <p:animEffect transition="in" filter="fade">
                                      <p:cBhvr>
                                        <p:cTn id="13" dur="500"/>
                                        <p:tgtEl>
                                          <p:spTgt spid="6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2"/>
                                        </p:tgtEl>
                                        <p:attrNameLst>
                                          <p:attrName>style.visibility</p:attrName>
                                        </p:attrNameLst>
                                      </p:cBhvr>
                                      <p:to>
                                        <p:strVal val="visible"/>
                                      </p:to>
                                    </p:set>
                                    <p:animEffect transition="in" filter="fade">
                                      <p:cBhvr>
                                        <p:cTn id="16" dur="500"/>
                                        <p:tgtEl>
                                          <p:spTgt spid="6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3"/>
                                        </p:tgtEl>
                                        <p:attrNameLst>
                                          <p:attrName>style.visibility</p:attrName>
                                        </p:attrNameLst>
                                      </p:cBhvr>
                                      <p:to>
                                        <p:strVal val="visible"/>
                                      </p:to>
                                    </p:set>
                                    <p:animEffect transition="in" filter="fade">
                                      <p:cBhvr>
                                        <p:cTn id="19" dur="500"/>
                                        <p:tgtEl>
                                          <p:spTgt spid="6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79"/>
                                        </p:tgtEl>
                                        <p:attrNameLst>
                                          <p:attrName>style.visibility</p:attrName>
                                        </p:attrNameLst>
                                      </p:cBhvr>
                                      <p:to>
                                        <p:strVal val="visible"/>
                                      </p:to>
                                    </p:set>
                                    <p:animEffect transition="in" filter="fade">
                                      <p:cBhvr>
                                        <p:cTn id="22" dur="500"/>
                                        <p:tgtEl>
                                          <p:spTgt spid="7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80"/>
                                        </p:tgtEl>
                                        <p:attrNameLst>
                                          <p:attrName>style.visibility</p:attrName>
                                        </p:attrNameLst>
                                      </p:cBhvr>
                                      <p:to>
                                        <p:strVal val="visible"/>
                                      </p:to>
                                    </p:set>
                                    <p:animEffect transition="in" filter="fade">
                                      <p:cBhvr>
                                        <p:cTn id="25" dur="500"/>
                                        <p:tgtEl>
                                          <p:spTgt spid="8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81"/>
                                        </p:tgtEl>
                                        <p:attrNameLst>
                                          <p:attrName>style.visibility</p:attrName>
                                        </p:attrNameLst>
                                      </p:cBhvr>
                                      <p:to>
                                        <p:strVal val="visible"/>
                                      </p:to>
                                    </p:set>
                                    <p:animEffect transition="in" filter="fade">
                                      <p:cBhvr>
                                        <p:cTn id="28" dur="500"/>
                                        <p:tgtEl>
                                          <p:spTgt spid="8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98"/>
                                        </p:tgtEl>
                                        <p:attrNameLst>
                                          <p:attrName>style.visibility</p:attrName>
                                        </p:attrNameLst>
                                      </p:cBhvr>
                                      <p:to>
                                        <p:strVal val="visible"/>
                                      </p:to>
                                    </p:set>
                                    <p:animEffect transition="in" filter="fade">
                                      <p:cBhvr>
                                        <p:cTn id="31" dur="500"/>
                                        <p:tgtEl>
                                          <p:spTgt spid="98"/>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03"/>
                                        </p:tgtEl>
                                        <p:attrNameLst>
                                          <p:attrName>style.visibility</p:attrName>
                                        </p:attrNameLst>
                                      </p:cBhvr>
                                      <p:to>
                                        <p:strVal val="visible"/>
                                      </p:to>
                                    </p:set>
                                    <p:animEffect transition="in" filter="fade">
                                      <p:cBhvr>
                                        <p:cTn id="34" dur="500"/>
                                        <p:tgtEl>
                                          <p:spTgt spid="103"/>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102"/>
                                        </p:tgtEl>
                                        <p:attrNameLst>
                                          <p:attrName>style.visibility</p:attrName>
                                        </p:attrNameLst>
                                      </p:cBhvr>
                                      <p:to>
                                        <p:strVal val="visible"/>
                                      </p:to>
                                    </p:set>
                                    <p:animEffect transition="in" filter="wipe(down)">
                                      <p:cBhvr>
                                        <p:cTn id="39" dur="500"/>
                                        <p:tgtEl>
                                          <p:spTgt spid="102"/>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82"/>
                                        </p:tgtEl>
                                        <p:attrNameLst>
                                          <p:attrName>style.visibility</p:attrName>
                                        </p:attrNameLst>
                                      </p:cBhvr>
                                      <p:to>
                                        <p:strVal val="visible"/>
                                      </p:to>
                                    </p:set>
                                    <p:animEffect transition="in" filter="fade">
                                      <p:cBhvr>
                                        <p:cTn id="44" dur="500"/>
                                        <p:tgtEl>
                                          <p:spTgt spid="82"/>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83"/>
                                        </p:tgtEl>
                                        <p:attrNameLst>
                                          <p:attrName>style.visibility</p:attrName>
                                        </p:attrNameLst>
                                      </p:cBhvr>
                                      <p:to>
                                        <p:strVal val="visible"/>
                                      </p:to>
                                    </p:set>
                                    <p:animEffect transition="in" filter="fade">
                                      <p:cBhvr>
                                        <p:cTn id="47" dur="500"/>
                                        <p:tgtEl>
                                          <p:spTgt spid="83"/>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84"/>
                                        </p:tgtEl>
                                        <p:attrNameLst>
                                          <p:attrName>style.visibility</p:attrName>
                                        </p:attrNameLst>
                                      </p:cBhvr>
                                      <p:to>
                                        <p:strVal val="visible"/>
                                      </p:to>
                                    </p:set>
                                    <p:animEffect transition="in" filter="fade">
                                      <p:cBhvr>
                                        <p:cTn id="50" dur="500"/>
                                        <p:tgtEl>
                                          <p:spTgt spid="84"/>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85"/>
                                        </p:tgtEl>
                                        <p:attrNameLst>
                                          <p:attrName>style.visibility</p:attrName>
                                        </p:attrNameLst>
                                      </p:cBhvr>
                                      <p:to>
                                        <p:strVal val="visible"/>
                                      </p:to>
                                    </p:set>
                                    <p:animEffect transition="in" filter="fade">
                                      <p:cBhvr>
                                        <p:cTn id="53" dur="500"/>
                                        <p:tgtEl>
                                          <p:spTgt spid="85"/>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86"/>
                                        </p:tgtEl>
                                        <p:attrNameLst>
                                          <p:attrName>style.visibility</p:attrName>
                                        </p:attrNameLst>
                                      </p:cBhvr>
                                      <p:to>
                                        <p:strVal val="visible"/>
                                      </p:to>
                                    </p:set>
                                    <p:animEffect transition="in" filter="fade">
                                      <p:cBhvr>
                                        <p:cTn id="56" dur="500"/>
                                        <p:tgtEl>
                                          <p:spTgt spid="86"/>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87"/>
                                        </p:tgtEl>
                                        <p:attrNameLst>
                                          <p:attrName>style.visibility</p:attrName>
                                        </p:attrNameLst>
                                      </p:cBhvr>
                                      <p:to>
                                        <p:strVal val="visible"/>
                                      </p:to>
                                    </p:set>
                                    <p:animEffect transition="in" filter="fade">
                                      <p:cBhvr>
                                        <p:cTn id="59" dur="500"/>
                                        <p:tgtEl>
                                          <p:spTgt spid="87"/>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88"/>
                                        </p:tgtEl>
                                        <p:attrNameLst>
                                          <p:attrName>style.visibility</p:attrName>
                                        </p:attrNameLst>
                                      </p:cBhvr>
                                      <p:to>
                                        <p:strVal val="visible"/>
                                      </p:to>
                                    </p:set>
                                    <p:animEffect transition="in" filter="fade">
                                      <p:cBhvr>
                                        <p:cTn id="62" dur="500"/>
                                        <p:tgtEl>
                                          <p:spTgt spid="88"/>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89"/>
                                        </p:tgtEl>
                                        <p:attrNameLst>
                                          <p:attrName>style.visibility</p:attrName>
                                        </p:attrNameLst>
                                      </p:cBhvr>
                                      <p:to>
                                        <p:strVal val="visible"/>
                                      </p:to>
                                    </p:set>
                                    <p:animEffect transition="in" filter="fade">
                                      <p:cBhvr>
                                        <p:cTn id="65" dur="500"/>
                                        <p:tgtEl>
                                          <p:spTgt spid="89"/>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99"/>
                                        </p:tgtEl>
                                        <p:attrNameLst>
                                          <p:attrName>style.visibility</p:attrName>
                                        </p:attrNameLst>
                                      </p:cBhvr>
                                      <p:to>
                                        <p:strVal val="visible"/>
                                      </p:to>
                                    </p:set>
                                    <p:animEffect transition="in" filter="fade">
                                      <p:cBhvr>
                                        <p:cTn id="68" dur="500"/>
                                        <p:tgtEl>
                                          <p:spTgt spid="99"/>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104"/>
                                        </p:tgtEl>
                                        <p:attrNameLst>
                                          <p:attrName>style.visibility</p:attrName>
                                        </p:attrNameLst>
                                      </p:cBhvr>
                                      <p:to>
                                        <p:strVal val="visible"/>
                                      </p:to>
                                    </p:set>
                                    <p:animEffect transition="in" filter="fade">
                                      <p:cBhvr>
                                        <p:cTn id="71" dur="500"/>
                                        <p:tgtEl>
                                          <p:spTgt spid="104"/>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4" fill="hold" grpId="0" nodeType="clickEffect">
                                  <p:stCondLst>
                                    <p:cond delay="0"/>
                                  </p:stCondLst>
                                  <p:childTnLst>
                                    <p:set>
                                      <p:cBhvr>
                                        <p:cTn id="75" dur="1" fill="hold">
                                          <p:stCondLst>
                                            <p:cond delay="0"/>
                                          </p:stCondLst>
                                        </p:cTn>
                                        <p:tgtEl>
                                          <p:spTgt spid="101"/>
                                        </p:tgtEl>
                                        <p:attrNameLst>
                                          <p:attrName>style.visibility</p:attrName>
                                        </p:attrNameLst>
                                      </p:cBhvr>
                                      <p:to>
                                        <p:strVal val="visible"/>
                                      </p:to>
                                    </p:set>
                                    <p:animEffect transition="in" filter="wipe(down)">
                                      <p:cBhvr>
                                        <p:cTn id="76" dur="500"/>
                                        <p:tgtEl>
                                          <p:spTgt spid="101"/>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90"/>
                                        </p:tgtEl>
                                        <p:attrNameLst>
                                          <p:attrName>style.visibility</p:attrName>
                                        </p:attrNameLst>
                                      </p:cBhvr>
                                      <p:to>
                                        <p:strVal val="visible"/>
                                      </p:to>
                                    </p:set>
                                    <p:animEffect transition="in" filter="fade">
                                      <p:cBhvr>
                                        <p:cTn id="81" dur="500"/>
                                        <p:tgtEl>
                                          <p:spTgt spid="90"/>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91"/>
                                        </p:tgtEl>
                                        <p:attrNameLst>
                                          <p:attrName>style.visibility</p:attrName>
                                        </p:attrNameLst>
                                      </p:cBhvr>
                                      <p:to>
                                        <p:strVal val="visible"/>
                                      </p:to>
                                    </p:set>
                                    <p:animEffect transition="in" filter="fade">
                                      <p:cBhvr>
                                        <p:cTn id="84" dur="500"/>
                                        <p:tgtEl>
                                          <p:spTgt spid="91"/>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92"/>
                                        </p:tgtEl>
                                        <p:attrNameLst>
                                          <p:attrName>style.visibility</p:attrName>
                                        </p:attrNameLst>
                                      </p:cBhvr>
                                      <p:to>
                                        <p:strVal val="visible"/>
                                      </p:to>
                                    </p:set>
                                    <p:animEffect transition="in" filter="fade">
                                      <p:cBhvr>
                                        <p:cTn id="87" dur="500"/>
                                        <p:tgtEl>
                                          <p:spTgt spid="92"/>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93"/>
                                        </p:tgtEl>
                                        <p:attrNameLst>
                                          <p:attrName>style.visibility</p:attrName>
                                        </p:attrNameLst>
                                      </p:cBhvr>
                                      <p:to>
                                        <p:strVal val="visible"/>
                                      </p:to>
                                    </p:set>
                                    <p:animEffect transition="in" filter="fade">
                                      <p:cBhvr>
                                        <p:cTn id="90" dur="500"/>
                                        <p:tgtEl>
                                          <p:spTgt spid="93"/>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94"/>
                                        </p:tgtEl>
                                        <p:attrNameLst>
                                          <p:attrName>style.visibility</p:attrName>
                                        </p:attrNameLst>
                                      </p:cBhvr>
                                      <p:to>
                                        <p:strVal val="visible"/>
                                      </p:to>
                                    </p:set>
                                    <p:animEffect transition="in" filter="fade">
                                      <p:cBhvr>
                                        <p:cTn id="93" dur="500"/>
                                        <p:tgtEl>
                                          <p:spTgt spid="94"/>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95"/>
                                        </p:tgtEl>
                                        <p:attrNameLst>
                                          <p:attrName>style.visibility</p:attrName>
                                        </p:attrNameLst>
                                      </p:cBhvr>
                                      <p:to>
                                        <p:strVal val="visible"/>
                                      </p:to>
                                    </p:set>
                                    <p:animEffect transition="in" filter="fade">
                                      <p:cBhvr>
                                        <p:cTn id="96" dur="500"/>
                                        <p:tgtEl>
                                          <p:spTgt spid="95"/>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96"/>
                                        </p:tgtEl>
                                        <p:attrNameLst>
                                          <p:attrName>style.visibility</p:attrName>
                                        </p:attrNameLst>
                                      </p:cBhvr>
                                      <p:to>
                                        <p:strVal val="visible"/>
                                      </p:to>
                                    </p:set>
                                    <p:animEffect transition="in" filter="fade">
                                      <p:cBhvr>
                                        <p:cTn id="99" dur="500"/>
                                        <p:tgtEl>
                                          <p:spTgt spid="96"/>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97"/>
                                        </p:tgtEl>
                                        <p:attrNameLst>
                                          <p:attrName>style.visibility</p:attrName>
                                        </p:attrNameLst>
                                      </p:cBhvr>
                                      <p:to>
                                        <p:strVal val="visible"/>
                                      </p:to>
                                    </p:set>
                                    <p:animEffect transition="in" filter="fade">
                                      <p:cBhvr>
                                        <p:cTn id="102" dur="500"/>
                                        <p:tgtEl>
                                          <p:spTgt spid="97"/>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100"/>
                                        </p:tgtEl>
                                        <p:attrNameLst>
                                          <p:attrName>style.visibility</p:attrName>
                                        </p:attrNameLst>
                                      </p:cBhvr>
                                      <p:to>
                                        <p:strVal val="visible"/>
                                      </p:to>
                                    </p:set>
                                    <p:animEffect transition="in" filter="fade">
                                      <p:cBhvr>
                                        <p:cTn id="105" dur="500"/>
                                        <p:tgtEl>
                                          <p:spTgt spid="100"/>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105"/>
                                        </p:tgtEl>
                                        <p:attrNameLst>
                                          <p:attrName>style.visibility</p:attrName>
                                        </p:attrNameLst>
                                      </p:cBhvr>
                                      <p:to>
                                        <p:strVal val="visible"/>
                                      </p:to>
                                    </p:set>
                                    <p:animEffect transition="in" filter="fade">
                                      <p:cBhvr>
                                        <p:cTn id="108" dur="500"/>
                                        <p:tgtEl>
                                          <p:spTgt spid="105"/>
                                        </p:tgtEl>
                                      </p:cBhvr>
                                    </p:animEffect>
                                  </p:childTnLst>
                                </p:cTn>
                              </p:par>
                            </p:childTnLst>
                          </p:cTn>
                        </p:par>
                      </p:childTnLst>
                    </p:cTn>
                  </p:par>
                  <p:par>
                    <p:cTn id="109" fill="hold">
                      <p:stCondLst>
                        <p:cond delay="indefinite"/>
                      </p:stCondLst>
                      <p:childTnLst>
                        <p:par>
                          <p:cTn id="110" fill="hold">
                            <p:stCondLst>
                              <p:cond delay="0"/>
                            </p:stCondLst>
                            <p:childTnLst>
                              <p:par>
                                <p:cTn id="111" presetID="22" presetClass="entr" presetSubtype="4" fill="hold" grpId="0" nodeType="clickEffect">
                                  <p:stCondLst>
                                    <p:cond delay="0"/>
                                  </p:stCondLst>
                                  <p:childTnLst>
                                    <p:set>
                                      <p:cBhvr>
                                        <p:cTn id="112" dur="1" fill="hold">
                                          <p:stCondLst>
                                            <p:cond delay="0"/>
                                          </p:stCondLst>
                                        </p:cTn>
                                        <p:tgtEl>
                                          <p:spTgt spid="3"/>
                                        </p:tgtEl>
                                        <p:attrNameLst>
                                          <p:attrName>style.visibility</p:attrName>
                                        </p:attrNameLst>
                                      </p:cBhvr>
                                      <p:to>
                                        <p:strVal val="visible"/>
                                      </p:to>
                                    </p:set>
                                    <p:animEffect transition="in" filter="wipe(down)">
                                      <p:cBhvr>
                                        <p:cTn id="113" dur="500"/>
                                        <p:tgtEl>
                                          <p:spTgt spid="3"/>
                                        </p:tgtEl>
                                      </p:cBhvr>
                                    </p:animEffect>
                                  </p:childTnLst>
                                </p:cTn>
                              </p:par>
                            </p:childTnLst>
                          </p:cTn>
                        </p:par>
                      </p:childTnLst>
                    </p:cTn>
                  </p:par>
                  <p:par>
                    <p:cTn id="114" fill="hold">
                      <p:stCondLst>
                        <p:cond delay="indefinite"/>
                      </p:stCondLst>
                      <p:childTnLst>
                        <p:par>
                          <p:cTn id="115" fill="hold">
                            <p:stCondLst>
                              <p:cond delay="0"/>
                            </p:stCondLst>
                            <p:childTnLst>
                              <p:par>
                                <p:cTn id="116" presetID="22" presetClass="entr" presetSubtype="4" fill="hold" grpId="0" nodeType="clickEffect">
                                  <p:stCondLst>
                                    <p:cond delay="0"/>
                                  </p:stCondLst>
                                  <p:childTnLst>
                                    <p:set>
                                      <p:cBhvr>
                                        <p:cTn id="117" dur="1" fill="hold">
                                          <p:stCondLst>
                                            <p:cond delay="0"/>
                                          </p:stCondLst>
                                        </p:cTn>
                                        <p:tgtEl>
                                          <p:spTgt spid="28"/>
                                        </p:tgtEl>
                                        <p:attrNameLst>
                                          <p:attrName>style.visibility</p:attrName>
                                        </p:attrNameLst>
                                      </p:cBhvr>
                                      <p:to>
                                        <p:strVal val="visible"/>
                                      </p:to>
                                    </p:set>
                                    <p:animEffect transition="in" filter="wipe(down)">
                                      <p:cBhvr>
                                        <p:cTn id="118" dur="500"/>
                                        <p:tgtEl>
                                          <p:spTgt spid="28"/>
                                        </p:tgtEl>
                                      </p:cBhvr>
                                    </p:animEffect>
                                  </p:childTnLst>
                                </p:cTn>
                              </p:par>
                              <p:par>
                                <p:cTn id="119" presetID="22" presetClass="entr" presetSubtype="4" fill="hold" grpId="0" nodeType="withEffect">
                                  <p:stCondLst>
                                    <p:cond delay="0"/>
                                  </p:stCondLst>
                                  <p:childTnLst>
                                    <p:set>
                                      <p:cBhvr>
                                        <p:cTn id="120" dur="1" fill="hold">
                                          <p:stCondLst>
                                            <p:cond delay="0"/>
                                          </p:stCondLst>
                                        </p:cTn>
                                        <p:tgtEl>
                                          <p:spTgt spid="27"/>
                                        </p:tgtEl>
                                        <p:attrNameLst>
                                          <p:attrName>style.visibility</p:attrName>
                                        </p:attrNameLst>
                                      </p:cBhvr>
                                      <p:to>
                                        <p:strVal val="visible"/>
                                      </p:to>
                                    </p:set>
                                    <p:animEffect transition="in" filter="wipe(down)">
                                      <p:cBhvr>
                                        <p:cTn id="121" dur="500"/>
                                        <p:tgtEl>
                                          <p:spTgt spid="27"/>
                                        </p:tgtEl>
                                      </p:cBhvr>
                                    </p:animEffect>
                                  </p:childTnLst>
                                </p:cTn>
                              </p:par>
                            </p:childTnLst>
                          </p:cTn>
                        </p:par>
                      </p:childTnLst>
                    </p:cTn>
                  </p:par>
                  <p:par>
                    <p:cTn id="122" fill="hold">
                      <p:stCondLst>
                        <p:cond delay="indefinite"/>
                      </p:stCondLst>
                      <p:childTnLst>
                        <p:par>
                          <p:cTn id="123" fill="hold">
                            <p:stCondLst>
                              <p:cond delay="0"/>
                            </p:stCondLst>
                            <p:childTnLst>
                              <p:par>
                                <p:cTn id="124" presetID="10" presetClass="entr" presetSubtype="0" fill="hold" grpId="0" nodeType="clickEffect">
                                  <p:stCondLst>
                                    <p:cond delay="0"/>
                                  </p:stCondLst>
                                  <p:childTnLst>
                                    <p:set>
                                      <p:cBhvr>
                                        <p:cTn id="125" dur="1" fill="hold">
                                          <p:stCondLst>
                                            <p:cond delay="0"/>
                                          </p:stCondLst>
                                        </p:cTn>
                                        <p:tgtEl>
                                          <p:spTgt spid="110"/>
                                        </p:tgtEl>
                                        <p:attrNameLst>
                                          <p:attrName>style.visibility</p:attrName>
                                        </p:attrNameLst>
                                      </p:cBhvr>
                                      <p:to>
                                        <p:strVal val="visible"/>
                                      </p:to>
                                    </p:set>
                                    <p:animEffect transition="in" filter="fade">
                                      <p:cBhvr>
                                        <p:cTn id="126" dur="500"/>
                                        <p:tgtEl>
                                          <p:spTgt spid="110"/>
                                        </p:tgtEl>
                                      </p:cBhvr>
                                    </p:animEffect>
                                  </p:childTnLst>
                                </p:cTn>
                              </p:par>
                              <p:par>
                                <p:cTn id="127" presetID="10" presetClass="entr" presetSubtype="0" fill="hold" grpId="0" nodeType="withEffect">
                                  <p:stCondLst>
                                    <p:cond delay="0"/>
                                  </p:stCondLst>
                                  <p:childTnLst>
                                    <p:set>
                                      <p:cBhvr>
                                        <p:cTn id="128" dur="1" fill="hold">
                                          <p:stCondLst>
                                            <p:cond delay="0"/>
                                          </p:stCondLst>
                                        </p:cTn>
                                        <p:tgtEl>
                                          <p:spTgt spid="114"/>
                                        </p:tgtEl>
                                        <p:attrNameLst>
                                          <p:attrName>style.visibility</p:attrName>
                                        </p:attrNameLst>
                                      </p:cBhvr>
                                      <p:to>
                                        <p:strVal val="visible"/>
                                      </p:to>
                                    </p:set>
                                    <p:animEffect transition="in" filter="fade">
                                      <p:cBhvr>
                                        <p:cTn id="129" dur="500"/>
                                        <p:tgtEl>
                                          <p:spTgt spid="114"/>
                                        </p:tgtEl>
                                      </p:cBhvr>
                                    </p:animEffect>
                                  </p:childTnLst>
                                </p:cTn>
                              </p:par>
                              <p:par>
                                <p:cTn id="130" presetID="10" presetClass="entr" presetSubtype="0" fill="hold" grpId="0" nodeType="withEffect">
                                  <p:stCondLst>
                                    <p:cond delay="0"/>
                                  </p:stCondLst>
                                  <p:childTnLst>
                                    <p:set>
                                      <p:cBhvr>
                                        <p:cTn id="131" dur="1" fill="hold">
                                          <p:stCondLst>
                                            <p:cond delay="0"/>
                                          </p:stCondLst>
                                        </p:cTn>
                                        <p:tgtEl>
                                          <p:spTgt spid="109"/>
                                        </p:tgtEl>
                                        <p:attrNameLst>
                                          <p:attrName>style.visibility</p:attrName>
                                        </p:attrNameLst>
                                      </p:cBhvr>
                                      <p:to>
                                        <p:strVal val="visible"/>
                                      </p:to>
                                    </p:set>
                                    <p:animEffect transition="in" filter="fade">
                                      <p:cBhvr>
                                        <p:cTn id="132" dur="500"/>
                                        <p:tgtEl>
                                          <p:spTgt spid="109"/>
                                        </p:tgtEl>
                                      </p:cBhvr>
                                    </p:animEffect>
                                  </p:childTnLst>
                                </p:cTn>
                              </p:par>
                            </p:childTnLst>
                          </p:cTn>
                        </p:par>
                      </p:childTnLst>
                    </p:cTn>
                  </p:par>
                  <p:par>
                    <p:cTn id="133" fill="hold">
                      <p:stCondLst>
                        <p:cond delay="indefinite"/>
                      </p:stCondLst>
                      <p:childTnLst>
                        <p:par>
                          <p:cTn id="134" fill="hold">
                            <p:stCondLst>
                              <p:cond delay="0"/>
                            </p:stCondLst>
                            <p:childTnLst>
                              <p:par>
                                <p:cTn id="135" presetID="10" presetClass="entr" presetSubtype="0" fill="hold" grpId="0" nodeType="clickEffect">
                                  <p:stCondLst>
                                    <p:cond delay="0"/>
                                  </p:stCondLst>
                                  <p:childTnLst>
                                    <p:set>
                                      <p:cBhvr>
                                        <p:cTn id="136" dur="1" fill="hold">
                                          <p:stCondLst>
                                            <p:cond delay="0"/>
                                          </p:stCondLst>
                                        </p:cTn>
                                        <p:tgtEl>
                                          <p:spTgt spid="112"/>
                                        </p:tgtEl>
                                        <p:attrNameLst>
                                          <p:attrName>style.visibility</p:attrName>
                                        </p:attrNameLst>
                                      </p:cBhvr>
                                      <p:to>
                                        <p:strVal val="visible"/>
                                      </p:to>
                                    </p:set>
                                    <p:animEffect transition="in" filter="fade">
                                      <p:cBhvr>
                                        <p:cTn id="137" dur="500"/>
                                        <p:tgtEl>
                                          <p:spTgt spid="112"/>
                                        </p:tgtEl>
                                      </p:cBhvr>
                                    </p:animEffect>
                                  </p:childTnLst>
                                </p:cTn>
                              </p:par>
                              <p:par>
                                <p:cTn id="138" presetID="10" presetClass="entr" presetSubtype="0" fill="hold" grpId="0" nodeType="withEffect">
                                  <p:stCondLst>
                                    <p:cond delay="0"/>
                                  </p:stCondLst>
                                  <p:childTnLst>
                                    <p:set>
                                      <p:cBhvr>
                                        <p:cTn id="139" dur="1" fill="hold">
                                          <p:stCondLst>
                                            <p:cond delay="0"/>
                                          </p:stCondLst>
                                        </p:cTn>
                                        <p:tgtEl>
                                          <p:spTgt spid="113"/>
                                        </p:tgtEl>
                                        <p:attrNameLst>
                                          <p:attrName>style.visibility</p:attrName>
                                        </p:attrNameLst>
                                      </p:cBhvr>
                                      <p:to>
                                        <p:strVal val="visible"/>
                                      </p:to>
                                    </p:set>
                                    <p:animEffect transition="in" filter="fade">
                                      <p:cBhvr>
                                        <p:cTn id="140" dur="500"/>
                                        <p:tgtEl>
                                          <p:spTgt spid="113"/>
                                        </p:tgtEl>
                                      </p:cBhvr>
                                    </p:animEffect>
                                  </p:childTnLst>
                                </p:cTn>
                              </p:par>
                              <p:par>
                                <p:cTn id="141" presetID="10" presetClass="entr" presetSubtype="0" fill="hold" grpId="0" nodeType="withEffect">
                                  <p:stCondLst>
                                    <p:cond delay="0"/>
                                  </p:stCondLst>
                                  <p:childTnLst>
                                    <p:set>
                                      <p:cBhvr>
                                        <p:cTn id="142" dur="1" fill="hold">
                                          <p:stCondLst>
                                            <p:cond delay="0"/>
                                          </p:stCondLst>
                                        </p:cTn>
                                        <p:tgtEl>
                                          <p:spTgt spid="115"/>
                                        </p:tgtEl>
                                        <p:attrNameLst>
                                          <p:attrName>style.visibility</p:attrName>
                                        </p:attrNameLst>
                                      </p:cBhvr>
                                      <p:to>
                                        <p:strVal val="visible"/>
                                      </p:to>
                                    </p:set>
                                    <p:animEffect transition="in" filter="fade">
                                      <p:cBhvr>
                                        <p:cTn id="143" dur="500"/>
                                        <p:tgtEl>
                                          <p:spTgt spid="115"/>
                                        </p:tgtEl>
                                      </p:cBhvr>
                                    </p:animEffect>
                                  </p:childTnLst>
                                </p:cTn>
                              </p:par>
                              <p:par>
                                <p:cTn id="144" presetID="22" presetClass="entr" presetSubtype="4" fill="hold" grpId="0" nodeType="withEffect">
                                  <p:stCondLst>
                                    <p:cond delay="0"/>
                                  </p:stCondLst>
                                  <p:childTnLst>
                                    <p:set>
                                      <p:cBhvr>
                                        <p:cTn id="145" dur="1" fill="hold">
                                          <p:stCondLst>
                                            <p:cond delay="0"/>
                                          </p:stCondLst>
                                        </p:cTn>
                                        <p:tgtEl>
                                          <p:spTgt spid="44"/>
                                        </p:tgtEl>
                                        <p:attrNameLst>
                                          <p:attrName>style.visibility</p:attrName>
                                        </p:attrNameLst>
                                      </p:cBhvr>
                                      <p:to>
                                        <p:strVal val="visible"/>
                                      </p:to>
                                    </p:set>
                                    <p:animEffect transition="in" filter="wipe(down)">
                                      <p:cBhvr>
                                        <p:cTn id="146"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7" grpId="0"/>
      <p:bldP spid="28" grpId="0"/>
      <p:bldP spid="60" grpId="0" animBg="1"/>
      <p:bldP spid="61" grpId="0" animBg="1"/>
      <p:bldP spid="62" grpId="0" animBg="1"/>
      <p:bldP spid="63"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3" grpId="0"/>
      <p:bldP spid="98" grpId="0" animBg="1"/>
      <p:bldP spid="99" grpId="0" animBg="1"/>
      <p:bldP spid="100" grpId="0" animBg="1"/>
      <p:bldP spid="101" grpId="0"/>
      <p:bldP spid="102" grpId="0"/>
      <p:bldP spid="103" grpId="0" animBg="1"/>
      <p:bldP spid="104" grpId="0" animBg="1"/>
      <p:bldP spid="105" grpId="0" animBg="1"/>
      <p:bldP spid="109" grpId="0" animBg="1"/>
      <p:bldP spid="110" grpId="0"/>
      <p:bldP spid="112" grpId="0" animBg="1"/>
      <p:bldP spid="113" grpId="0"/>
      <p:bldP spid="114" grpId="0"/>
      <p:bldP spid="115" grpId="0"/>
      <p:bldP spid="4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六边形 7"/>
          <p:cNvSpPr/>
          <p:nvPr/>
        </p:nvSpPr>
        <p:spPr>
          <a:xfrm rot="16200000">
            <a:off x="924113" y="2764156"/>
            <a:ext cx="1224087" cy="1055247"/>
          </a:xfrm>
          <a:prstGeom prst="hexagon">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black">
                  <a:lumMod val="50000"/>
                  <a:lumOff val="50000"/>
                </a:prstClr>
              </a:solidFill>
              <a:latin typeface="Arial" panose="020B0604020202020204"/>
              <a:ea typeface="微软雅黑" panose="020B0503020204020204" pitchFamily="34" charset="-122"/>
            </a:endParaRPr>
          </a:p>
        </p:txBody>
      </p:sp>
      <p:sp>
        <p:nvSpPr>
          <p:cNvPr id="9" name="六边形 8"/>
          <p:cNvSpPr/>
          <p:nvPr/>
        </p:nvSpPr>
        <p:spPr>
          <a:xfrm rot="16200000">
            <a:off x="2987803" y="1516163"/>
            <a:ext cx="1224092" cy="1055250"/>
          </a:xfrm>
          <a:prstGeom prst="hexagon">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black">
                  <a:lumMod val="50000"/>
                  <a:lumOff val="50000"/>
                </a:prstClr>
              </a:solidFill>
              <a:latin typeface="Arial" panose="020B0604020202020204"/>
              <a:ea typeface="微软雅黑" panose="020B0503020204020204" pitchFamily="34" charset="-122"/>
            </a:endParaRPr>
          </a:p>
        </p:txBody>
      </p:sp>
      <p:sp>
        <p:nvSpPr>
          <p:cNvPr id="10" name="六边形 9"/>
          <p:cNvSpPr/>
          <p:nvPr/>
        </p:nvSpPr>
        <p:spPr>
          <a:xfrm rot="16200000">
            <a:off x="5051498" y="2547918"/>
            <a:ext cx="1224089" cy="1055249"/>
          </a:xfrm>
          <a:prstGeom prst="hexagon">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black">
                  <a:lumMod val="50000"/>
                  <a:lumOff val="50000"/>
                </a:prstClr>
              </a:solidFill>
              <a:latin typeface="Arial" panose="020B0604020202020204"/>
              <a:ea typeface="微软雅黑" panose="020B0503020204020204" pitchFamily="34" charset="-122"/>
            </a:endParaRPr>
          </a:p>
        </p:txBody>
      </p:sp>
      <p:sp>
        <p:nvSpPr>
          <p:cNvPr id="11" name="六边形 10"/>
          <p:cNvSpPr/>
          <p:nvPr/>
        </p:nvSpPr>
        <p:spPr>
          <a:xfrm rot="16200000">
            <a:off x="6995799" y="1324099"/>
            <a:ext cx="1224090" cy="1055249"/>
          </a:xfrm>
          <a:prstGeom prst="hexagon">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black">
                  <a:lumMod val="50000"/>
                  <a:lumOff val="50000"/>
                </a:prstClr>
              </a:solidFill>
              <a:latin typeface="Arial" panose="020B0604020202020204"/>
              <a:ea typeface="微软雅黑" panose="020B0503020204020204" pitchFamily="34" charset="-122"/>
            </a:endParaRPr>
          </a:p>
        </p:txBody>
      </p:sp>
      <p:cxnSp>
        <p:nvCxnSpPr>
          <p:cNvPr id="12" name="直接连接符 11"/>
          <p:cNvCxnSpPr>
            <a:stCxn id="8" idx="1"/>
            <a:endCxn id="9" idx="4"/>
          </p:cNvCxnSpPr>
          <p:nvPr/>
        </p:nvCxnSpPr>
        <p:spPr>
          <a:xfrm flipV="1">
            <a:off x="2063783" y="2392020"/>
            <a:ext cx="1008444" cy="551528"/>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a:stCxn id="9" idx="2"/>
            <a:endCxn id="10" idx="5"/>
          </p:cNvCxnSpPr>
          <p:nvPr/>
        </p:nvCxnSpPr>
        <p:spPr>
          <a:xfrm>
            <a:off x="4127477" y="2392023"/>
            <a:ext cx="1008443" cy="33529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a:stCxn id="10" idx="1"/>
            <a:endCxn id="11" idx="4"/>
          </p:cNvCxnSpPr>
          <p:nvPr/>
        </p:nvCxnSpPr>
        <p:spPr>
          <a:xfrm flipV="1">
            <a:off x="6191169" y="2199957"/>
            <a:ext cx="889052" cy="527353"/>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5" name="文本框 7"/>
          <p:cNvSpPr txBox="1">
            <a:spLocks noChangeArrowheads="1"/>
          </p:cNvSpPr>
          <p:nvPr/>
        </p:nvSpPr>
        <p:spPr bwMode="auto">
          <a:xfrm>
            <a:off x="333473" y="1409398"/>
            <a:ext cx="2438797" cy="1090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Narrow" panose="020B0606020202030204" pitchFamily="34" charset="0"/>
                <a:ea typeface="微软雅黑" panose="020B0503020204020204" pitchFamily="34" charset="-122"/>
              </a:defRPr>
            </a:lvl1pPr>
            <a:lvl2pPr>
              <a:defRPr sz="2800">
                <a:solidFill>
                  <a:schemeClr val="tx1"/>
                </a:solidFill>
                <a:latin typeface="Arial Narrow" panose="020B0606020202030204" pitchFamily="34" charset="0"/>
                <a:ea typeface="微软雅黑" panose="020B0503020204020204" pitchFamily="34" charset="-122"/>
              </a:defRPr>
            </a:lvl2pPr>
            <a:lvl3pPr>
              <a:defRPr sz="2400">
                <a:solidFill>
                  <a:schemeClr val="tx1"/>
                </a:solidFill>
                <a:latin typeface="Arial Narrow" panose="020B0606020202030204" pitchFamily="34" charset="0"/>
                <a:ea typeface="微软雅黑" panose="020B0503020204020204" pitchFamily="34" charset="-122"/>
              </a:defRPr>
            </a:lvl3pPr>
            <a:lvl4pPr>
              <a:defRPr sz="2000">
                <a:solidFill>
                  <a:schemeClr val="tx1"/>
                </a:solidFill>
                <a:latin typeface="Arial Narrow" panose="020B0606020202030204" pitchFamily="34" charset="0"/>
                <a:ea typeface="微软雅黑" panose="020B0503020204020204" pitchFamily="34" charset="-122"/>
              </a:defRPr>
            </a:lvl4pPr>
            <a:lvl5pPr>
              <a:defRPr sz="2000">
                <a:solidFill>
                  <a:schemeClr val="tx1"/>
                </a:solidFill>
                <a:latin typeface="Arial Narrow" panose="020B0606020202030204" pitchFamily="34" charset="0"/>
                <a:ea typeface="微软雅黑" panose="020B0503020204020204" pitchFamily="3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gn="ctr"/>
            <a:r>
              <a:rPr lang="zh-CN" altLang="en-US" sz="1400" b="1" dirty="0">
                <a:solidFill>
                  <a:prstClr val="black">
                    <a:lumMod val="50000"/>
                    <a:lumOff val="50000"/>
                  </a:prstClr>
                </a:solidFill>
                <a:latin typeface="微软雅黑" panose="020B0503020204020204" pitchFamily="34" charset="-122"/>
              </a:rPr>
              <a:t>添加文本信息</a:t>
            </a:r>
            <a:endParaRPr lang="en-US" altLang="zh-CN" sz="1400" b="1" dirty="0">
              <a:solidFill>
                <a:prstClr val="black">
                  <a:lumMod val="50000"/>
                  <a:lumOff val="50000"/>
                </a:prstClr>
              </a:solidFill>
              <a:latin typeface="微软雅黑" panose="020B0503020204020204" pitchFamily="34" charset="-122"/>
            </a:endParaRPr>
          </a:p>
          <a:p>
            <a:pPr algn="ctr">
              <a:lnSpc>
                <a:spcPct val="150000"/>
              </a:lnSpc>
              <a:spcBef>
                <a:spcPts val="300"/>
              </a:spcBef>
            </a:pPr>
            <a:r>
              <a:rPr lang="zh-CN" altLang="en-US" sz="1100" dirty="0">
                <a:solidFill>
                  <a:prstClr val="black">
                    <a:lumMod val="50000"/>
                    <a:lumOff val="50000"/>
                  </a:prstClr>
                </a:solidFill>
                <a:latin typeface="微软雅黑" panose="020B0503020204020204" pitchFamily="34" charset="-122"/>
              </a:rPr>
              <a:t>此处添加说明文字添加说明文字添加说明文字此处添加说明文字此处添加说明文字此处添加说明文字</a:t>
            </a:r>
          </a:p>
        </p:txBody>
      </p:sp>
      <p:sp>
        <p:nvSpPr>
          <p:cNvPr id="16" name="文本框 7"/>
          <p:cNvSpPr txBox="1">
            <a:spLocks noChangeArrowheads="1"/>
          </p:cNvSpPr>
          <p:nvPr/>
        </p:nvSpPr>
        <p:spPr bwMode="auto">
          <a:xfrm>
            <a:off x="2421162" y="2849183"/>
            <a:ext cx="2438797" cy="1090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Narrow" panose="020B0606020202030204" pitchFamily="34" charset="0"/>
                <a:ea typeface="微软雅黑" panose="020B0503020204020204" pitchFamily="34" charset="-122"/>
              </a:defRPr>
            </a:lvl1pPr>
            <a:lvl2pPr>
              <a:defRPr sz="2800">
                <a:solidFill>
                  <a:schemeClr val="tx1"/>
                </a:solidFill>
                <a:latin typeface="Arial Narrow" panose="020B0606020202030204" pitchFamily="34" charset="0"/>
                <a:ea typeface="微软雅黑" panose="020B0503020204020204" pitchFamily="34" charset="-122"/>
              </a:defRPr>
            </a:lvl2pPr>
            <a:lvl3pPr>
              <a:defRPr sz="2400">
                <a:solidFill>
                  <a:schemeClr val="tx1"/>
                </a:solidFill>
                <a:latin typeface="Arial Narrow" panose="020B0606020202030204" pitchFamily="34" charset="0"/>
                <a:ea typeface="微软雅黑" panose="020B0503020204020204" pitchFamily="34" charset="-122"/>
              </a:defRPr>
            </a:lvl3pPr>
            <a:lvl4pPr>
              <a:defRPr sz="2000">
                <a:solidFill>
                  <a:schemeClr val="tx1"/>
                </a:solidFill>
                <a:latin typeface="Arial Narrow" panose="020B0606020202030204" pitchFamily="34" charset="0"/>
                <a:ea typeface="微软雅黑" panose="020B0503020204020204" pitchFamily="34" charset="-122"/>
              </a:defRPr>
            </a:lvl4pPr>
            <a:lvl5pPr>
              <a:defRPr sz="2000">
                <a:solidFill>
                  <a:schemeClr val="tx1"/>
                </a:solidFill>
                <a:latin typeface="Arial Narrow" panose="020B0606020202030204" pitchFamily="34" charset="0"/>
                <a:ea typeface="微软雅黑" panose="020B0503020204020204" pitchFamily="3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gn="ctr"/>
            <a:r>
              <a:rPr lang="zh-CN" altLang="en-US" sz="1400" b="1" dirty="0">
                <a:solidFill>
                  <a:prstClr val="black">
                    <a:lumMod val="50000"/>
                    <a:lumOff val="50000"/>
                  </a:prstClr>
                </a:solidFill>
                <a:latin typeface="微软雅黑" panose="020B0503020204020204" pitchFamily="34" charset="-122"/>
              </a:rPr>
              <a:t>添加文本信息</a:t>
            </a:r>
            <a:endParaRPr lang="en-US" altLang="zh-CN" sz="1400" b="1" dirty="0">
              <a:solidFill>
                <a:prstClr val="black">
                  <a:lumMod val="50000"/>
                  <a:lumOff val="50000"/>
                </a:prstClr>
              </a:solidFill>
              <a:latin typeface="微软雅黑" panose="020B0503020204020204" pitchFamily="34" charset="-122"/>
            </a:endParaRPr>
          </a:p>
          <a:p>
            <a:pPr algn="ctr">
              <a:lnSpc>
                <a:spcPct val="150000"/>
              </a:lnSpc>
              <a:spcBef>
                <a:spcPts val="300"/>
              </a:spcBef>
            </a:pPr>
            <a:r>
              <a:rPr lang="zh-CN" altLang="en-US" sz="1100" dirty="0">
                <a:solidFill>
                  <a:prstClr val="black">
                    <a:lumMod val="50000"/>
                    <a:lumOff val="50000"/>
                  </a:prstClr>
                </a:solidFill>
                <a:latin typeface="微软雅黑" panose="020B0503020204020204" pitchFamily="34" charset="-122"/>
              </a:rPr>
              <a:t>此处添加说明文字添加说明文字添加说明文字此处添加说明文字此处添加说明文字此处添加说明文字</a:t>
            </a:r>
          </a:p>
        </p:txBody>
      </p:sp>
      <p:sp>
        <p:nvSpPr>
          <p:cNvPr id="17" name="文本框 7"/>
          <p:cNvSpPr txBox="1">
            <a:spLocks noChangeArrowheads="1"/>
          </p:cNvSpPr>
          <p:nvPr/>
        </p:nvSpPr>
        <p:spPr bwMode="auto">
          <a:xfrm>
            <a:off x="4428023" y="1239952"/>
            <a:ext cx="2438797" cy="1090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Narrow" panose="020B0606020202030204" pitchFamily="34" charset="0"/>
                <a:ea typeface="微软雅黑" panose="020B0503020204020204" pitchFamily="34" charset="-122"/>
              </a:defRPr>
            </a:lvl1pPr>
            <a:lvl2pPr>
              <a:defRPr sz="2800">
                <a:solidFill>
                  <a:schemeClr val="tx1"/>
                </a:solidFill>
                <a:latin typeface="Arial Narrow" panose="020B0606020202030204" pitchFamily="34" charset="0"/>
                <a:ea typeface="微软雅黑" panose="020B0503020204020204" pitchFamily="34" charset="-122"/>
              </a:defRPr>
            </a:lvl2pPr>
            <a:lvl3pPr>
              <a:defRPr sz="2400">
                <a:solidFill>
                  <a:schemeClr val="tx1"/>
                </a:solidFill>
                <a:latin typeface="Arial Narrow" panose="020B0606020202030204" pitchFamily="34" charset="0"/>
                <a:ea typeface="微软雅黑" panose="020B0503020204020204" pitchFamily="34" charset="-122"/>
              </a:defRPr>
            </a:lvl3pPr>
            <a:lvl4pPr>
              <a:defRPr sz="2000">
                <a:solidFill>
                  <a:schemeClr val="tx1"/>
                </a:solidFill>
                <a:latin typeface="Arial Narrow" panose="020B0606020202030204" pitchFamily="34" charset="0"/>
                <a:ea typeface="微软雅黑" panose="020B0503020204020204" pitchFamily="34" charset="-122"/>
              </a:defRPr>
            </a:lvl4pPr>
            <a:lvl5pPr>
              <a:defRPr sz="2000">
                <a:solidFill>
                  <a:schemeClr val="tx1"/>
                </a:solidFill>
                <a:latin typeface="Arial Narrow" panose="020B0606020202030204" pitchFamily="34" charset="0"/>
                <a:ea typeface="微软雅黑" panose="020B0503020204020204" pitchFamily="3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gn="ctr"/>
            <a:r>
              <a:rPr lang="zh-CN" altLang="en-US" sz="1400" b="1" dirty="0">
                <a:solidFill>
                  <a:prstClr val="black">
                    <a:lumMod val="50000"/>
                    <a:lumOff val="50000"/>
                  </a:prstClr>
                </a:solidFill>
                <a:latin typeface="微软雅黑" panose="020B0503020204020204" pitchFamily="34" charset="-122"/>
              </a:rPr>
              <a:t>添加文本信息</a:t>
            </a:r>
            <a:endParaRPr lang="en-US" altLang="zh-CN" sz="1400" b="1" dirty="0">
              <a:solidFill>
                <a:prstClr val="black">
                  <a:lumMod val="50000"/>
                  <a:lumOff val="50000"/>
                </a:prstClr>
              </a:solidFill>
              <a:latin typeface="微软雅黑" panose="020B0503020204020204" pitchFamily="34" charset="-122"/>
            </a:endParaRPr>
          </a:p>
          <a:p>
            <a:pPr algn="ctr">
              <a:lnSpc>
                <a:spcPct val="150000"/>
              </a:lnSpc>
              <a:spcBef>
                <a:spcPts val="300"/>
              </a:spcBef>
            </a:pPr>
            <a:r>
              <a:rPr lang="zh-CN" altLang="en-US" sz="1100" dirty="0">
                <a:solidFill>
                  <a:prstClr val="black">
                    <a:lumMod val="50000"/>
                    <a:lumOff val="50000"/>
                  </a:prstClr>
                </a:solidFill>
                <a:latin typeface="微软雅黑" panose="020B0503020204020204" pitchFamily="34" charset="-122"/>
              </a:rPr>
              <a:t>此处添加说明文字添加说明文字添加说明文字此处添加说明文字此处添加说明文字此处添加说明文字</a:t>
            </a:r>
          </a:p>
        </p:txBody>
      </p:sp>
      <p:sp>
        <p:nvSpPr>
          <p:cNvPr id="18" name="文本框 7"/>
          <p:cNvSpPr txBox="1">
            <a:spLocks noChangeArrowheads="1"/>
          </p:cNvSpPr>
          <p:nvPr/>
        </p:nvSpPr>
        <p:spPr bwMode="auto">
          <a:xfrm>
            <a:off x="6452559" y="2679737"/>
            <a:ext cx="2438797" cy="1090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Narrow" panose="020B0606020202030204" pitchFamily="34" charset="0"/>
                <a:ea typeface="微软雅黑" panose="020B0503020204020204" pitchFamily="34" charset="-122"/>
              </a:defRPr>
            </a:lvl1pPr>
            <a:lvl2pPr>
              <a:defRPr sz="2800">
                <a:solidFill>
                  <a:schemeClr val="tx1"/>
                </a:solidFill>
                <a:latin typeface="Arial Narrow" panose="020B0606020202030204" pitchFamily="34" charset="0"/>
                <a:ea typeface="微软雅黑" panose="020B0503020204020204" pitchFamily="34" charset="-122"/>
              </a:defRPr>
            </a:lvl2pPr>
            <a:lvl3pPr>
              <a:defRPr sz="2400">
                <a:solidFill>
                  <a:schemeClr val="tx1"/>
                </a:solidFill>
                <a:latin typeface="Arial Narrow" panose="020B0606020202030204" pitchFamily="34" charset="0"/>
                <a:ea typeface="微软雅黑" panose="020B0503020204020204" pitchFamily="34" charset="-122"/>
              </a:defRPr>
            </a:lvl3pPr>
            <a:lvl4pPr>
              <a:defRPr sz="2000">
                <a:solidFill>
                  <a:schemeClr val="tx1"/>
                </a:solidFill>
                <a:latin typeface="Arial Narrow" panose="020B0606020202030204" pitchFamily="34" charset="0"/>
                <a:ea typeface="微软雅黑" panose="020B0503020204020204" pitchFamily="34" charset="-122"/>
              </a:defRPr>
            </a:lvl4pPr>
            <a:lvl5pPr>
              <a:defRPr sz="2000">
                <a:solidFill>
                  <a:schemeClr val="tx1"/>
                </a:solidFill>
                <a:latin typeface="Arial Narrow" panose="020B0606020202030204" pitchFamily="34" charset="0"/>
                <a:ea typeface="微软雅黑" panose="020B0503020204020204" pitchFamily="3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gn="ctr"/>
            <a:r>
              <a:rPr lang="zh-CN" altLang="en-US" sz="1400" b="1" dirty="0">
                <a:solidFill>
                  <a:prstClr val="black">
                    <a:lumMod val="50000"/>
                    <a:lumOff val="50000"/>
                  </a:prstClr>
                </a:solidFill>
                <a:latin typeface="微软雅黑" panose="020B0503020204020204" pitchFamily="34" charset="-122"/>
              </a:rPr>
              <a:t>添加文本信息</a:t>
            </a:r>
            <a:endParaRPr lang="en-US" altLang="zh-CN" sz="1400" b="1" dirty="0">
              <a:solidFill>
                <a:prstClr val="black">
                  <a:lumMod val="50000"/>
                  <a:lumOff val="50000"/>
                </a:prstClr>
              </a:solidFill>
              <a:latin typeface="微软雅黑" panose="020B0503020204020204" pitchFamily="34" charset="-122"/>
            </a:endParaRPr>
          </a:p>
          <a:p>
            <a:pPr algn="ctr">
              <a:lnSpc>
                <a:spcPct val="150000"/>
              </a:lnSpc>
              <a:spcBef>
                <a:spcPts val="300"/>
              </a:spcBef>
            </a:pPr>
            <a:r>
              <a:rPr lang="zh-CN" altLang="en-US" sz="1100" dirty="0">
                <a:solidFill>
                  <a:prstClr val="black">
                    <a:lumMod val="50000"/>
                    <a:lumOff val="50000"/>
                  </a:prstClr>
                </a:solidFill>
                <a:latin typeface="微软雅黑" panose="020B0503020204020204" pitchFamily="34" charset="-122"/>
              </a:rPr>
              <a:t>此处添加说明文字添加说明文字添加说明文字此处添加说明文字此处添加说明文字此处添加说明文字</a:t>
            </a:r>
          </a:p>
        </p:txBody>
      </p:sp>
      <p:sp>
        <p:nvSpPr>
          <p:cNvPr id="19" name="KSO_Shape"/>
          <p:cNvSpPr/>
          <p:nvPr/>
        </p:nvSpPr>
        <p:spPr bwMode="auto">
          <a:xfrm>
            <a:off x="1315488" y="3043745"/>
            <a:ext cx="441341" cy="441341"/>
          </a:xfrm>
          <a:custGeom>
            <a:avLst/>
            <a:gdLst>
              <a:gd name="T0" fmla="*/ 984018 w 1589088"/>
              <a:gd name="T1" fmla="*/ 589506 h 1589088"/>
              <a:gd name="T2" fmla="*/ 955171 w 1589088"/>
              <a:gd name="T3" fmla="*/ 645802 h 1589088"/>
              <a:gd name="T4" fmla="*/ 898294 w 1589088"/>
              <a:gd name="T5" fmla="*/ 673272 h 1589088"/>
              <a:gd name="T6" fmla="*/ 881422 w 1589088"/>
              <a:gd name="T7" fmla="*/ 964824 h 1589088"/>
              <a:gd name="T8" fmla="*/ 873530 w 1589088"/>
              <a:gd name="T9" fmla="*/ 1040159 h 1589088"/>
              <a:gd name="T10" fmla="*/ 824817 w 1589088"/>
              <a:gd name="T11" fmla="*/ 1084490 h 1589088"/>
              <a:gd name="T12" fmla="*/ 756238 w 1589088"/>
              <a:gd name="T13" fmla="*/ 1088026 h 1589088"/>
              <a:gd name="T14" fmla="*/ 703444 w 1589088"/>
              <a:gd name="T15" fmla="*/ 1048590 h 1589088"/>
              <a:gd name="T16" fmla="*/ 686571 w 1589088"/>
              <a:gd name="T17" fmla="*/ 985493 h 1589088"/>
              <a:gd name="T18" fmla="*/ 486007 w 1589088"/>
              <a:gd name="T19" fmla="*/ 893024 h 1589088"/>
              <a:gd name="T20" fmla="*/ 398106 w 1589088"/>
              <a:gd name="T21" fmla="*/ 820680 h 1589088"/>
              <a:gd name="T22" fmla="*/ 402189 w 1589088"/>
              <a:gd name="T23" fmla="*/ 755134 h 1589088"/>
              <a:gd name="T24" fmla="*/ 446547 w 1589088"/>
              <a:gd name="T25" fmla="*/ 706452 h 1589088"/>
              <a:gd name="T26" fmla="*/ 514037 w 1589088"/>
              <a:gd name="T27" fmla="*/ 696389 h 1589088"/>
              <a:gd name="T28" fmla="*/ 570641 w 1589088"/>
              <a:gd name="T29" fmla="*/ 730385 h 1589088"/>
              <a:gd name="T30" fmla="*/ 593501 w 1589088"/>
              <a:gd name="T31" fmla="*/ 794027 h 1589088"/>
              <a:gd name="T32" fmla="*/ 818558 w 1589088"/>
              <a:gd name="T33" fmla="*/ 648522 h 1589088"/>
              <a:gd name="T34" fmla="*/ 785901 w 1589088"/>
              <a:gd name="T35" fmla="*/ 575091 h 1589088"/>
              <a:gd name="T36" fmla="*/ 808761 w 1589088"/>
              <a:gd name="T37" fmla="*/ 511721 h 1589088"/>
              <a:gd name="T38" fmla="*/ 865365 w 1589088"/>
              <a:gd name="T39" fmla="*/ 477726 h 1589088"/>
              <a:gd name="T40" fmla="*/ 728574 w 1589088"/>
              <a:gd name="T41" fmla="*/ 144010 h 1589088"/>
              <a:gd name="T42" fmla="*/ 531280 w 1589088"/>
              <a:gd name="T43" fmla="*/ 182593 h 1589088"/>
              <a:gd name="T44" fmla="*/ 353281 w 1589088"/>
              <a:gd name="T45" fmla="*/ 288291 h 1589088"/>
              <a:gd name="T46" fmla="*/ 219577 w 1589088"/>
              <a:gd name="T47" fmla="*/ 451592 h 1589088"/>
              <a:gd name="T48" fmla="*/ 152454 w 1589088"/>
              <a:gd name="T49" fmla="*/ 642880 h 1589088"/>
              <a:gd name="T50" fmla="*/ 152454 w 1589088"/>
              <a:gd name="T51" fmla="*/ 843135 h 1589088"/>
              <a:gd name="T52" fmla="*/ 219577 w 1589088"/>
              <a:gd name="T53" fmla="*/ 1034422 h 1589088"/>
              <a:gd name="T54" fmla="*/ 353281 w 1589088"/>
              <a:gd name="T55" fmla="*/ 1197724 h 1589088"/>
              <a:gd name="T56" fmla="*/ 531280 w 1589088"/>
              <a:gd name="T57" fmla="*/ 1303421 h 1589088"/>
              <a:gd name="T58" fmla="*/ 728574 w 1589088"/>
              <a:gd name="T59" fmla="*/ 1341734 h 1589088"/>
              <a:gd name="T60" fmla="*/ 927227 w 1589088"/>
              <a:gd name="T61" fmla="*/ 1312931 h 1589088"/>
              <a:gd name="T62" fmla="*/ 1109302 w 1589088"/>
              <a:gd name="T63" fmla="*/ 1217015 h 1589088"/>
              <a:gd name="T64" fmla="*/ 1251431 w 1589088"/>
              <a:gd name="T65" fmla="*/ 1059964 h 1589088"/>
              <a:gd name="T66" fmla="*/ 1328065 w 1589088"/>
              <a:gd name="T67" fmla="*/ 871393 h 1589088"/>
              <a:gd name="T68" fmla="*/ 1337576 w 1589088"/>
              <a:gd name="T69" fmla="*/ 671410 h 1589088"/>
              <a:gd name="T70" fmla="*/ 1280237 w 1589088"/>
              <a:gd name="T71" fmla="*/ 477677 h 1589088"/>
              <a:gd name="T72" fmla="*/ 1155500 w 1589088"/>
              <a:gd name="T73" fmla="*/ 308670 h 1589088"/>
              <a:gd name="T74" fmla="*/ 981849 w 1589088"/>
              <a:gd name="T75" fmla="*/ 193462 h 1589088"/>
              <a:gd name="T76" fmla="*/ 785915 w 1589088"/>
              <a:gd name="T77" fmla="*/ 145640 h 1589088"/>
              <a:gd name="T78" fmla="*/ 902226 w 1589088"/>
              <a:gd name="T79" fmla="*/ 17390 h 1589088"/>
              <a:gd name="T80" fmla="*/ 1136207 w 1589088"/>
              <a:gd name="T81" fmla="*/ 112491 h 1589088"/>
              <a:gd name="T82" fmla="*/ 1320999 w 1589088"/>
              <a:gd name="T83" fmla="*/ 276063 h 1589088"/>
              <a:gd name="T84" fmla="*/ 1429702 w 1589088"/>
              <a:gd name="T85" fmla="*/ 459201 h 1589088"/>
              <a:gd name="T86" fmla="*/ 1481334 w 1589088"/>
              <a:gd name="T87" fmla="*/ 660270 h 1589088"/>
              <a:gd name="T88" fmla="*/ 1475356 w 1589088"/>
              <a:gd name="T89" fmla="*/ 866502 h 1589088"/>
              <a:gd name="T90" fmla="*/ 1412581 w 1589088"/>
              <a:gd name="T91" fmla="*/ 1064855 h 1589088"/>
              <a:gd name="T92" fmla="*/ 1892771 w 1589088"/>
              <a:gd name="T93" fmla="*/ 1636001 h 1589088"/>
              <a:gd name="T94" fmla="*/ 1896304 w 1589088"/>
              <a:gd name="T95" fmla="*/ 1759632 h 1589088"/>
              <a:gd name="T96" fmla="*/ 1783798 w 1589088"/>
              <a:gd name="T97" fmla="*/ 1885980 h 1589088"/>
              <a:gd name="T98" fmla="*/ 1662866 w 1589088"/>
              <a:gd name="T99" fmla="*/ 1900381 h 1589088"/>
              <a:gd name="T100" fmla="*/ 1104954 w 1589088"/>
              <a:gd name="T101" fmla="*/ 1391458 h 1589088"/>
              <a:gd name="T102" fmla="*/ 909835 w 1589088"/>
              <a:gd name="T103" fmla="*/ 1466451 h 1589088"/>
              <a:gd name="T104" fmla="*/ 704388 w 1589088"/>
              <a:gd name="T105" fmla="*/ 1484656 h 1589088"/>
              <a:gd name="T106" fmla="*/ 501116 w 1589088"/>
              <a:gd name="T107" fmla="*/ 1445528 h 1589088"/>
              <a:gd name="T108" fmla="*/ 313061 w 1589088"/>
              <a:gd name="T109" fmla="*/ 1349069 h 1589088"/>
              <a:gd name="T110" fmla="*/ 143758 w 1589088"/>
              <a:gd name="T111" fmla="*/ 1181965 h 1589088"/>
              <a:gd name="T112" fmla="*/ 30708 w 1589088"/>
              <a:gd name="T113" fmla="*/ 954538 h 1589088"/>
              <a:gd name="T114" fmla="*/ 815 w 1589088"/>
              <a:gd name="T115" fmla="*/ 707277 h 1589088"/>
              <a:gd name="T116" fmla="*/ 54351 w 1589088"/>
              <a:gd name="T117" fmla="*/ 463275 h 1589088"/>
              <a:gd name="T118" fmla="*/ 191315 w 1589088"/>
              <a:gd name="T119" fmla="*/ 245360 h 1589088"/>
              <a:gd name="T120" fmla="*/ 397577 w 1589088"/>
              <a:gd name="T121" fmla="*/ 85319 h 1589088"/>
              <a:gd name="T122" fmla="*/ 636177 w 1589088"/>
              <a:gd name="T123" fmla="*/ 7880 h 158908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589088" h="1589088">
                <a:moveTo>
                  <a:pt x="916859" y="288925"/>
                </a:moveTo>
                <a:lnTo>
                  <a:pt x="954088" y="332030"/>
                </a:lnTo>
                <a:lnTo>
                  <a:pt x="816067" y="450682"/>
                </a:lnTo>
                <a:lnTo>
                  <a:pt x="817430" y="454085"/>
                </a:lnTo>
                <a:lnTo>
                  <a:pt x="818338" y="457488"/>
                </a:lnTo>
                <a:lnTo>
                  <a:pt x="819246" y="461118"/>
                </a:lnTo>
                <a:lnTo>
                  <a:pt x="820381" y="464748"/>
                </a:lnTo>
                <a:lnTo>
                  <a:pt x="820835" y="468378"/>
                </a:lnTo>
                <a:lnTo>
                  <a:pt x="821289" y="472008"/>
                </a:lnTo>
                <a:lnTo>
                  <a:pt x="821743" y="475865"/>
                </a:lnTo>
                <a:lnTo>
                  <a:pt x="821743" y="479722"/>
                </a:lnTo>
                <a:lnTo>
                  <a:pt x="821743" y="483805"/>
                </a:lnTo>
                <a:lnTo>
                  <a:pt x="821289" y="487662"/>
                </a:lnTo>
                <a:lnTo>
                  <a:pt x="820835" y="491746"/>
                </a:lnTo>
                <a:lnTo>
                  <a:pt x="820154" y="495602"/>
                </a:lnTo>
                <a:lnTo>
                  <a:pt x="819246" y="499459"/>
                </a:lnTo>
                <a:lnTo>
                  <a:pt x="818338" y="503089"/>
                </a:lnTo>
                <a:lnTo>
                  <a:pt x="816976" y="506946"/>
                </a:lnTo>
                <a:lnTo>
                  <a:pt x="815840" y="510349"/>
                </a:lnTo>
                <a:lnTo>
                  <a:pt x="814251" y="513979"/>
                </a:lnTo>
                <a:lnTo>
                  <a:pt x="812662" y="517382"/>
                </a:lnTo>
                <a:lnTo>
                  <a:pt x="810619" y="520785"/>
                </a:lnTo>
                <a:lnTo>
                  <a:pt x="808803" y="523961"/>
                </a:lnTo>
                <a:lnTo>
                  <a:pt x="806760" y="527137"/>
                </a:lnTo>
                <a:lnTo>
                  <a:pt x="804263" y="530313"/>
                </a:lnTo>
                <a:lnTo>
                  <a:pt x="801993" y="533036"/>
                </a:lnTo>
                <a:lnTo>
                  <a:pt x="799496" y="535985"/>
                </a:lnTo>
                <a:lnTo>
                  <a:pt x="796772" y="538707"/>
                </a:lnTo>
                <a:lnTo>
                  <a:pt x="794048" y="541203"/>
                </a:lnTo>
                <a:lnTo>
                  <a:pt x="791324" y="543698"/>
                </a:lnTo>
                <a:lnTo>
                  <a:pt x="788146" y="545967"/>
                </a:lnTo>
                <a:lnTo>
                  <a:pt x="785194" y="548009"/>
                </a:lnTo>
                <a:lnTo>
                  <a:pt x="781789" y="550051"/>
                </a:lnTo>
                <a:lnTo>
                  <a:pt x="778611" y="552093"/>
                </a:lnTo>
                <a:lnTo>
                  <a:pt x="775433" y="553908"/>
                </a:lnTo>
                <a:lnTo>
                  <a:pt x="771801" y="555496"/>
                </a:lnTo>
                <a:lnTo>
                  <a:pt x="768396" y="556857"/>
                </a:lnTo>
                <a:lnTo>
                  <a:pt x="764537" y="558218"/>
                </a:lnTo>
                <a:lnTo>
                  <a:pt x="760905" y="559352"/>
                </a:lnTo>
                <a:lnTo>
                  <a:pt x="757046" y="560260"/>
                </a:lnTo>
                <a:lnTo>
                  <a:pt x="753413" y="560940"/>
                </a:lnTo>
                <a:lnTo>
                  <a:pt x="749327" y="561621"/>
                </a:lnTo>
                <a:lnTo>
                  <a:pt x="745241" y="562075"/>
                </a:lnTo>
                <a:lnTo>
                  <a:pt x="692121" y="754005"/>
                </a:lnTo>
                <a:lnTo>
                  <a:pt x="697343" y="756728"/>
                </a:lnTo>
                <a:lnTo>
                  <a:pt x="702110" y="759904"/>
                </a:lnTo>
                <a:lnTo>
                  <a:pt x="706650" y="763080"/>
                </a:lnTo>
                <a:lnTo>
                  <a:pt x="710963" y="766937"/>
                </a:lnTo>
                <a:lnTo>
                  <a:pt x="715049" y="770794"/>
                </a:lnTo>
                <a:lnTo>
                  <a:pt x="718908" y="774877"/>
                </a:lnTo>
                <a:lnTo>
                  <a:pt x="722313" y="779188"/>
                </a:lnTo>
                <a:lnTo>
                  <a:pt x="725718" y="783952"/>
                </a:lnTo>
                <a:lnTo>
                  <a:pt x="728670" y="788943"/>
                </a:lnTo>
                <a:lnTo>
                  <a:pt x="731167" y="793934"/>
                </a:lnTo>
                <a:lnTo>
                  <a:pt x="733437" y="799379"/>
                </a:lnTo>
                <a:lnTo>
                  <a:pt x="735253" y="804824"/>
                </a:lnTo>
                <a:lnTo>
                  <a:pt x="736615" y="810496"/>
                </a:lnTo>
                <a:lnTo>
                  <a:pt x="737750" y="816167"/>
                </a:lnTo>
                <a:lnTo>
                  <a:pt x="738431" y="822066"/>
                </a:lnTo>
                <a:lnTo>
                  <a:pt x="738658" y="828191"/>
                </a:lnTo>
                <a:lnTo>
                  <a:pt x="738658" y="832729"/>
                </a:lnTo>
                <a:lnTo>
                  <a:pt x="738431" y="836812"/>
                </a:lnTo>
                <a:lnTo>
                  <a:pt x="737523" y="840896"/>
                </a:lnTo>
                <a:lnTo>
                  <a:pt x="736842" y="844980"/>
                </a:lnTo>
                <a:lnTo>
                  <a:pt x="735934" y="849063"/>
                </a:lnTo>
                <a:lnTo>
                  <a:pt x="734799" y="852920"/>
                </a:lnTo>
                <a:lnTo>
                  <a:pt x="733664" y="856777"/>
                </a:lnTo>
                <a:lnTo>
                  <a:pt x="732075" y="860407"/>
                </a:lnTo>
                <a:lnTo>
                  <a:pt x="730259" y="864263"/>
                </a:lnTo>
                <a:lnTo>
                  <a:pt x="728670" y="867666"/>
                </a:lnTo>
                <a:lnTo>
                  <a:pt x="726626" y="871296"/>
                </a:lnTo>
                <a:lnTo>
                  <a:pt x="724583" y="874699"/>
                </a:lnTo>
                <a:lnTo>
                  <a:pt x="722086" y="877876"/>
                </a:lnTo>
                <a:lnTo>
                  <a:pt x="719589" y="881052"/>
                </a:lnTo>
                <a:lnTo>
                  <a:pt x="717092" y="884228"/>
                </a:lnTo>
                <a:lnTo>
                  <a:pt x="714141" y="886950"/>
                </a:lnTo>
                <a:lnTo>
                  <a:pt x="711417" y="889673"/>
                </a:lnTo>
                <a:lnTo>
                  <a:pt x="708239" y="892395"/>
                </a:lnTo>
                <a:lnTo>
                  <a:pt x="705288" y="894891"/>
                </a:lnTo>
                <a:lnTo>
                  <a:pt x="702110" y="896933"/>
                </a:lnTo>
                <a:lnTo>
                  <a:pt x="698705" y="899428"/>
                </a:lnTo>
                <a:lnTo>
                  <a:pt x="695299" y="901243"/>
                </a:lnTo>
                <a:lnTo>
                  <a:pt x="691440" y="903058"/>
                </a:lnTo>
                <a:lnTo>
                  <a:pt x="688035" y="904646"/>
                </a:lnTo>
                <a:lnTo>
                  <a:pt x="684176" y="906234"/>
                </a:lnTo>
                <a:lnTo>
                  <a:pt x="680317" y="907595"/>
                </a:lnTo>
                <a:lnTo>
                  <a:pt x="676231" y="908730"/>
                </a:lnTo>
                <a:lnTo>
                  <a:pt x="672372" y="909637"/>
                </a:lnTo>
                <a:lnTo>
                  <a:pt x="668286" y="910318"/>
                </a:lnTo>
                <a:lnTo>
                  <a:pt x="664199" y="910771"/>
                </a:lnTo>
                <a:lnTo>
                  <a:pt x="659886" y="911225"/>
                </a:lnTo>
                <a:lnTo>
                  <a:pt x="655573" y="911225"/>
                </a:lnTo>
                <a:lnTo>
                  <a:pt x="651260" y="911225"/>
                </a:lnTo>
                <a:lnTo>
                  <a:pt x="646947" y="910771"/>
                </a:lnTo>
                <a:lnTo>
                  <a:pt x="643088" y="910318"/>
                </a:lnTo>
                <a:lnTo>
                  <a:pt x="638775" y="909637"/>
                </a:lnTo>
                <a:lnTo>
                  <a:pt x="634915" y="908730"/>
                </a:lnTo>
                <a:lnTo>
                  <a:pt x="630829" y="907595"/>
                </a:lnTo>
                <a:lnTo>
                  <a:pt x="627197" y="906234"/>
                </a:lnTo>
                <a:lnTo>
                  <a:pt x="623338" y="904646"/>
                </a:lnTo>
                <a:lnTo>
                  <a:pt x="619706" y="903058"/>
                </a:lnTo>
                <a:lnTo>
                  <a:pt x="616074" y="901243"/>
                </a:lnTo>
                <a:lnTo>
                  <a:pt x="612669" y="899428"/>
                </a:lnTo>
                <a:lnTo>
                  <a:pt x="609037" y="896933"/>
                </a:lnTo>
                <a:lnTo>
                  <a:pt x="605858" y="894891"/>
                </a:lnTo>
                <a:lnTo>
                  <a:pt x="602680" y="892395"/>
                </a:lnTo>
                <a:lnTo>
                  <a:pt x="599729" y="889673"/>
                </a:lnTo>
                <a:lnTo>
                  <a:pt x="596778" y="886950"/>
                </a:lnTo>
                <a:lnTo>
                  <a:pt x="594054" y="884228"/>
                </a:lnTo>
                <a:lnTo>
                  <a:pt x="591557" y="881052"/>
                </a:lnTo>
                <a:lnTo>
                  <a:pt x="588833" y="877876"/>
                </a:lnTo>
                <a:lnTo>
                  <a:pt x="586790" y="874699"/>
                </a:lnTo>
                <a:lnTo>
                  <a:pt x="584520" y="871296"/>
                </a:lnTo>
                <a:lnTo>
                  <a:pt x="582704" y="867666"/>
                </a:lnTo>
                <a:lnTo>
                  <a:pt x="580661" y="864263"/>
                </a:lnTo>
                <a:lnTo>
                  <a:pt x="579072" y="860407"/>
                </a:lnTo>
                <a:lnTo>
                  <a:pt x="577710" y="856777"/>
                </a:lnTo>
                <a:lnTo>
                  <a:pt x="576348" y="852920"/>
                </a:lnTo>
                <a:lnTo>
                  <a:pt x="575212" y="849063"/>
                </a:lnTo>
                <a:lnTo>
                  <a:pt x="574077" y="844980"/>
                </a:lnTo>
                <a:lnTo>
                  <a:pt x="573396" y="840896"/>
                </a:lnTo>
                <a:lnTo>
                  <a:pt x="572942" y="836812"/>
                </a:lnTo>
                <a:lnTo>
                  <a:pt x="572488" y="832729"/>
                </a:lnTo>
                <a:lnTo>
                  <a:pt x="572488" y="828191"/>
                </a:lnTo>
                <a:lnTo>
                  <a:pt x="572488" y="825242"/>
                </a:lnTo>
                <a:lnTo>
                  <a:pt x="572715" y="822066"/>
                </a:lnTo>
                <a:lnTo>
                  <a:pt x="573623" y="815940"/>
                </a:lnTo>
                <a:lnTo>
                  <a:pt x="574986" y="810042"/>
                </a:lnTo>
                <a:lnTo>
                  <a:pt x="576575" y="804370"/>
                </a:lnTo>
                <a:lnTo>
                  <a:pt x="454445" y="733134"/>
                </a:lnTo>
                <a:lnTo>
                  <a:pt x="449904" y="736083"/>
                </a:lnTo>
                <a:lnTo>
                  <a:pt x="444910" y="738352"/>
                </a:lnTo>
                <a:lnTo>
                  <a:pt x="439689" y="740166"/>
                </a:lnTo>
                <a:lnTo>
                  <a:pt x="434468" y="741981"/>
                </a:lnTo>
                <a:lnTo>
                  <a:pt x="429020" y="743569"/>
                </a:lnTo>
                <a:lnTo>
                  <a:pt x="423571" y="744477"/>
                </a:lnTo>
                <a:lnTo>
                  <a:pt x="417669" y="745158"/>
                </a:lnTo>
                <a:lnTo>
                  <a:pt x="412221" y="745384"/>
                </a:lnTo>
                <a:lnTo>
                  <a:pt x="408589" y="745158"/>
                </a:lnTo>
                <a:lnTo>
                  <a:pt x="405411" y="744931"/>
                </a:lnTo>
                <a:lnTo>
                  <a:pt x="398828" y="744023"/>
                </a:lnTo>
                <a:lnTo>
                  <a:pt x="305755" y="898294"/>
                </a:lnTo>
                <a:lnTo>
                  <a:pt x="257175" y="869255"/>
                </a:lnTo>
                <a:lnTo>
                  <a:pt x="349113" y="716118"/>
                </a:lnTo>
                <a:lnTo>
                  <a:pt x="347070" y="713396"/>
                </a:lnTo>
                <a:lnTo>
                  <a:pt x="344573" y="710220"/>
                </a:lnTo>
                <a:lnTo>
                  <a:pt x="342757" y="707497"/>
                </a:lnTo>
                <a:lnTo>
                  <a:pt x="340714" y="704321"/>
                </a:lnTo>
                <a:lnTo>
                  <a:pt x="339125" y="701145"/>
                </a:lnTo>
                <a:lnTo>
                  <a:pt x="337536" y="697969"/>
                </a:lnTo>
                <a:lnTo>
                  <a:pt x="335720" y="694793"/>
                </a:lnTo>
                <a:lnTo>
                  <a:pt x="334358" y="691390"/>
                </a:lnTo>
                <a:lnTo>
                  <a:pt x="333223" y="687987"/>
                </a:lnTo>
                <a:lnTo>
                  <a:pt x="332087" y="684584"/>
                </a:lnTo>
                <a:lnTo>
                  <a:pt x="331179" y="680954"/>
                </a:lnTo>
                <a:lnTo>
                  <a:pt x="330498" y="677324"/>
                </a:lnTo>
                <a:lnTo>
                  <a:pt x="329590" y="673467"/>
                </a:lnTo>
                <a:lnTo>
                  <a:pt x="329136" y="670064"/>
                </a:lnTo>
                <a:lnTo>
                  <a:pt x="328909" y="665981"/>
                </a:lnTo>
                <a:lnTo>
                  <a:pt x="328909" y="662351"/>
                </a:lnTo>
                <a:lnTo>
                  <a:pt x="328909" y="658040"/>
                </a:lnTo>
                <a:lnTo>
                  <a:pt x="329363" y="653730"/>
                </a:lnTo>
                <a:lnTo>
                  <a:pt x="330044" y="649646"/>
                </a:lnTo>
                <a:lnTo>
                  <a:pt x="330725" y="645335"/>
                </a:lnTo>
                <a:lnTo>
                  <a:pt x="331633" y="641479"/>
                </a:lnTo>
                <a:lnTo>
                  <a:pt x="332768" y="637395"/>
                </a:lnTo>
                <a:lnTo>
                  <a:pt x="333904" y="633765"/>
                </a:lnTo>
                <a:lnTo>
                  <a:pt x="335493" y="629908"/>
                </a:lnTo>
                <a:lnTo>
                  <a:pt x="337082" y="626279"/>
                </a:lnTo>
                <a:lnTo>
                  <a:pt x="339125" y="622649"/>
                </a:lnTo>
                <a:lnTo>
                  <a:pt x="340941" y="619246"/>
                </a:lnTo>
                <a:lnTo>
                  <a:pt x="342984" y="615843"/>
                </a:lnTo>
                <a:lnTo>
                  <a:pt x="345481" y="612666"/>
                </a:lnTo>
                <a:lnTo>
                  <a:pt x="347978" y="609263"/>
                </a:lnTo>
                <a:lnTo>
                  <a:pt x="350475" y="606314"/>
                </a:lnTo>
                <a:lnTo>
                  <a:pt x="353426" y="603592"/>
                </a:lnTo>
                <a:lnTo>
                  <a:pt x="356150" y="600642"/>
                </a:lnTo>
                <a:lnTo>
                  <a:pt x="359101" y="598147"/>
                </a:lnTo>
                <a:lnTo>
                  <a:pt x="362279" y="595878"/>
                </a:lnTo>
                <a:lnTo>
                  <a:pt x="365458" y="593383"/>
                </a:lnTo>
                <a:lnTo>
                  <a:pt x="369090" y="591341"/>
                </a:lnTo>
                <a:lnTo>
                  <a:pt x="372495" y="589299"/>
                </a:lnTo>
                <a:lnTo>
                  <a:pt x="376127" y="587484"/>
                </a:lnTo>
                <a:lnTo>
                  <a:pt x="379759" y="585669"/>
                </a:lnTo>
                <a:lnTo>
                  <a:pt x="383618" y="584308"/>
                </a:lnTo>
                <a:lnTo>
                  <a:pt x="387250" y="582947"/>
                </a:lnTo>
                <a:lnTo>
                  <a:pt x="391336" y="581812"/>
                </a:lnTo>
                <a:lnTo>
                  <a:pt x="395196" y="580905"/>
                </a:lnTo>
                <a:lnTo>
                  <a:pt x="399509" y="580224"/>
                </a:lnTo>
                <a:lnTo>
                  <a:pt x="403368" y="579544"/>
                </a:lnTo>
                <a:lnTo>
                  <a:pt x="407681" y="579317"/>
                </a:lnTo>
                <a:lnTo>
                  <a:pt x="412221" y="579090"/>
                </a:lnTo>
                <a:lnTo>
                  <a:pt x="416307" y="579317"/>
                </a:lnTo>
                <a:lnTo>
                  <a:pt x="420620" y="579544"/>
                </a:lnTo>
                <a:lnTo>
                  <a:pt x="424707" y="580224"/>
                </a:lnTo>
                <a:lnTo>
                  <a:pt x="428793" y="580905"/>
                </a:lnTo>
                <a:lnTo>
                  <a:pt x="432652" y="581812"/>
                </a:lnTo>
                <a:lnTo>
                  <a:pt x="436738" y="582947"/>
                </a:lnTo>
                <a:lnTo>
                  <a:pt x="440597" y="584308"/>
                </a:lnTo>
                <a:lnTo>
                  <a:pt x="444456" y="585669"/>
                </a:lnTo>
                <a:lnTo>
                  <a:pt x="447861" y="587484"/>
                </a:lnTo>
                <a:lnTo>
                  <a:pt x="451720" y="589299"/>
                </a:lnTo>
                <a:lnTo>
                  <a:pt x="454899" y="591341"/>
                </a:lnTo>
                <a:lnTo>
                  <a:pt x="458531" y="593383"/>
                </a:lnTo>
                <a:lnTo>
                  <a:pt x="461709" y="595878"/>
                </a:lnTo>
                <a:lnTo>
                  <a:pt x="464887" y="598147"/>
                </a:lnTo>
                <a:lnTo>
                  <a:pt x="467838" y="600642"/>
                </a:lnTo>
                <a:lnTo>
                  <a:pt x="470562" y="603592"/>
                </a:lnTo>
                <a:lnTo>
                  <a:pt x="473513" y="606314"/>
                </a:lnTo>
                <a:lnTo>
                  <a:pt x="476010" y="609263"/>
                </a:lnTo>
                <a:lnTo>
                  <a:pt x="478734" y="612666"/>
                </a:lnTo>
                <a:lnTo>
                  <a:pt x="481004" y="615843"/>
                </a:lnTo>
                <a:lnTo>
                  <a:pt x="483047" y="619246"/>
                </a:lnTo>
                <a:lnTo>
                  <a:pt x="484864" y="622649"/>
                </a:lnTo>
                <a:lnTo>
                  <a:pt x="486907" y="626279"/>
                </a:lnTo>
                <a:lnTo>
                  <a:pt x="488496" y="629908"/>
                </a:lnTo>
                <a:lnTo>
                  <a:pt x="490085" y="633765"/>
                </a:lnTo>
                <a:lnTo>
                  <a:pt x="491220" y="637395"/>
                </a:lnTo>
                <a:lnTo>
                  <a:pt x="492355" y="641479"/>
                </a:lnTo>
                <a:lnTo>
                  <a:pt x="493490" y="645335"/>
                </a:lnTo>
                <a:lnTo>
                  <a:pt x="494171" y="649646"/>
                </a:lnTo>
                <a:lnTo>
                  <a:pt x="494625" y="653730"/>
                </a:lnTo>
                <a:lnTo>
                  <a:pt x="495079" y="658040"/>
                </a:lnTo>
                <a:lnTo>
                  <a:pt x="495079" y="662351"/>
                </a:lnTo>
                <a:lnTo>
                  <a:pt x="495079" y="665527"/>
                </a:lnTo>
                <a:lnTo>
                  <a:pt x="494852" y="669157"/>
                </a:lnTo>
                <a:lnTo>
                  <a:pt x="494398" y="672333"/>
                </a:lnTo>
                <a:lnTo>
                  <a:pt x="493944" y="675509"/>
                </a:lnTo>
                <a:lnTo>
                  <a:pt x="492355" y="682088"/>
                </a:lnTo>
                <a:lnTo>
                  <a:pt x="490539" y="688214"/>
                </a:lnTo>
                <a:lnTo>
                  <a:pt x="610853" y="758543"/>
                </a:lnTo>
                <a:lnTo>
                  <a:pt x="616528" y="755140"/>
                </a:lnTo>
                <a:lnTo>
                  <a:pt x="622430" y="752417"/>
                </a:lnTo>
                <a:lnTo>
                  <a:pt x="628559" y="749922"/>
                </a:lnTo>
                <a:lnTo>
                  <a:pt x="634915" y="748107"/>
                </a:lnTo>
                <a:lnTo>
                  <a:pt x="690305" y="547101"/>
                </a:lnTo>
                <a:lnTo>
                  <a:pt x="686673" y="544152"/>
                </a:lnTo>
                <a:lnTo>
                  <a:pt x="682814" y="540976"/>
                </a:lnTo>
                <a:lnTo>
                  <a:pt x="679409" y="537800"/>
                </a:lnTo>
                <a:lnTo>
                  <a:pt x="676004" y="533943"/>
                </a:lnTo>
                <a:lnTo>
                  <a:pt x="673053" y="530540"/>
                </a:lnTo>
                <a:lnTo>
                  <a:pt x="670102" y="526456"/>
                </a:lnTo>
                <a:lnTo>
                  <a:pt x="667605" y="522373"/>
                </a:lnTo>
                <a:lnTo>
                  <a:pt x="665107" y="518062"/>
                </a:lnTo>
                <a:lnTo>
                  <a:pt x="662837" y="513979"/>
                </a:lnTo>
                <a:lnTo>
                  <a:pt x="661021" y="509214"/>
                </a:lnTo>
                <a:lnTo>
                  <a:pt x="659432" y="504450"/>
                </a:lnTo>
                <a:lnTo>
                  <a:pt x="658070" y="499913"/>
                </a:lnTo>
                <a:lnTo>
                  <a:pt x="657162" y="494922"/>
                </a:lnTo>
                <a:lnTo>
                  <a:pt x="656027" y="489931"/>
                </a:lnTo>
                <a:lnTo>
                  <a:pt x="655573" y="484940"/>
                </a:lnTo>
                <a:lnTo>
                  <a:pt x="655573" y="479722"/>
                </a:lnTo>
                <a:lnTo>
                  <a:pt x="655573" y="475411"/>
                </a:lnTo>
                <a:lnTo>
                  <a:pt x="655800" y="471327"/>
                </a:lnTo>
                <a:lnTo>
                  <a:pt x="656708" y="467017"/>
                </a:lnTo>
                <a:lnTo>
                  <a:pt x="657389" y="463160"/>
                </a:lnTo>
                <a:lnTo>
                  <a:pt x="658297" y="458850"/>
                </a:lnTo>
                <a:lnTo>
                  <a:pt x="659432" y="455220"/>
                </a:lnTo>
                <a:lnTo>
                  <a:pt x="660567" y="451136"/>
                </a:lnTo>
                <a:lnTo>
                  <a:pt x="661929" y="447506"/>
                </a:lnTo>
                <a:lnTo>
                  <a:pt x="663745" y="443649"/>
                </a:lnTo>
                <a:lnTo>
                  <a:pt x="665561" y="440246"/>
                </a:lnTo>
                <a:lnTo>
                  <a:pt x="667605" y="436617"/>
                </a:lnTo>
                <a:lnTo>
                  <a:pt x="669648" y="433440"/>
                </a:lnTo>
                <a:lnTo>
                  <a:pt x="672145" y="430037"/>
                </a:lnTo>
                <a:lnTo>
                  <a:pt x="674642" y="426861"/>
                </a:lnTo>
                <a:lnTo>
                  <a:pt x="677139" y="423912"/>
                </a:lnTo>
                <a:lnTo>
                  <a:pt x="679863" y="420963"/>
                </a:lnTo>
                <a:lnTo>
                  <a:pt x="682814" y="418240"/>
                </a:lnTo>
                <a:lnTo>
                  <a:pt x="685765" y="415518"/>
                </a:lnTo>
                <a:lnTo>
                  <a:pt x="688943" y="413249"/>
                </a:lnTo>
                <a:lnTo>
                  <a:pt x="692121" y="410980"/>
                </a:lnTo>
                <a:lnTo>
                  <a:pt x="695526" y="408712"/>
                </a:lnTo>
                <a:lnTo>
                  <a:pt x="698932" y="406670"/>
                </a:lnTo>
                <a:lnTo>
                  <a:pt x="702791" y="404855"/>
                </a:lnTo>
                <a:lnTo>
                  <a:pt x="706196" y="403267"/>
                </a:lnTo>
                <a:lnTo>
                  <a:pt x="710055" y="401679"/>
                </a:lnTo>
                <a:lnTo>
                  <a:pt x="713914" y="400318"/>
                </a:lnTo>
                <a:lnTo>
                  <a:pt x="718000" y="399410"/>
                </a:lnTo>
                <a:lnTo>
                  <a:pt x="721859" y="398503"/>
                </a:lnTo>
                <a:lnTo>
                  <a:pt x="725945" y="397595"/>
                </a:lnTo>
                <a:lnTo>
                  <a:pt x="730032" y="397141"/>
                </a:lnTo>
                <a:lnTo>
                  <a:pt x="734345" y="396915"/>
                </a:lnTo>
                <a:lnTo>
                  <a:pt x="738658" y="396688"/>
                </a:lnTo>
                <a:lnTo>
                  <a:pt x="744106" y="396915"/>
                </a:lnTo>
                <a:lnTo>
                  <a:pt x="749554" y="397595"/>
                </a:lnTo>
                <a:lnTo>
                  <a:pt x="754775" y="398276"/>
                </a:lnTo>
                <a:lnTo>
                  <a:pt x="759770" y="399637"/>
                </a:lnTo>
                <a:lnTo>
                  <a:pt x="764764" y="400998"/>
                </a:lnTo>
                <a:lnTo>
                  <a:pt x="769758" y="403040"/>
                </a:lnTo>
                <a:lnTo>
                  <a:pt x="774298" y="405082"/>
                </a:lnTo>
                <a:lnTo>
                  <a:pt x="778838" y="407577"/>
                </a:lnTo>
                <a:lnTo>
                  <a:pt x="916859" y="288925"/>
                </a:lnTo>
                <a:close/>
                <a:moveTo>
                  <a:pt x="607752" y="120128"/>
                </a:moveTo>
                <a:lnTo>
                  <a:pt x="595738" y="120581"/>
                </a:lnTo>
                <a:lnTo>
                  <a:pt x="583950" y="121488"/>
                </a:lnTo>
                <a:lnTo>
                  <a:pt x="571936" y="122621"/>
                </a:lnTo>
                <a:lnTo>
                  <a:pt x="559921" y="123755"/>
                </a:lnTo>
                <a:lnTo>
                  <a:pt x="548133" y="125341"/>
                </a:lnTo>
                <a:lnTo>
                  <a:pt x="536119" y="127154"/>
                </a:lnTo>
                <a:lnTo>
                  <a:pt x="524331" y="129421"/>
                </a:lnTo>
                <a:lnTo>
                  <a:pt x="512543" y="131688"/>
                </a:lnTo>
                <a:lnTo>
                  <a:pt x="500755" y="134407"/>
                </a:lnTo>
                <a:lnTo>
                  <a:pt x="489194" y="137581"/>
                </a:lnTo>
                <a:lnTo>
                  <a:pt x="477406" y="140754"/>
                </a:lnTo>
                <a:lnTo>
                  <a:pt x="466072" y="144380"/>
                </a:lnTo>
                <a:lnTo>
                  <a:pt x="454511" y="148234"/>
                </a:lnTo>
                <a:lnTo>
                  <a:pt x="443176" y="152313"/>
                </a:lnTo>
                <a:lnTo>
                  <a:pt x="431615" y="156620"/>
                </a:lnTo>
                <a:lnTo>
                  <a:pt x="420508" y="161380"/>
                </a:lnTo>
                <a:lnTo>
                  <a:pt x="409400" y="166593"/>
                </a:lnTo>
                <a:lnTo>
                  <a:pt x="398519" y="171579"/>
                </a:lnTo>
                <a:lnTo>
                  <a:pt x="387411" y="177246"/>
                </a:lnTo>
                <a:lnTo>
                  <a:pt x="376530" y="183139"/>
                </a:lnTo>
                <a:lnTo>
                  <a:pt x="365876" y="189485"/>
                </a:lnTo>
                <a:lnTo>
                  <a:pt x="355221" y="195831"/>
                </a:lnTo>
                <a:lnTo>
                  <a:pt x="344794" y="202631"/>
                </a:lnTo>
                <a:lnTo>
                  <a:pt x="334593" y="209431"/>
                </a:lnTo>
                <a:lnTo>
                  <a:pt x="324392" y="216684"/>
                </a:lnTo>
                <a:lnTo>
                  <a:pt x="314191" y="224163"/>
                </a:lnTo>
                <a:lnTo>
                  <a:pt x="304443" y="232323"/>
                </a:lnTo>
                <a:lnTo>
                  <a:pt x="294695" y="240483"/>
                </a:lnTo>
                <a:lnTo>
                  <a:pt x="284948" y="248869"/>
                </a:lnTo>
                <a:lnTo>
                  <a:pt x="275654" y="257482"/>
                </a:lnTo>
                <a:lnTo>
                  <a:pt x="266359" y="266548"/>
                </a:lnTo>
                <a:lnTo>
                  <a:pt x="257518" y="275614"/>
                </a:lnTo>
                <a:lnTo>
                  <a:pt x="248678" y="285134"/>
                </a:lnTo>
                <a:lnTo>
                  <a:pt x="240290" y="294654"/>
                </a:lnTo>
                <a:lnTo>
                  <a:pt x="232129" y="304400"/>
                </a:lnTo>
                <a:lnTo>
                  <a:pt x="224195" y="314373"/>
                </a:lnTo>
                <a:lnTo>
                  <a:pt x="216714" y="324346"/>
                </a:lnTo>
                <a:lnTo>
                  <a:pt x="209460" y="334545"/>
                </a:lnTo>
                <a:lnTo>
                  <a:pt x="202433" y="344971"/>
                </a:lnTo>
                <a:lnTo>
                  <a:pt x="195632" y="355397"/>
                </a:lnTo>
                <a:lnTo>
                  <a:pt x="189058" y="366050"/>
                </a:lnTo>
                <a:lnTo>
                  <a:pt x="183164" y="376703"/>
                </a:lnTo>
                <a:lnTo>
                  <a:pt x="177271" y="387583"/>
                </a:lnTo>
                <a:lnTo>
                  <a:pt x="171603" y="398462"/>
                </a:lnTo>
                <a:lnTo>
                  <a:pt x="166390" y="409342"/>
                </a:lnTo>
                <a:lnTo>
                  <a:pt x="161402" y="420448"/>
                </a:lnTo>
                <a:lnTo>
                  <a:pt x="156642" y="431554"/>
                </a:lnTo>
                <a:lnTo>
                  <a:pt x="152108" y="443114"/>
                </a:lnTo>
                <a:lnTo>
                  <a:pt x="148028" y="454673"/>
                </a:lnTo>
                <a:lnTo>
                  <a:pt x="144174" y="466006"/>
                </a:lnTo>
                <a:lnTo>
                  <a:pt x="140774" y="477565"/>
                </a:lnTo>
                <a:lnTo>
                  <a:pt x="137373" y="489125"/>
                </a:lnTo>
                <a:lnTo>
                  <a:pt x="134426" y="500911"/>
                </a:lnTo>
                <a:lnTo>
                  <a:pt x="131706" y="512470"/>
                </a:lnTo>
                <a:lnTo>
                  <a:pt x="129213" y="524256"/>
                </a:lnTo>
                <a:lnTo>
                  <a:pt x="127172" y="536269"/>
                </a:lnTo>
                <a:lnTo>
                  <a:pt x="125359" y="548055"/>
                </a:lnTo>
                <a:lnTo>
                  <a:pt x="123772" y="560068"/>
                </a:lnTo>
                <a:lnTo>
                  <a:pt x="122185" y="571854"/>
                </a:lnTo>
                <a:lnTo>
                  <a:pt x="121278" y="583867"/>
                </a:lnTo>
                <a:lnTo>
                  <a:pt x="120598" y="595880"/>
                </a:lnTo>
                <a:lnTo>
                  <a:pt x="120145" y="607666"/>
                </a:lnTo>
                <a:lnTo>
                  <a:pt x="120145" y="619905"/>
                </a:lnTo>
                <a:lnTo>
                  <a:pt x="120145" y="631918"/>
                </a:lnTo>
                <a:lnTo>
                  <a:pt x="120598" y="643704"/>
                </a:lnTo>
                <a:lnTo>
                  <a:pt x="121278" y="655717"/>
                </a:lnTo>
                <a:lnTo>
                  <a:pt x="122185" y="667503"/>
                </a:lnTo>
                <a:lnTo>
                  <a:pt x="123772" y="679516"/>
                </a:lnTo>
                <a:lnTo>
                  <a:pt x="125359" y="691529"/>
                </a:lnTo>
                <a:lnTo>
                  <a:pt x="127172" y="703315"/>
                </a:lnTo>
                <a:lnTo>
                  <a:pt x="129213" y="715328"/>
                </a:lnTo>
                <a:lnTo>
                  <a:pt x="131706" y="726887"/>
                </a:lnTo>
                <a:lnTo>
                  <a:pt x="134426" y="738673"/>
                </a:lnTo>
                <a:lnTo>
                  <a:pt x="137373" y="750460"/>
                </a:lnTo>
                <a:lnTo>
                  <a:pt x="140774" y="762019"/>
                </a:lnTo>
                <a:lnTo>
                  <a:pt x="144174" y="773579"/>
                </a:lnTo>
                <a:lnTo>
                  <a:pt x="148028" y="784911"/>
                </a:lnTo>
                <a:lnTo>
                  <a:pt x="152108" y="796471"/>
                </a:lnTo>
                <a:lnTo>
                  <a:pt x="156642" y="807804"/>
                </a:lnTo>
                <a:lnTo>
                  <a:pt x="161402" y="819136"/>
                </a:lnTo>
                <a:lnTo>
                  <a:pt x="166390" y="830016"/>
                </a:lnTo>
                <a:lnTo>
                  <a:pt x="171603" y="841122"/>
                </a:lnTo>
                <a:lnTo>
                  <a:pt x="177271" y="852002"/>
                </a:lnTo>
                <a:lnTo>
                  <a:pt x="183164" y="862881"/>
                </a:lnTo>
                <a:lnTo>
                  <a:pt x="189058" y="873534"/>
                </a:lnTo>
                <a:lnTo>
                  <a:pt x="195632" y="884187"/>
                </a:lnTo>
                <a:lnTo>
                  <a:pt x="202433" y="894613"/>
                </a:lnTo>
                <a:lnTo>
                  <a:pt x="209460" y="904813"/>
                </a:lnTo>
                <a:lnTo>
                  <a:pt x="216714" y="915239"/>
                </a:lnTo>
                <a:lnTo>
                  <a:pt x="224195" y="925212"/>
                </a:lnTo>
                <a:lnTo>
                  <a:pt x="232129" y="934958"/>
                </a:lnTo>
                <a:lnTo>
                  <a:pt x="240290" y="944931"/>
                </a:lnTo>
                <a:lnTo>
                  <a:pt x="248678" y="954450"/>
                </a:lnTo>
                <a:lnTo>
                  <a:pt x="257518" y="963743"/>
                </a:lnTo>
                <a:lnTo>
                  <a:pt x="266359" y="973036"/>
                </a:lnTo>
                <a:lnTo>
                  <a:pt x="275654" y="982102"/>
                </a:lnTo>
                <a:lnTo>
                  <a:pt x="284948" y="990715"/>
                </a:lnTo>
                <a:lnTo>
                  <a:pt x="294695" y="999102"/>
                </a:lnTo>
                <a:lnTo>
                  <a:pt x="304443" y="1007261"/>
                </a:lnTo>
                <a:lnTo>
                  <a:pt x="314191" y="1015194"/>
                </a:lnTo>
                <a:lnTo>
                  <a:pt x="324392" y="1022674"/>
                </a:lnTo>
                <a:lnTo>
                  <a:pt x="334593" y="1029927"/>
                </a:lnTo>
                <a:lnTo>
                  <a:pt x="344794" y="1036953"/>
                </a:lnTo>
                <a:lnTo>
                  <a:pt x="355221" y="1043753"/>
                </a:lnTo>
                <a:lnTo>
                  <a:pt x="365876" y="1050099"/>
                </a:lnTo>
                <a:lnTo>
                  <a:pt x="376530" y="1056446"/>
                </a:lnTo>
                <a:lnTo>
                  <a:pt x="387411" y="1062339"/>
                </a:lnTo>
                <a:lnTo>
                  <a:pt x="398292" y="1067779"/>
                </a:lnTo>
                <a:lnTo>
                  <a:pt x="409400" y="1072992"/>
                </a:lnTo>
                <a:lnTo>
                  <a:pt x="420508" y="1078205"/>
                </a:lnTo>
                <a:lnTo>
                  <a:pt x="431615" y="1082738"/>
                </a:lnTo>
                <a:lnTo>
                  <a:pt x="443176" y="1087271"/>
                </a:lnTo>
                <a:lnTo>
                  <a:pt x="454511" y="1091351"/>
                </a:lnTo>
                <a:lnTo>
                  <a:pt x="466072" y="1095204"/>
                </a:lnTo>
                <a:lnTo>
                  <a:pt x="477406" y="1098830"/>
                </a:lnTo>
                <a:lnTo>
                  <a:pt x="489194" y="1102004"/>
                </a:lnTo>
                <a:lnTo>
                  <a:pt x="500755" y="1104950"/>
                </a:lnTo>
                <a:lnTo>
                  <a:pt x="512543" y="1107897"/>
                </a:lnTo>
                <a:lnTo>
                  <a:pt x="524331" y="1110163"/>
                </a:lnTo>
                <a:lnTo>
                  <a:pt x="536119" y="1112203"/>
                </a:lnTo>
                <a:lnTo>
                  <a:pt x="548133" y="1114243"/>
                </a:lnTo>
                <a:lnTo>
                  <a:pt x="559921" y="1115830"/>
                </a:lnTo>
                <a:lnTo>
                  <a:pt x="571936" y="1116963"/>
                </a:lnTo>
                <a:lnTo>
                  <a:pt x="583950" y="1118096"/>
                </a:lnTo>
                <a:lnTo>
                  <a:pt x="595738" y="1118776"/>
                </a:lnTo>
                <a:lnTo>
                  <a:pt x="607752" y="1119230"/>
                </a:lnTo>
                <a:lnTo>
                  <a:pt x="619540" y="1119230"/>
                </a:lnTo>
                <a:lnTo>
                  <a:pt x="631782" y="1119230"/>
                </a:lnTo>
                <a:lnTo>
                  <a:pt x="643796" y="1118776"/>
                </a:lnTo>
                <a:lnTo>
                  <a:pt x="655584" y="1118096"/>
                </a:lnTo>
                <a:lnTo>
                  <a:pt x="667598" y="1116963"/>
                </a:lnTo>
                <a:lnTo>
                  <a:pt x="679613" y="1115830"/>
                </a:lnTo>
                <a:lnTo>
                  <a:pt x="691401" y="1114243"/>
                </a:lnTo>
                <a:lnTo>
                  <a:pt x="703415" y="1112203"/>
                </a:lnTo>
                <a:lnTo>
                  <a:pt x="715203" y="1110163"/>
                </a:lnTo>
                <a:lnTo>
                  <a:pt x="726991" y="1107897"/>
                </a:lnTo>
                <a:lnTo>
                  <a:pt x="738779" y="1104950"/>
                </a:lnTo>
                <a:lnTo>
                  <a:pt x="750340" y="1102004"/>
                </a:lnTo>
                <a:lnTo>
                  <a:pt x="762128" y="1098830"/>
                </a:lnTo>
                <a:lnTo>
                  <a:pt x="773462" y="1095204"/>
                </a:lnTo>
                <a:lnTo>
                  <a:pt x="785023" y="1091351"/>
                </a:lnTo>
                <a:lnTo>
                  <a:pt x="796358" y="1087271"/>
                </a:lnTo>
                <a:lnTo>
                  <a:pt x="807692" y="1082738"/>
                </a:lnTo>
                <a:lnTo>
                  <a:pt x="819026" y="1078205"/>
                </a:lnTo>
                <a:lnTo>
                  <a:pt x="830134" y="1072992"/>
                </a:lnTo>
                <a:lnTo>
                  <a:pt x="841015" y="1067779"/>
                </a:lnTo>
                <a:lnTo>
                  <a:pt x="852123" y="1062339"/>
                </a:lnTo>
                <a:lnTo>
                  <a:pt x="862777" y="1056446"/>
                </a:lnTo>
                <a:lnTo>
                  <a:pt x="873658" y="1050099"/>
                </a:lnTo>
                <a:lnTo>
                  <a:pt x="884086" y="1043753"/>
                </a:lnTo>
                <a:lnTo>
                  <a:pt x="894740" y="1036953"/>
                </a:lnTo>
                <a:lnTo>
                  <a:pt x="904941" y="1029927"/>
                </a:lnTo>
                <a:lnTo>
                  <a:pt x="915142" y="1022674"/>
                </a:lnTo>
                <a:lnTo>
                  <a:pt x="925343" y="1015194"/>
                </a:lnTo>
                <a:lnTo>
                  <a:pt x="935091" y="1007261"/>
                </a:lnTo>
                <a:lnTo>
                  <a:pt x="944839" y="999102"/>
                </a:lnTo>
                <a:lnTo>
                  <a:pt x="954586" y="990715"/>
                </a:lnTo>
                <a:lnTo>
                  <a:pt x="963880" y="982102"/>
                </a:lnTo>
                <a:lnTo>
                  <a:pt x="972948" y="973036"/>
                </a:lnTo>
                <a:lnTo>
                  <a:pt x="982016" y="963743"/>
                </a:lnTo>
                <a:lnTo>
                  <a:pt x="990856" y="954450"/>
                </a:lnTo>
                <a:lnTo>
                  <a:pt x="999244" y="944931"/>
                </a:lnTo>
                <a:lnTo>
                  <a:pt x="1007405" y="934958"/>
                </a:lnTo>
                <a:lnTo>
                  <a:pt x="1015339" y="925212"/>
                </a:lnTo>
                <a:lnTo>
                  <a:pt x="1022820" y="915239"/>
                </a:lnTo>
                <a:lnTo>
                  <a:pt x="1030074" y="904813"/>
                </a:lnTo>
                <a:lnTo>
                  <a:pt x="1037101" y="894613"/>
                </a:lnTo>
                <a:lnTo>
                  <a:pt x="1043902" y="884187"/>
                </a:lnTo>
                <a:lnTo>
                  <a:pt x="1050249" y="873534"/>
                </a:lnTo>
                <a:lnTo>
                  <a:pt x="1056370" y="862881"/>
                </a:lnTo>
                <a:lnTo>
                  <a:pt x="1062263" y="852002"/>
                </a:lnTo>
                <a:lnTo>
                  <a:pt x="1067931" y="841122"/>
                </a:lnTo>
                <a:lnTo>
                  <a:pt x="1073144" y="830016"/>
                </a:lnTo>
                <a:lnTo>
                  <a:pt x="1078132" y="819136"/>
                </a:lnTo>
                <a:lnTo>
                  <a:pt x="1082892" y="807804"/>
                </a:lnTo>
                <a:lnTo>
                  <a:pt x="1087426" y="796471"/>
                </a:lnTo>
                <a:lnTo>
                  <a:pt x="1091280" y="784911"/>
                </a:lnTo>
                <a:lnTo>
                  <a:pt x="1095360" y="773579"/>
                </a:lnTo>
                <a:lnTo>
                  <a:pt x="1098760" y="762019"/>
                </a:lnTo>
                <a:lnTo>
                  <a:pt x="1102161" y="750460"/>
                </a:lnTo>
                <a:lnTo>
                  <a:pt x="1105108" y="738673"/>
                </a:lnTo>
                <a:lnTo>
                  <a:pt x="1107828" y="726887"/>
                </a:lnTo>
                <a:lnTo>
                  <a:pt x="1110321" y="715328"/>
                </a:lnTo>
                <a:lnTo>
                  <a:pt x="1112362" y="703315"/>
                </a:lnTo>
                <a:lnTo>
                  <a:pt x="1114175" y="691529"/>
                </a:lnTo>
                <a:lnTo>
                  <a:pt x="1115762" y="679516"/>
                </a:lnTo>
                <a:lnTo>
                  <a:pt x="1117122" y="667503"/>
                </a:lnTo>
                <a:lnTo>
                  <a:pt x="1118256" y="655717"/>
                </a:lnTo>
                <a:lnTo>
                  <a:pt x="1118936" y="643704"/>
                </a:lnTo>
                <a:lnTo>
                  <a:pt x="1119389" y="631918"/>
                </a:lnTo>
                <a:lnTo>
                  <a:pt x="1119389" y="619905"/>
                </a:lnTo>
                <a:lnTo>
                  <a:pt x="1119389" y="607666"/>
                </a:lnTo>
                <a:lnTo>
                  <a:pt x="1118936" y="595880"/>
                </a:lnTo>
                <a:lnTo>
                  <a:pt x="1118256" y="583867"/>
                </a:lnTo>
                <a:lnTo>
                  <a:pt x="1117122" y="571854"/>
                </a:lnTo>
                <a:lnTo>
                  <a:pt x="1115762" y="560068"/>
                </a:lnTo>
                <a:lnTo>
                  <a:pt x="1114175" y="548055"/>
                </a:lnTo>
                <a:lnTo>
                  <a:pt x="1112362" y="536269"/>
                </a:lnTo>
                <a:lnTo>
                  <a:pt x="1110321" y="524256"/>
                </a:lnTo>
                <a:lnTo>
                  <a:pt x="1107828" y="512470"/>
                </a:lnTo>
                <a:lnTo>
                  <a:pt x="1105108" y="500911"/>
                </a:lnTo>
                <a:lnTo>
                  <a:pt x="1102161" y="489125"/>
                </a:lnTo>
                <a:lnTo>
                  <a:pt x="1098760" y="477565"/>
                </a:lnTo>
                <a:lnTo>
                  <a:pt x="1095360" y="466006"/>
                </a:lnTo>
                <a:lnTo>
                  <a:pt x="1091280" y="454673"/>
                </a:lnTo>
                <a:lnTo>
                  <a:pt x="1087426" y="443114"/>
                </a:lnTo>
                <a:lnTo>
                  <a:pt x="1082892" y="431554"/>
                </a:lnTo>
                <a:lnTo>
                  <a:pt x="1078132" y="420448"/>
                </a:lnTo>
                <a:lnTo>
                  <a:pt x="1073144" y="409342"/>
                </a:lnTo>
                <a:lnTo>
                  <a:pt x="1067931" y="398462"/>
                </a:lnTo>
                <a:lnTo>
                  <a:pt x="1062263" y="387583"/>
                </a:lnTo>
                <a:lnTo>
                  <a:pt x="1056370" y="376703"/>
                </a:lnTo>
                <a:lnTo>
                  <a:pt x="1050249" y="366050"/>
                </a:lnTo>
                <a:lnTo>
                  <a:pt x="1043902" y="355397"/>
                </a:lnTo>
                <a:lnTo>
                  <a:pt x="1037101" y="344971"/>
                </a:lnTo>
                <a:lnTo>
                  <a:pt x="1030074" y="334545"/>
                </a:lnTo>
                <a:lnTo>
                  <a:pt x="1022820" y="324346"/>
                </a:lnTo>
                <a:lnTo>
                  <a:pt x="1015339" y="314373"/>
                </a:lnTo>
                <a:lnTo>
                  <a:pt x="1007405" y="304400"/>
                </a:lnTo>
                <a:lnTo>
                  <a:pt x="999244" y="294654"/>
                </a:lnTo>
                <a:lnTo>
                  <a:pt x="990856" y="285134"/>
                </a:lnTo>
                <a:lnTo>
                  <a:pt x="982016" y="275614"/>
                </a:lnTo>
                <a:lnTo>
                  <a:pt x="972948" y="266548"/>
                </a:lnTo>
                <a:lnTo>
                  <a:pt x="963880" y="257482"/>
                </a:lnTo>
                <a:lnTo>
                  <a:pt x="954586" y="248869"/>
                </a:lnTo>
                <a:lnTo>
                  <a:pt x="944839" y="240483"/>
                </a:lnTo>
                <a:lnTo>
                  <a:pt x="935091" y="232323"/>
                </a:lnTo>
                <a:lnTo>
                  <a:pt x="925343" y="224163"/>
                </a:lnTo>
                <a:lnTo>
                  <a:pt x="915142" y="216684"/>
                </a:lnTo>
                <a:lnTo>
                  <a:pt x="904941" y="209431"/>
                </a:lnTo>
                <a:lnTo>
                  <a:pt x="894740" y="202631"/>
                </a:lnTo>
                <a:lnTo>
                  <a:pt x="884086" y="195831"/>
                </a:lnTo>
                <a:lnTo>
                  <a:pt x="873658" y="189485"/>
                </a:lnTo>
                <a:lnTo>
                  <a:pt x="862777" y="183139"/>
                </a:lnTo>
                <a:lnTo>
                  <a:pt x="852123" y="177246"/>
                </a:lnTo>
                <a:lnTo>
                  <a:pt x="841015" y="171579"/>
                </a:lnTo>
                <a:lnTo>
                  <a:pt x="830134" y="166593"/>
                </a:lnTo>
                <a:lnTo>
                  <a:pt x="819026" y="161380"/>
                </a:lnTo>
                <a:lnTo>
                  <a:pt x="807692" y="156620"/>
                </a:lnTo>
                <a:lnTo>
                  <a:pt x="796358" y="152313"/>
                </a:lnTo>
                <a:lnTo>
                  <a:pt x="785023" y="148234"/>
                </a:lnTo>
                <a:lnTo>
                  <a:pt x="773462" y="144380"/>
                </a:lnTo>
                <a:lnTo>
                  <a:pt x="762128" y="140754"/>
                </a:lnTo>
                <a:lnTo>
                  <a:pt x="750340" y="137581"/>
                </a:lnTo>
                <a:lnTo>
                  <a:pt x="738779" y="134407"/>
                </a:lnTo>
                <a:lnTo>
                  <a:pt x="726991" y="131688"/>
                </a:lnTo>
                <a:lnTo>
                  <a:pt x="715203" y="129421"/>
                </a:lnTo>
                <a:lnTo>
                  <a:pt x="703415" y="127154"/>
                </a:lnTo>
                <a:lnTo>
                  <a:pt x="691401" y="125341"/>
                </a:lnTo>
                <a:lnTo>
                  <a:pt x="679613" y="123755"/>
                </a:lnTo>
                <a:lnTo>
                  <a:pt x="667598" y="122621"/>
                </a:lnTo>
                <a:lnTo>
                  <a:pt x="655584" y="121488"/>
                </a:lnTo>
                <a:lnTo>
                  <a:pt x="643796" y="120581"/>
                </a:lnTo>
                <a:lnTo>
                  <a:pt x="631782" y="120128"/>
                </a:lnTo>
                <a:lnTo>
                  <a:pt x="619540" y="120128"/>
                </a:lnTo>
                <a:lnTo>
                  <a:pt x="607752" y="120128"/>
                </a:lnTo>
                <a:close/>
                <a:moveTo>
                  <a:pt x="619540" y="0"/>
                </a:moveTo>
                <a:lnTo>
                  <a:pt x="634502" y="227"/>
                </a:lnTo>
                <a:lnTo>
                  <a:pt x="649690" y="907"/>
                </a:lnTo>
                <a:lnTo>
                  <a:pt x="664198" y="1587"/>
                </a:lnTo>
                <a:lnTo>
                  <a:pt x="678933" y="3173"/>
                </a:lnTo>
                <a:lnTo>
                  <a:pt x="694121" y="4533"/>
                </a:lnTo>
                <a:lnTo>
                  <a:pt x="708629" y="6573"/>
                </a:lnTo>
                <a:lnTo>
                  <a:pt x="723364" y="8840"/>
                </a:lnTo>
                <a:lnTo>
                  <a:pt x="738098" y="11560"/>
                </a:lnTo>
                <a:lnTo>
                  <a:pt x="752607" y="14506"/>
                </a:lnTo>
                <a:lnTo>
                  <a:pt x="767115" y="17906"/>
                </a:lnTo>
                <a:lnTo>
                  <a:pt x="781623" y="21533"/>
                </a:lnTo>
                <a:lnTo>
                  <a:pt x="796131" y="25839"/>
                </a:lnTo>
                <a:lnTo>
                  <a:pt x="810412" y="30146"/>
                </a:lnTo>
                <a:lnTo>
                  <a:pt x="824694" y="34905"/>
                </a:lnTo>
                <a:lnTo>
                  <a:pt x="838975" y="40118"/>
                </a:lnTo>
                <a:lnTo>
                  <a:pt x="853030" y="45558"/>
                </a:lnTo>
                <a:lnTo>
                  <a:pt x="866858" y="51451"/>
                </a:lnTo>
                <a:lnTo>
                  <a:pt x="880686" y="57571"/>
                </a:lnTo>
                <a:lnTo>
                  <a:pt x="894514" y="64144"/>
                </a:lnTo>
                <a:lnTo>
                  <a:pt x="907888" y="71170"/>
                </a:lnTo>
                <a:lnTo>
                  <a:pt x="921263" y="78423"/>
                </a:lnTo>
                <a:lnTo>
                  <a:pt x="934638" y="85903"/>
                </a:lnTo>
                <a:lnTo>
                  <a:pt x="947786" y="93836"/>
                </a:lnTo>
                <a:lnTo>
                  <a:pt x="960934" y="102222"/>
                </a:lnTo>
                <a:lnTo>
                  <a:pt x="973401" y="110835"/>
                </a:lnTo>
                <a:lnTo>
                  <a:pt x="986096" y="119901"/>
                </a:lnTo>
                <a:lnTo>
                  <a:pt x="998791" y="129421"/>
                </a:lnTo>
                <a:lnTo>
                  <a:pt x="1010805" y="139167"/>
                </a:lnTo>
                <a:lnTo>
                  <a:pt x="1023046" y="149140"/>
                </a:lnTo>
                <a:lnTo>
                  <a:pt x="1034607" y="159793"/>
                </a:lnTo>
                <a:lnTo>
                  <a:pt x="1046395" y="170446"/>
                </a:lnTo>
                <a:lnTo>
                  <a:pt x="1057956" y="181779"/>
                </a:lnTo>
                <a:lnTo>
                  <a:pt x="1067251" y="191072"/>
                </a:lnTo>
                <a:lnTo>
                  <a:pt x="1076318" y="200591"/>
                </a:lnTo>
                <a:lnTo>
                  <a:pt x="1084932" y="210564"/>
                </a:lnTo>
                <a:lnTo>
                  <a:pt x="1093546" y="220310"/>
                </a:lnTo>
                <a:lnTo>
                  <a:pt x="1101934" y="230283"/>
                </a:lnTo>
                <a:lnTo>
                  <a:pt x="1110095" y="240709"/>
                </a:lnTo>
                <a:lnTo>
                  <a:pt x="1117802" y="250909"/>
                </a:lnTo>
                <a:lnTo>
                  <a:pt x="1125510" y="261108"/>
                </a:lnTo>
                <a:lnTo>
                  <a:pt x="1132764" y="271988"/>
                </a:lnTo>
                <a:lnTo>
                  <a:pt x="1139791" y="282414"/>
                </a:lnTo>
                <a:lnTo>
                  <a:pt x="1146592" y="293294"/>
                </a:lnTo>
                <a:lnTo>
                  <a:pt x="1153166" y="304173"/>
                </a:lnTo>
                <a:lnTo>
                  <a:pt x="1159513" y="315279"/>
                </a:lnTo>
                <a:lnTo>
                  <a:pt x="1165634" y="326159"/>
                </a:lnTo>
                <a:lnTo>
                  <a:pt x="1171527" y="337492"/>
                </a:lnTo>
                <a:lnTo>
                  <a:pt x="1177195" y="348598"/>
                </a:lnTo>
                <a:lnTo>
                  <a:pt x="1182408" y="360157"/>
                </a:lnTo>
                <a:lnTo>
                  <a:pt x="1187622" y="371490"/>
                </a:lnTo>
                <a:lnTo>
                  <a:pt x="1192610" y="383050"/>
                </a:lnTo>
                <a:lnTo>
                  <a:pt x="1197143" y="394609"/>
                </a:lnTo>
                <a:lnTo>
                  <a:pt x="1201677" y="406395"/>
                </a:lnTo>
                <a:lnTo>
                  <a:pt x="1205984" y="418181"/>
                </a:lnTo>
                <a:lnTo>
                  <a:pt x="1209611" y="429741"/>
                </a:lnTo>
                <a:lnTo>
                  <a:pt x="1213465" y="441754"/>
                </a:lnTo>
                <a:lnTo>
                  <a:pt x="1216865" y="453540"/>
                </a:lnTo>
                <a:lnTo>
                  <a:pt x="1219812" y="465552"/>
                </a:lnTo>
                <a:lnTo>
                  <a:pt x="1222986" y="477792"/>
                </a:lnTo>
                <a:lnTo>
                  <a:pt x="1225706" y="489578"/>
                </a:lnTo>
                <a:lnTo>
                  <a:pt x="1228200" y="501818"/>
                </a:lnTo>
                <a:lnTo>
                  <a:pt x="1230240" y="514057"/>
                </a:lnTo>
                <a:lnTo>
                  <a:pt x="1232280" y="526070"/>
                </a:lnTo>
                <a:lnTo>
                  <a:pt x="1233867" y="538536"/>
                </a:lnTo>
                <a:lnTo>
                  <a:pt x="1235680" y="550775"/>
                </a:lnTo>
                <a:lnTo>
                  <a:pt x="1236814" y="563015"/>
                </a:lnTo>
                <a:lnTo>
                  <a:pt x="1237720" y="575254"/>
                </a:lnTo>
                <a:lnTo>
                  <a:pt x="1238401" y="587720"/>
                </a:lnTo>
                <a:lnTo>
                  <a:pt x="1239081" y="599733"/>
                </a:lnTo>
                <a:lnTo>
                  <a:pt x="1239307" y="612199"/>
                </a:lnTo>
                <a:lnTo>
                  <a:pt x="1239307" y="624665"/>
                </a:lnTo>
                <a:lnTo>
                  <a:pt x="1239081" y="636678"/>
                </a:lnTo>
                <a:lnTo>
                  <a:pt x="1238627" y="649144"/>
                </a:lnTo>
                <a:lnTo>
                  <a:pt x="1237947" y="661610"/>
                </a:lnTo>
                <a:lnTo>
                  <a:pt x="1237040" y="673623"/>
                </a:lnTo>
                <a:lnTo>
                  <a:pt x="1235907" y="686089"/>
                </a:lnTo>
                <a:lnTo>
                  <a:pt x="1234320" y="698102"/>
                </a:lnTo>
                <a:lnTo>
                  <a:pt x="1232507" y="710341"/>
                </a:lnTo>
                <a:lnTo>
                  <a:pt x="1230693" y="722807"/>
                </a:lnTo>
                <a:lnTo>
                  <a:pt x="1228653" y="734820"/>
                </a:lnTo>
                <a:lnTo>
                  <a:pt x="1226159" y="746833"/>
                </a:lnTo>
                <a:lnTo>
                  <a:pt x="1223439" y="759073"/>
                </a:lnTo>
                <a:lnTo>
                  <a:pt x="1220719" y="771085"/>
                </a:lnTo>
                <a:lnTo>
                  <a:pt x="1217545" y="783098"/>
                </a:lnTo>
                <a:lnTo>
                  <a:pt x="1214145" y="795111"/>
                </a:lnTo>
                <a:lnTo>
                  <a:pt x="1210518" y="806897"/>
                </a:lnTo>
                <a:lnTo>
                  <a:pt x="1206664" y="818683"/>
                </a:lnTo>
                <a:lnTo>
                  <a:pt x="1202357" y="830469"/>
                </a:lnTo>
                <a:lnTo>
                  <a:pt x="1198277" y="842255"/>
                </a:lnTo>
                <a:lnTo>
                  <a:pt x="1193516" y="853588"/>
                </a:lnTo>
                <a:lnTo>
                  <a:pt x="1188529" y="865374"/>
                </a:lnTo>
                <a:lnTo>
                  <a:pt x="1183769" y="876934"/>
                </a:lnTo>
                <a:lnTo>
                  <a:pt x="1178328" y="888267"/>
                </a:lnTo>
                <a:lnTo>
                  <a:pt x="1172661" y="899599"/>
                </a:lnTo>
                <a:lnTo>
                  <a:pt x="1166767" y="910706"/>
                </a:lnTo>
                <a:lnTo>
                  <a:pt x="1160646" y="921812"/>
                </a:lnTo>
                <a:lnTo>
                  <a:pt x="1534229" y="1295115"/>
                </a:lnTo>
                <a:lnTo>
                  <a:pt x="1540350" y="1301461"/>
                </a:lnTo>
                <a:lnTo>
                  <a:pt x="1545790" y="1308034"/>
                </a:lnTo>
                <a:lnTo>
                  <a:pt x="1551231" y="1314607"/>
                </a:lnTo>
                <a:lnTo>
                  <a:pt x="1556445" y="1321407"/>
                </a:lnTo>
                <a:lnTo>
                  <a:pt x="1560752" y="1328433"/>
                </a:lnTo>
                <a:lnTo>
                  <a:pt x="1565286" y="1335460"/>
                </a:lnTo>
                <a:lnTo>
                  <a:pt x="1569366" y="1342713"/>
                </a:lnTo>
                <a:lnTo>
                  <a:pt x="1572766" y="1349966"/>
                </a:lnTo>
                <a:lnTo>
                  <a:pt x="1576167" y="1357219"/>
                </a:lnTo>
                <a:lnTo>
                  <a:pt x="1578887" y="1364698"/>
                </a:lnTo>
                <a:lnTo>
                  <a:pt x="1581381" y="1372178"/>
                </a:lnTo>
                <a:lnTo>
                  <a:pt x="1583648" y="1379658"/>
                </a:lnTo>
                <a:lnTo>
                  <a:pt x="1585461" y="1387137"/>
                </a:lnTo>
                <a:lnTo>
                  <a:pt x="1586821" y="1394617"/>
                </a:lnTo>
                <a:lnTo>
                  <a:pt x="1587955" y="1402323"/>
                </a:lnTo>
                <a:lnTo>
                  <a:pt x="1588635" y="1409803"/>
                </a:lnTo>
                <a:lnTo>
                  <a:pt x="1589088" y="1417283"/>
                </a:lnTo>
                <a:lnTo>
                  <a:pt x="1589088" y="1424762"/>
                </a:lnTo>
                <a:lnTo>
                  <a:pt x="1588861" y="1432242"/>
                </a:lnTo>
                <a:lnTo>
                  <a:pt x="1588181" y="1439495"/>
                </a:lnTo>
                <a:lnTo>
                  <a:pt x="1587274" y="1446748"/>
                </a:lnTo>
                <a:lnTo>
                  <a:pt x="1585914" y="1454001"/>
                </a:lnTo>
                <a:lnTo>
                  <a:pt x="1584101" y="1461027"/>
                </a:lnTo>
                <a:lnTo>
                  <a:pt x="1581834" y="1467827"/>
                </a:lnTo>
                <a:lnTo>
                  <a:pt x="1579340" y="1474627"/>
                </a:lnTo>
                <a:lnTo>
                  <a:pt x="1576620" y="1481200"/>
                </a:lnTo>
                <a:lnTo>
                  <a:pt x="1573220" y="1487773"/>
                </a:lnTo>
                <a:lnTo>
                  <a:pt x="1569593" y="1494119"/>
                </a:lnTo>
                <a:lnTo>
                  <a:pt x="1565512" y="1500239"/>
                </a:lnTo>
                <a:lnTo>
                  <a:pt x="1561432" y="1506132"/>
                </a:lnTo>
                <a:lnTo>
                  <a:pt x="1556445" y="1511572"/>
                </a:lnTo>
                <a:lnTo>
                  <a:pt x="1551231" y="1517011"/>
                </a:lnTo>
                <a:lnTo>
                  <a:pt x="1517228" y="1551237"/>
                </a:lnTo>
                <a:lnTo>
                  <a:pt x="1511787" y="1556223"/>
                </a:lnTo>
                <a:lnTo>
                  <a:pt x="1506120" y="1561209"/>
                </a:lnTo>
                <a:lnTo>
                  <a:pt x="1500226" y="1565516"/>
                </a:lnTo>
                <a:lnTo>
                  <a:pt x="1494106" y="1569369"/>
                </a:lnTo>
                <a:lnTo>
                  <a:pt x="1487985" y="1573222"/>
                </a:lnTo>
                <a:lnTo>
                  <a:pt x="1481411" y="1576395"/>
                </a:lnTo>
                <a:lnTo>
                  <a:pt x="1474837" y="1579342"/>
                </a:lnTo>
                <a:lnTo>
                  <a:pt x="1468036" y="1581835"/>
                </a:lnTo>
                <a:lnTo>
                  <a:pt x="1461009" y="1583875"/>
                </a:lnTo>
                <a:lnTo>
                  <a:pt x="1453982" y="1585688"/>
                </a:lnTo>
                <a:lnTo>
                  <a:pt x="1446728" y="1587275"/>
                </a:lnTo>
                <a:lnTo>
                  <a:pt x="1439474" y="1588182"/>
                </a:lnTo>
                <a:lnTo>
                  <a:pt x="1432219" y="1588862"/>
                </a:lnTo>
                <a:lnTo>
                  <a:pt x="1424739" y="1589088"/>
                </a:lnTo>
                <a:lnTo>
                  <a:pt x="1417258" y="1589088"/>
                </a:lnTo>
                <a:lnTo>
                  <a:pt x="1409777" y="1588862"/>
                </a:lnTo>
                <a:lnTo>
                  <a:pt x="1402296" y="1587955"/>
                </a:lnTo>
                <a:lnTo>
                  <a:pt x="1394589" y="1587048"/>
                </a:lnTo>
                <a:lnTo>
                  <a:pt x="1387108" y="1585235"/>
                </a:lnTo>
                <a:lnTo>
                  <a:pt x="1379628" y="1583422"/>
                </a:lnTo>
                <a:lnTo>
                  <a:pt x="1372147" y="1581382"/>
                </a:lnTo>
                <a:lnTo>
                  <a:pt x="1364666" y="1578662"/>
                </a:lnTo>
                <a:lnTo>
                  <a:pt x="1357186" y="1575942"/>
                </a:lnTo>
                <a:lnTo>
                  <a:pt x="1349931" y="1572769"/>
                </a:lnTo>
                <a:lnTo>
                  <a:pt x="1342677" y="1569142"/>
                </a:lnTo>
                <a:lnTo>
                  <a:pt x="1335423" y="1565289"/>
                </a:lnTo>
                <a:lnTo>
                  <a:pt x="1328396" y="1560756"/>
                </a:lnTo>
                <a:lnTo>
                  <a:pt x="1321369" y="1556223"/>
                </a:lnTo>
                <a:lnTo>
                  <a:pt x="1314568" y="1551237"/>
                </a:lnTo>
                <a:lnTo>
                  <a:pt x="1307994" y="1545797"/>
                </a:lnTo>
                <a:lnTo>
                  <a:pt x="1301420" y="1540130"/>
                </a:lnTo>
                <a:lnTo>
                  <a:pt x="1295299" y="1534011"/>
                </a:lnTo>
                <a:lnTo>
                  <a:pt x="921716" y="1160708"/>
                </a:lnTo>
                <a:lnTo>
                  <a:pt x="910835" y="1166827"/>
                </a:lnTo>
                <a:lnTo>
                  <a:pt x="899501" y="1172720"/>
                </a:lnTo>
                <a:lnTo>
                  <a:pt x="888166" y="1178160"/>
                </a:lnTo>
                <a:lnTo>
                  <a:pt x="876832" y="1183600"/>
                </a:lnTo>
                <a:lnTo>
                  <a:pt x="865498" y="1188586"/>
                </a:lnTo>
                <a:lnTo>
                  <a:pt x="853710" y="1193346"/>
                </a:lnTo>
                <a:lnTo>
                  <a:pt x="842375" y="1198106"/>
                </a:lnTo>
                <a:lnTo>
                  <a:pt x="830588" y="1202412"/>
                </a:lnTo>
                <a:lnTo>
                  <a:pt x="818573" y="1206492"/>
                </a:lnTo>
                <a:lnTo>
                  <a:pt x="807012" y="1210572"/>
                </a:lnTo>
                <a:lnTo>
                  <a:pt x="794997" y="1213972"/>
                </a:lnTo>
                <a:lnTo>
                  <a:pt x="783210" y="1217598"/>
                </a:lnTo>
                <a:lnTo>
                  <a:pt x="771195" y="1220545"/>
                </a:lnTo>
                <a:lnTo>
                  <a:pt x="758954" y="1223265"/>
                </a:lnTo>
                <a:lnTo>
                  <a:pt x="746939" y="1226211"/>
                </a:lnTo>
                <a:lnTo>
                  <a:pt x="734698" y="1228478"/>
                </a:lnTo>
                <a:lnTo>
                  <a:pt x="722457" y="1230518"/>
                </a:lnTo>
                <a:lnTo>
                  <a:pt x="710442" y="1232784"/>
                </a:lnTo>
                <a:lnTo>
                  <a:pt x="698201" y="1234371"/>
                </a:lnTo>
                <a:lnTo>
                  <a:pt x="685960" y="1235731"/>
                </a:lnTo>
                <a:lnTo>
                  <a:pt x="673719" y="1236864"/>
                </a:lnTo>
                <a:lnTo>
                  <a:pt x="661478" y="1237771"/>
                </a:lnTo>
                <a:lnTo>
                  <a:pt x="649010" y="1238451"/>
                </a:lnTo>
                <a:lnTo>
                  <a:pt x="636769" y="1239131"/>
                </a:lnTo>
                <a:lnTo>
                  <a:pt x="624527" y="1239357"/>
                </a:lnTo>
                <a:lnTo>
                  <a:pt x="612060" y="1239357"/>
                </a:lnTo>
                <a:lnTo>
                  <a:pt x="599818" y="1239131"/>
                </a:lnTo>
                <a:lnTo>
                  <a:pt x="587577" y="1238451"/>
                </a:lnTo>
                <a:lnTo>
                  <a:pt x="575109" y="1237544"/>
                </a:lnTo>
                <a:lnTo>
                  <a:pt x="562868" y="1236638"/>
                </a:lnTo>
                <a:lnTo>
                  <a:pt x="550627" y="1235504"/>
                </a:lnTo>
                <a:lnTo>
                  <a:pt x="538612" y="1233918"/>
                </a:lnTo>
                <a:lnTo>
                  <a:pt x="526145" y="1232331"/>
                </a:lnTo>
                <a:lnTo>
                  <a:pt x="513903" y="1230291"/>
                </a:lnTo>
                <a:lnTo>
                  <a:pt x="501889" y="1228025"/>
                </a:lnTo>
                <a:lnTo>
                  <a:pt x="489648" y="1225758"/>
                </a:lnTo>
                <a:lnTo>
                  <a:pt x="477633" y="1222811"/>
                </a:lnTo>
                <a:lnTo>
                  <a:pt x="465619" y="1219865"/>
                </a:lnTo>
                <a:lnTo>
                  <a:pt x="453604" y="1216918"/>
                </a:lnTo>
                <a:lnTo>
                  <a:pt x="441590" y="1213292"/>
                </a:lnTo>
                <a:lnTo>
                  <a:pt x="429802" y="1209665"/>
                </a:lnTo>
                <a:lnTo>
                  <a:pt x="418014" y="1205812"/>
                </a:lnTo>
                <a:lnTo>
                  <a:pt x="406453" y="1201506"/>
                </a:lnTo>
                <a:lnTo>
                  <a:pt x="394665" y="1197199"/>
                </a:lnTo>
                <a:lnTo>
                  <a:pt x="383104" y="1192440"/>
                </a:lnTo>
                <a:lnTo>
                  <a:pt x="371543" y="1187680"/>
                </a:lnTo>
                <a:lnTo>
                  <a:pt x="359982" y="1182467"/>
                </a:lnTo>
                <a:lnTo>
                  <a:pt x="348647" y="1177027"/>
                </a:lnTo>
                <a:lnTo>
                  <a:pt x="337313" y="1171360"/>
                </a:lnTo>
                <a:lnTo>
                  <a:pt x="326205" y="1165694"/>
                </a:lnTo>
                <a:lnTo>
                  <a:pt x="315097" y="1159574"/>
                </a:lnTo>
                <a:lnTo>
                  <a:pt x="304216" y="1153228"/>
                </a:lnTo>
                <a:lnTo>
                  <a:pt x="293109" y="1146655"/>
                </a:lnTo>
                <a:lnTo>
                  <a:pt x="282454" y="1139629"/>
                </a:lnTo>
                <a:lnTo>
                  <a:pt x="272026" y="1132602"/>
                </a:lnTo>
                <a:lnTo>
                  <a:pt x="261145" y="1125349"/>
                </a:lnTo>
                <a:lnTo>
                  <a:pt x="250944" y="1117643"/>
                </a:lnTo>
                <a:lnTo>
                  <a:pt x="240517" y="1109937"/>
                </a:lnTo>
                <a:lnTo>
                  <a:pt x="230316" y="1101777"/>
                </a:lnTo>
                <a:lnTo>
                  <a:pt x="220341" y="1093617"/>
                </a:lnTo>
                <a:lnTo>
                  <a:pt x="210367" y="1085004"/>
                </a:lnTo>
                <a:lnTo>
                  <a:pt x="200620" y="1076391"/>
                </a:lnTo>
                <a:lnTo>
                  <a:pt x="191099" y="1067099"/>
                </a:lnTo>
                <a:lnTo>
                  <a:pt x="181578" y="1057806"/>
                </a:lnTo>
                <a:lnTo>
                  <a:pt x="170470" y="1046473"/>
                </a:lnTo>
                <a:lnTo>
                  <a:pt x="159589" y="1034913"/>
                </a:lnTo>
                <a:lnTo>
                  <a:pt x="149161" y="1022901"/>
                </a:lnTo>
                <a:lnTo>
                  <a:pt x="139187" y="1010888"/>
                </a:lnTo>
                <a:lnTo>
                  <a:pt x="129213" y="998648"/>
                </a:lnTo>
                <a:lnTo>
                  <a:pt x="119918" y="985956"/>
                </a:lnTo>
                <a:lnTo>
                  <a:pt x="110851" y="973489"/>
                </a:lnTo>
                <a:lnTo>
                  <a:pt x="102237" y="960797"/>
                </a:lnTo>
                <a:lnTo>
                  <a:pt x="93849" y="947651"/>
                </a:lnTo>
                <a:lnTo>
                  <a:pt x="85688" y="934505"/>
                </a:lnTo>
                <a:lnTo>
                  <a:pt x="78208" y="921358"/>
                </a:lnTo>
                <a:lnTo>
                  <a:pt x="70954" y="907986"/>
                </a:lnTo>
                <a:lnTo>
                  <a:pt x="64153" y="894386"/>
                </a:lnTo>
                <a:lnTo>
                  <a:pt x="57579" y="880560"/>
                </a:lnTo>
                <a:lnTo>
                  <a:pt x="51232" y="866734"/>
                </a:lnTo>
                <a:lnTo>
                  <a:pt x="45338" y="852908"/>
                </a:lnTo>
                <a:lnTo>
                  <a:pt x="39897" y="838856"/>
                </a:lnTo>
                <a:lnTo>
                  <a:pt x="34910" y="824803"/>
                </a:lnTo>
                <a:lnTo>
                  <a:pt x="30150" y="810524"/>
                </a:lnTo>
                <a:lnTo>
                  <a:pt x="25616" y="796244"/>
                </a:lnTo>
                <a:lnTo>
                  <a:pt x="21535" y="781738"/>
                </a:lnTo>
                <a:lnTo>
                  <a:pt x="17682" y="767232"/>
                </a:lnTo>
                <a:lnTo>
                  <a:pt x="14508" y="752726"/>
                </a:lnTo>
                <a:lnTo>
                  <a:pt x="11334" y="738220"/>
                </a:lnTo>
                <a:lnTo>
                  <a:pt x="8841" y="723487"/>
                </a:lnTo>
                <a:lnTo>
                  <a:pt x="6574" y="708755"/>
                </a:lnTo>
                <a:lnTo>
                  <a:pt x="4307" y="694022"/>
                </a:lnTo>
                <a:lnTo>
                  <a:pt x="2947" y="679289"/>
                </a:lnTo>
                <a:lnTo>
                  <a:pt x="1587" y="664330"/>
                </a:lnTo>
                <a:lnTo>
                  <a:pt x="680" y="649597"/>
                </a:lnTo>
                <a:lnTo>
                  <a:pt x="227" y="634638"/>
                </a:lnTo>
                <a:lnTo>
                  <a:pt x="0" y="619905"/>
                </a:lnTo>
                <a:lnTo>
                  <a:pt x="227" y="604946"/>
                </a:lnTo>
                <a:lnTo>
                  <a:pt x="680" y="589987"/>
                </a:lnTo>
                <a:lnTo>
                  <a:pt x="1587" y="575254"/>
                </a:lnTo>
                <a:lnTo>
                  <a:pt x="2947" y="560295"/>
                </a:lnTo>
                <a:lnTo>
                  <a:pt x="4307" y="545562"/>
                </a:lnTo>
                <a:lnTo>
                  <a:pt x="6574" y="530830"/>
                </a:lnTo>
                <a:lnTo>
                  <a:pt x="8841" y="516097"/>
                </a:lnTo>
                <a:lnTo>
                  <a:pt x="11334" y="501364"/>
                </a:lnTo>
                <a:lnTo>
                  <a:pt x="14508" y="486858"/>
                </a:lnTo>
                <a:lnTo>
                  <a:pt x="17682" y="472352"/>
                </a:lnTo>
                <a:lnTo>
                  <a:pt x="21535" y="457846"/>
                </a:lnTo>
                <a:lnTo>
                  <a:pt x="25616" y="443340"/>
                </a:lnTo>
                <a:lnTo>
                  <a:pt x="30150" y="429061"/>
                </a:lnTo>
                <a:lnTo>
                  <a:pt x="34910" y="414781"/>
                </a:lnTo>
                <a:lnTo>
                  <a:pt x="39897" y="400502"/>
                </a:lnTo>
                <a:lnTo>
                  <a:pt x="45338" y="386449"/>
                </a:lnTo>
                <a:lnTo>
                  <a:pt x="51232" y="372850"/>
                </a:lnTo>
                <a:lnTo>
                  <a:pt x="57579" y="359024"/>
                </a:lnTo>
                <a:lnTo>
                  <a:pt x="64153" y="345198"/>
                </a:lnTo>
                <a:lnTo>
                  <a:pt x="70954" y="331599"/>
                </a:lnTo>
                <a:lnTo>
                  <a:pt x="78208" y="318226"/>
                </a:lnTo>
                <a:lnTo>
                  <a:pt x="85688" y="304853"/>
                </a:lnTo>
                <a:lnTo>
                  <a:pt x="93849" y="291934"/>
                </a:lnTo>
                <a:lnTo>
                  <a:pt x="102237" y="278788"/>
                </a:lnTo>
                <a:lnTo>
                  <a:pt x="110851" y="266095"/>
                </a:lnTo>
                <a:lnTo>
                  <a:pt x="119918" y="253402"/>
                </a:lnTo>
                <a:lnTo>
                  <a:pt x="129213" y="240936"/>
                </a:lnTo>
                <a:lnTo>
                  <a:pt x="139187" y="228697"/>
                </a:lnTo>
                <a:lnTo>
                  <a:pt x="149161" y="216457"/>
                </a:lnTo>
                <a:lnTo>
                  <a:pt x="159589" y="204671"/>
                </a:lnTo>
                <a:lnTo>
                  <a:pt x="170470" y="193111"/>
                </a:lnTo>
                <a:lnTo>
                  <a:pt x="181578" y="181779"/>
                </a:lnTo>
                <a:lnTo>
                  <a:pt x="193139" y="170446"/>
                </a:lnTo>
                <a:lnTo>
                  <a:pt x="204473" y="159793"/>
                </a:lnTo>
                <a:lnTo>
                  <a:pt x="216488" y="149140"/>
                </a:lnTo>
                <a:lnTo>
                  <a:pt x="228729" y="139167"/>
                </a:lnTo>
                <a:lnTo>
                  <a:pt x="240743" y="129421"/>
                </a:lnTo>
                <a:lnTo>
                  <a:pt x="253438" y="119901"/>
                </a:lnTo>
                <a:lnTo>
                  <a:pt x="266133" y="110835"/>
                </a:lnTo>
                <a:lnTo>
                  <a:pt x="278600" y="102222"/>
                </a:lnTo>
                <a:lnTo>
                  <a:pt x="291748" y="93836"/>
                </a:lnTo>
                <a:lnTo>
                  <a:pt x="304896" y="85903"/>
                </a:lnTo>
                <a:lnTo>
                  <a:pt x="318271" y="78423"/>
                </a:lnTo>
                <a:lnTo>
                  <a:pt x="331646" y="71170"/>
                </a:lnTo>
                <a:lnTo>
                  <a:pt x="345020" y="64144"/>
                </a:lnTo>
                <a:lnTo>
                  <a:pt x="358848" y="57571"/>
                </a:lnTo>
                <a:lnTo>
                  <a:pt x="372676" y="51451"/>
                </a:lnTo>
                <a:lnTo>
                  <a:pt x="386504" y="45558"/>
                </a:lnTo>
                <a:lnTo>
                  <a:pt x="400559" y="40118"/>
                </a:lnTo>
                <a:lnTo>
                  <a:pt x="414840" y="34905"/>
                </a:lnTo>
                <a:lnTo>
                  <a:pt x="429122" y="30146"/>
                </a:lnTo>
                <a:lnTo>
                  <a:pt x="443403" y="25839"/>
                </a:lnTo>
                <a:lnTo>
                  <a:pt x="457911" y="21533"/>
                </a:lnTo>
                <a:lnTo>
                  <a:pt x="472419" y="17906"/>
                </a:lnTo>
                <a:lnTo>
                  <a:pt x="486927" y="14506"/>
                </a:lnTo>
                <a:lnTo>
                  <a:pt x="501435" y="11560"/>
                </a:lnTo>
                <a:lnTo>
                  <a:pt x="515944" y="8840"/>
                </a:lnTo>
                <a:lnTo>
                  <a:pt x="530678" y="6573"/>
                </a:lnTo>
                <a:lnTo>
                  <a:pt x="545413" y="4533"/>
                </a:lnTo>
                <a:lnTo>
                  <a:pt x="560148" y="3173"/>
                </a:lnTo>
                <a:lnTo>
                  <a:pt x="575109" y="1587"/>
                </a:lnTo>
                <a:lnTo>
                  <a:pt x="589844" y="907"/>
                </a:lnTo>
                <a:lnTo>
                  <a:pt x="604806" y="227"/>
                </a:lnTo>
                <a:lnTo>
                  <a:pt x="619540" y="0"/>
                </a:lnTo>
                <a:close/>
              </a:path>
            </a:pathLst>
          </a:custGeom>
          <a:solidFill>
            <a:schemeClr val="tx2"/>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sz="2400">
              <a:solidFill>
                <a:prstClr val="black">
                  <a:lumMod val="50000"/>
                  <a:lumOff val="50000"/>
                </a:prstClr>
              </a:solidFill>
              <a:latin typeface="Arial" panose="020B0604020202020204"/>
              <a:ea typeface="宋体" panose="02010600030101010101" pitchFamily="2" charset="-122"/>
            </a:endParaRPr>
          </a:p>
        </p:txBody>
      </p:sp>
      <p:sp>
        <p:nvSpPr>
          <p:cNvPr id="20" name="KSO_Shape"/>
          <p:cNvSpPr/>
          <p:nvPr/>
        </p:nvSpPr>
        <p:spPr>
          <a:xfrm rot="2075794">
            <a:off x="3466447" y="1741736"/>
            <a:ext cx="266810" cy="604097"/>
          </a:xfrm>
          <a:custGeom>
            <a:avLst/>
            <a:gdLst>
              <a:gd name="connsiteX0" fmla="*/ 1193800 w 2387600"/>
              <a:gd name="connsiteY0" fmla="*/ 342900 h 5404814"/>
              <a:gd name="connsiteX1" fmla="*/ 930275 w 2387600"/>
              <a:gd name="connsiteY1" fmla="*/ 606425 h 5404814"/>
              <a:gd name="connsiteX2" fmla="*/ 1193800 w 2387600"/>
              <a:gd name="connsiteY2" fmla="*/ 869950 h 5404814"/>
              <a:gd name="connsiteX3" fmla="*/ 1457325 w 2387600"/>
              <a:gd name="connsiteY3" fmla="*/ 606425 h 5404814"/>
              <a:gd name="connsiteX4" fmla="*/ 1193800 w 2387600"/>
              <a:gd name="connsiteY4" fmla="*/ 342900 h 5404814"/>
              <a:gd name="connsiteX5" fmla="*/ 1193800 w 2387600"/>
              <a:gd name="connsiteY5" fmla="*/ 0 h 5404814"/>
              <a:gd name="connsiteX6" fmla="*/ 2387600 w 2387600"/>
              <a:gd name="connsiteY6" fmla="*/ 1193800 h 5404814"/>
              <a:gd name="connsiteX7" fmla="*/ 1658481 w 2387600"/>
              <a:gd name="connsiteY7" fmla="*/ 2293786 h 5404814"/>
              <a:gd name="connsiteX8" fmla="*/ 1580853 w 2387600"/>
              <a:gd name="connsiteY8" fmla="*/ 2317883 h 5404814"/>
              <a:gd name="connsiteX9" fmla="*/ 1580853 w 2387600"/>
              <a:gd name="connsiteY9" fmla="*/ 3478606 h 5404814"/>
              <a:gd name="connsiteX10" fmla="*/ 1320504 w 2387600"/>
              <a:gd name="connsiteY10" fmla="*/ 3735389 h 5404814"/>
              <a:gd name="connsiteX11" fmla="*/ 1580853 w 2387600"/>
              <a:gd name="connsiteY11" fmla="*/ 3992173 h 5404814"/>
              <a:gd name="connsiteX12" fmla="*/ 1580853 w 2387600"/>
              <a:gd name="connsiteY12" fmla="*/ 4001885 h 5404814"/>
              <a:gd name="connsiteX13" fmla="*/ 1320504 w 2387600"/>
              <a:gd name="connsiteY13" fmla="*/ 4258668 h 5404814"/>
              <a:gd name="connsiteX14" fmla="*/ 1580853 w 2387600"/>
              <a:gd name="connsiteY14" fmla="*/ 4515452 h 5404814"/>
              <a:gd name="connsiteX15" fmla="*/ 1580853 w 2387600"/>
              <a:gd name="connsiteY15" fmla="*/ 4525164 h 5404814"/>
              <a:gd name="connsiteX16" fmla="*/ 1320504 w 2387600"/>
              <a:gd name="connsiteY16" fmla="*/ 4781947 h 5404814"/>
              <a:gd name="connsiteX17" fmla="*/ 1577964 w 2387600"/>
              <a:gd name="connsiteY17" fmla="*/ 5035881 h 5404814"/>
              <a:gd name="connsiteX18" fmla="*/ 1191121 w 2387600"/>
              <a:gd name="connsiteY18" fmla="*/ 5404814 h 5404814"/>
              <a:gd name="connsiteX19" fmla="*/ 806747 w 2387600"/>
              <a:gd name="connsiteY19" fmla="*/ 5038235 h 5404814"/>
              <a:gd name="connsiteX20" fmla="*/ 806747 w 2387600"/>
              <a:gd name="connsiteY20" fmla="*/ 2317883 h 5404814"/>
              <a:gd name="connsiteX21" fmla="*/ 729119 w 2387600"/>
              <a:gd name="connsiteY21" fmla="*/ 2293786 h 5404814"/>
              <a:gd name="connsiteX22" fmla="*/ 0 w 2387600"/>
              <a:gd name="connsiteY22" fmla="*/ 1193800 h 5404814"/>
              <a:gd name="connsiteX23" fmla="*/ 1193800 w 2387600"/>
              <a:gd name="connsiteY23" fmla="*/ 0 h 5404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387600" h="5404814">
                <a:moveTo>
                  <a:pt x="1193800" y="342900"/>
                </a:moveTo>
                <a:cubicBezTo>
                  <a:pt x="1048259" y="342900"/>
                  <a:pt x="930275" y="460884"/>
                  <a:pt x="930275" y="606425"/>
                </a:cubicBezTo>
                <a:cubicBezTo>
                  <a:pt x="930275" y="751966"/>
                  <a:pt x="1048259" y="869950"/>
                  <a:pt x="1193800" y="869950"/>
                </a:cubicBezTo>
                <a:cubicBezTo>
                  <a:pt x="1339341" y="869950"/>
                  <a:pt x="1457325" y="751966"/>
                  <a:pt x="1457325" y="606425"/>
                </a:cubicBezTo>
                <a:cubicBezTo>
                  <a:pt x="1457325" y="460884"/>
                  <a:pt x="1339341" y="342900"/>
                  <a:pt x="1193800" y="342900"/>
                </a:cubicBezTo>
                <a:close/>
                <a:moveTo>
                  <a:pt x="1193800" y="0"/>
                </a:moveTo>
                <a:cubicBezTo>
                  <a:pt x="1853118" y="0"/>
                  <a:pt x="2387600" y="534482"/>
                  <a:pt x="2387600" y="1193800"/>
                </a:cubicBezTo>
                <a:cubicBezTo>
                  <a:pt x="2387600" y="1688289"/>
                  <a:pt x="2086954" y="2112557"/>
                  <a:pt x="1658481" y="2293786"/>
                </a:cubicBezTo>
                <a:lnTo>
                  <a:pt x="1580853" y="2317883"/>
                </a:lnTo>
                <a:lnTo>
                  <a:pt x="1580853" y="3478606"/>
                </a:lnTo>
                <a:lnTo>
                  <a:pt x="1320504" y="3735389"/>
                </a:lnTo>
                <a:lnTo>
                  <a:pt x="1580853" y="3992173"/>
                </a:lnTo>
                <a:lnTo>
                  <a:pt x="1580853" y="4001885"/>
                </a:lnTo>
                <a:lnTo>
                  <a:pt x="1320504" y="4258668"/>
                </a:lnTo>
                <a:lnTo>
                  <a:pt x="1580853" y="4515452"/>
                </a:lnTo>
                <a:lnTo>
                  <a:pt x="1580853" y="4525164"/>
                </a:lnTo>
                <a:lnTo>
                  <a:pt x="1320504" y="4781947"/>
                </a:lnTo>
                <a:lnTo>
                  <a:pt x="1577964" y="5035881"/>
                </a:lnTo>
                <a:lnTo>
                  <a:pt x="1191121" y="5404814"/>
                </a:lnTo>
                <a:lnTo>
                  <a:pt x="806747" y="5038235"/>
                </a:lnTo>
                <a:lnTo>
                  <a:pt x="806747" y="2317883"/>
                </a:lnTo>
                <a:lnTo>
                  <a:pt x="729119" y="2293786"/>
                </a:lnTo>
                <a:cubicBezTo>
                  <a:pt x="300646" y="2112557"/>
                  <a:pt x="0" y="1688289"/>
                  <a:pt x="0" y="1193800"/>
                </a:cubicBezTo>
                <a:cubicBezTo>
                  <a:pt x="0" y="534482"/>
                  <a:pt x="534482" y="0"/>
                  <a:pt x="119380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a:defRPr/>
            </a:pPr>
            <a:endParaRPr lang="zh-CN" altLang="en-US" sz="2400">
              <a:solidFill>
                <a:prstClr val="black">
                  <a:lumMod val="50000"/>
                  <a:lumOff val="50000"/>
                </a:prstClr>
              </a:solidFill>
              <a:latin typeface="Arial" panose="020B0604020202020204"/>
              <a:ea typeface="微软雅黑" panose="020B0503020204020204" pitchFamily="34" charset="-122"/>
            </a:endParaRPr>
          </a:p>
        </p:txBody>
      </p:sp>
      <p:sp>
        <p:nvSpPr>
          <p:cNvPr id="21" name="KSO_Shape"/>
          <p:cNvSpPr/>
          <p:nvPr/>
        </p:nvSpPr>
        <p:spPr bwMode="auto">
          <a:xfrm>
            <a:off x="5506873" y="2837481"/>
            <a:ext cx="316624" cy="476125"/>
          </a:xfrm>
          <a:custGeom>
            <a:avLst/>
            <a:gdLst>
              <a:gd name="T0" fmla="*/ 901841 w 1357313"/>
              <a:gd name="T1" fmla="*/ 1418297 h 2041525"/>
              <a:gd name="T2" fmla="*/ 952713 w 1357313"/>
              <a:gd name="T3" fmla="*/ 1537310 h 2041525"/>
              <a:gd name="T4" fmla="*/ 324238 w 1357313"/>
              <a:gd name="T5" fmla="*/ 1501582 h 2041525"/>
              <a:gd name="T6" fmla="*/ 380048 w 1357313"/>
              <a:gd name="T7" fmla="*/ 1395135 h 2041525"/>
              <a:gd name="T8" fmla="*/ 837417 w 1357313"/>
              <a:gd name="T9" fmla="*/ 530566 h 2041525"/>
              <a:gd name="T10" fmla="*/ 669920 w 1357313"/>
              <a:gd name="T11" fmla="*/ 686107 h 2041525"/>
              <a:gd name="T12" fmla="*/ 595424 w 1357313"/>
              <a:gd name="T13" fmla="*/ 686107 h 2041525"/>
              <a:gd name="T14" fmla="*/ 427927 w 1357313"/>
              <a:gd name="T15" fmla="*/ 530566 h 2041525"/>
              <a:gd name="T16" fmla="*/ 206486 w 1357313"/>
              <a:gd name="T17" fmla="*/ 405798 h 2041525"/>
              <a:gd name="T18" fmla="*/ 269716 w 1357313"/>
              <a:gd name="T19" fmla="*/ 553495 h 2041525"/>
              <a:gd name="T20" fmla="*/ 416183 w 1357313"/>
              <a:gd name="T21" fmla="*/ 730090 h 2041525"/>
              <a:gd name="T22" fmla="*/ 523871 w 1357313"/>
              <a:gd name="T23" fmla="*/ 839505 h 2041525"/>
              <a:gd name="T24" fmla="*/ 549065 w 1357313"/>
              <a:gd name="T25" fmla="*/ 957810 h 2041525"/>
              <a:gd name="T26" fmla="*/ 521401 w 1357313"/>
              <a:gd name="T27" fmla="*/ 1070930 h 2041525"/>
              <a:gd name="T28" fmla="*/ 406056 w 1357313"/>
              <a:gd name="T29" fmla="*/ 1185778 h 2041525"/>
              <a:gd name="T30" fmla="*/ 263047 w 1357313"/>
              <a:gd name="T31" fmla="*/ 1361879 h 2041525"/>
              <a:gd name="T32" fmla="*/ 205745 w 1357313"/>
              <a:gd name="T33" fmla="*/ 1502167 h 2041525"/>
              <a:gd name="T34" fmla="*/ 1072195 w 1357313"/>
              <a:gd name="T35" fmla="*/ 1557244 h 2041525"/>
              <a:gd name="T36" fmla="*/ 1021808 w 1357313"/>
              <a:gd name="T37" fmla="*/ 1393740 h 2041525"/>
              <a:gd name="T38" fmla="*/ 889667 w 1357313"/>
              <a:gd name="T39" fmla="*/ 1217639 h 2041525"/>
              <a:gd name="T40" fmla="*/ 755797 w 1357313"/>
              <a:gd name="T41" fmla="*/ 1087231 h 2041525"/>
              <a:gd name="T42" fmla="*/ 719983 w 1357313"/>
              <a:gd name="T43" fmla="*/ 986954 h 2041525"/>
              <a:gd name="T44" fmla="*/ 728381 w 1357313"/>
              <a:gd name="T45" fmla="*/ 880504 h 2041525"/>
              <a:gd name="T46" fmla="*/ 790870 w 1357313"/>
              <a:gd name="T47" fmla="*/ 784920 h 2041525"/>
              <a:gd name="T48" fmla="*/ 959566 w 1357313"/>
              <a:gd name="T49" fmla="*/ 605115 h 2041525"/>
              <a:gd name="T50" fmla="*/ 1046261 w 1357313"/>
              <a:gd name="T51" fmla="*/ 456677 h 2041525"/>
              <a:gd name="T52" fmla="*/ 1090473 w 1357313"/>
              <a:gd name="T53" fmla="*/ 209197 h 2041525"/>
              <a:gd name="T54" fmla="*/ 1216685 w 1357313"/>
              <a:gd name="T55" fmla="*/ 15314 h 2041525"/>
              <a:gd name="T56" fmla="*/ 1260650 w 1357313"/>
              <a:gd name="T57" fmla="*/ 68662 h 2041525"/>
              <a:gd name="T58" fmla="*/ 1261391 w 1357313"/>
              <a:gd name="T59" fmla="*/ 138313 h 2041525"/>
              <a:gd name="T60" fmla="*/ 1222613 w 1357313"/>
              <a:gd name="T61" fmla="*/ 189932 h 2041525"/>
              <a:gd name="T62" fmla="*/ 1165311 w 1357313"/>
              <a:gd name="T63" fmla="*/ 293419 h 2041525"/>
              <a:gd name="T64" fmla="*/ 1116654 w 1357313"/>
              <a:gd name="T65" fmla="*/ 524844 h 2041525"/>
              <a:gd name="T66" fmla="*/ 1012670 w 1357313"/>
              <a:gd name="T67" fmla="*/ 704403 h 2041525"/>
              <a:gd name="T68" fmla="*/ 829154 w 1357313"/>
              <a:gd name="T69" fmla="*/ 889890 h 2041525"/>
              <a:gd name="T70" fmla="*/ 817052 w 1357313"/>
              <a:gd name="T71" fmla="*/ 962009 h 2041525"/>
              <a:gd name="T72" fmla="*/ 905969 w 1357313"/>
              <a:gd name="T73" fmla="*/ 1085008 h 2041525"/>
              <a:gd name="T74" fmla="*/ 1048237 w 1357313"/>
              <a:gd name="T75" fmla="*/ 1249500 h 2041525"/>
              <a:gd name="T76" fmla="*/ 1134190 w 1357313"/>
              <a:gd name="T77" fmla="*/ 1433011 h 2041525"/>
              <a:gd name="T78" fmla="*/ 1183588 w 1357313"/>
              <a:gd name="T79" fmla="*/ 1698520 h 2041525"/>
              <a:gd name="T80" fmla="*/ 1240149 w 1357313"/>
              <a:gd name="T81" fmla="*/ 1730629 h 2041525"/>
              <a:gd name="T82" fmla="*/ 1266331 w 1357313"/>
              <a:gd name="T83" fmla="*/ 1790399 h 2041525"/>
              <a:gd name="T84" fmla="*/ 1249041 w 1357313"/>
              <a:gd name="T85" fmla="*/ 1858814 h 2041525"/>
              <a:gd name="T86" fmla="*/ 1193468 w 1357313"/>
              <a:gd name="T87" fmla="*/ 1900307 h 2041525"/>
              <a:gd name="T88" fmla="*/ 68664 w 1357313"/>
              <a:gd name="T89" fmla="*/ 1898578 h 2041525"/>
              <a:gd name="T90" fmla="*/ 15067 w 1357313"/>
              <a:gd name="T91" fmla="*/ 1854615 h 2041525"/>
              <a:gd name="T92" fmla="*/ 988 w 1357313"/>
              <a:gd name="T93" fmla="*/ 1785459 h 2041525"/>
              <a:gd name="T94" fmla="*/ 30133 w 1357313"/>
              <a:gd name="T95" fmla="*/ 1727170 h 2041525"/>
              <a:gd name="T96" fmla="*/ 87929 w 1357313"/>
              <a:gd name="T97" fmla="*/ 1697533 h 2041525"/>
              <a:gd name="T98" fmla="*/ 132882 w 1357313"/>
              <a:gd name="T99" fmla="*/ 1433011 h 2041525"/>
              <a:gd name="T100" fmla="*/ 218836 w 1357313"/>
              <a:gd name="T101" fmla="*/ 1249500 h 2041525"/>
              <a:gd name="T102" fmla="*/ 361103 w 1357313"/>
              <a:gd name="T103" fmla="*/ 1085008 h 2041525"/>
              <a:gd name="T104" fmla="*/ 449773 w 1357313"/>
              <a:gd name="T105" fmla="*/ 964726 h 2041525"/>
              <a:gd name="T106" fmla="*/ 437671 w 1357313"/>
              <a:gd name="T107" fmla="*/ 889890 h 2041525"/>
              <a:gd name="T108" fmla="*/ 254402 w 1357313"/>
              <a:gd name="T109" fmla="*/ 704403 h 2041525"/>
              <a:gd name="T110" fmla="*/ 150419 w 1357313"/>
              <a:gd name="T111" fmla="*/ 524844 h 2041525"/>
              <a:gd name="T112" fmla="*/ 99291 w 1357313"/>
              <a:gd name="T113" fmla="*/ 272672 h 2041525"/>
              <a:gd name="T114" fmla="*/ 40507 w 1357313"/>
              <a:gd name="T115" fmla="*/ 186969 h 2041525"/>
              <a:gd name="T116" fmla="*/ 4199 w 1357313"/>
              <a:gd name="T117" fmla="*/ 133866 h 2041525"/>
              <a:gd name="T118" fmla="*/ 8151 w 1357313"/>
              <a:gd name="T119" fmla="*/ 63970 h 2041525"/>
              <a:gd name="T120" fmla="*/ 54585 w 1357313"/>
              <a:gd name="T121" fmla="*/ 12596 h 204152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357313" h="2041525">
                <a:moveTo>
                  <a:pt x="550334" y="1339850"/>
                </a:moveTo>
                <a:lnTo>
                  <a:pt x="806980" y="1339850"/>
                </a:lnTo>
                <a:lnTo>
                  <a:pt x="827353" y="1358335"/>
                </a:lnTo>
                <a:lnTo>
                  <a:pt x="846138" y="1376291"/>
                </a:lnTo>
                <a:lnTo>
                  <a:pt x="864130" y="1393983"/>
                </a:lnTo>
                <a:lnTo>
                  <a:pt x="880799" y="1411676"/>
                </a:lnTo>
                <a:lnTo>
                  <a:pt x="896674" y="1428840"/>
                </a:lnTo>
                <a:lnTo>
                  <a:pt x="911490" y="1445476"/>
                </a:lnTo>
                <a:lnTo>
                  <a:pt x="925249" y="1462376"/>
                </a:lnTo>
                <a:lnTo>
                  <a:pt x="938213" y="1479012"/>
                </a:lnTo>
                <a:lnTo>
                  <a:pt x="950120" y="1495120"/>
                </a:lnTo>
                <a:lnTo>
                  <a:pt x="955940" y="1503570"/>
                </a:lnTo>
                <a:lnTo>
                  <a:pt x="961232" y="1511756"/>
                </a:lnTo>
                <a:lnTo>
                  <a:pt x="966259" y="1519942"/>
                </a:lnTo>
                <a:lnTo>
                  <a:pt x="971286" y="1527863"/>
                </a:lnTo>
                <a:lnTo>
                  <a:pt x="976049" y="1535785"/>
                </a:lnTo>
                <a:lnTo>
                  <a:pt x="980547" y="1543971"/>
                </a:lnTo>
                <a:lnTo>
                  <a:pt x="985045" y="1552157"/>
                </a:lnTo>
                <a:lnTo>
                  <a:pt x="989278" y="1560343"/>
                </a:lnTo>
                <a:lnTo>
                  <a:pt x="993247" y="1568265"/>
                </a:lnTo>
                <a:lnTo>
                  <a:pt x="996951" y="1576451"/>
                </a:lnTo>
                <a:lnTo>
                  <a:pt x="1000391" y="1584637"/>
                </a:lnTo>
                <a:lnTo>
                  <a:pt x="1003830" y="1592823"/>
                </a:lnTo>
                <a:lnTo>
                  <a:pt x="1007005" y="1601273"/>
                </a:lnTo>
                <a:lnTo>
                  <a:pt x="1010180" y="1609195"/>
                </a:lnTo>
                <a:lnTo>
                  <a:pt x="1013355" y="1620286"/>
                </a:lnTo>
                <a:lnTo>
                  <a:pt x="1017059" y="1632697"/>
                </a:lnTo>
                <a:lnTo>
                  <a:pt x="1020764" y="1647484"/>
                </a:lnTo>
                <a:lnTo>
                  <a:pt x="1024203" y="1663592"/>
                </a:lnTo>
                <a:lnTo>
                  <a:pt x="1027643" y="1681284"/>
                </a:lnTo>
                <a:lnTo>
                  <a:pt x="1031347" y="1700297"/>
                </a:lnTo>
                <a:lnTo>
                  <a:pt x="1034786" y="1721158"/>
                </a:lnTo>
                <a:lnTo>
                  <a:pt x="1038226" y="1743075"/>
                </a:lnTo>
                <a:lnTo>
                  <a:pt x="319088" y="1743075"/>
                </a:lnTo>
                <a:lnTo>
                  <a:pt x="322528" y="1721158"/>
                </a:lnTo>
                <a:lnTo>
                  <a:pt x="325967" y="1700297"/>
                </a:lnTo>
                <a:lnTo>
                  <a:pt x="329407" y="1681284"/>
                </a:lnTo>
                <a:lnTo>
                  <a:pt x="332846" y="1663592"/>
                </a:lnTo>
                <a:lnTo>
                  <a:pt x="336551" y="1647484"/>
                </a:lnTo>
                <a:lnTo>
                  <a:pt x="339990" y="1632697"/>
                </a:lnTo>
                <a:lnTo>
                  <a:pt x="343694" y="1620286"/>
                </a:lnTo>
                <a:lnTo>
                  <a:pt x="347398" y="1609195"/>
                </a:lnTo>
                <a:lnTo>
                  <a:pt x="350309" y="1601273"/>
                </a:lnTo>
                <a:lnTo>
                  <a:pt x="353484" y="1592823"/>
                </a:lnTo>
                <a:lnTo>
                  <a:pt x="356923" y="1584637"/>
                </a:lnTo>
                <a:lnTo>
                  <a:pt x="360363" y="1576451"/>
                </a:lnTo>
                <a:lnTo>
                  <a:pt x="364067" y="1568265"/>
                </a:lnTo>
                <a:lnTo>
                  <a:pt x="368036" y="1560343"/>
                </a:lnTo>
                <a:lnTo>
                  <a:pt x="372269" y="1552157"/>
                </a:lnTo>
                <a:lnTo>
                  <a:pt x="376503" y="1543971"/>
                </a:lnTo>
                <a:lnTo>
                  <a:pt x="381265" y="1535785"/>
                </a:lnTo>
                <a:lnTo>
                  <a:pt x="386028" y="1527863"/>
                </a:lnTo>
                <a:lnTo>
                  <a:pt x="390790" y="1519942"/>
                </a:lnTo>
                <a:lnTo>
                  <a:pt x="396082" y="1511756"/>
                </a:lnTo>
                <a:lnTo>
                  <a:pt x="401373" y="1503570"/>
                </a:lnTo>
                <a:lnTo>
                  <a:pt x="407194" y="1495120"/>
                </a:lnTo>
                <a:lnTo>
                  <a:pt x="419101" y="1479012"/>
                </a:lnTo>
                <a:lnTo>
                  <a:pt x="432065" y="1462376"/>
                </a:lnTo>
                <a:lnTo>
                  <a:pt x="445824" y="1445476"/>
                </a:lnTo>
                <a:lnTo>
                  <a:pt x="460640" y="1428840"/>
                </a:lnTo>
                <a:lnTo>
                  <a:pt x="476515" y="1411676"/>
                </a:lnTo>
                <a:lnTo>
                  <a:pt x="493184" y="1393983"/>
                </a:lnTo>
                <a:lnTo>
                  <a:pt x="511176" y="1376291"/>
                </a:lnTo>
                <a:lnTo>
                  <a:pt x="530226" y="1358335"/>
                </a:lnTo>
                <a:lnTo>
                  <a:pt x="550334" y="1339850"/>
                </a:lnTo>
                <a:close/>
                <a:moveTo>
                  <a:pt x="430213" y="534988"/>
                </a:moveTo>
                <a:lnTo>
                  <a:pt x="925513" y="534988"/>
                </a:lnTo>
                <a:lnTo>
                  <a:pt x="916527" y="545836"/>
                </a:lnTo>
                <a:lnTo>
                  <a:pt x="907012" y="557478"/>
                </a:lnTo>
                <a:lnTo>
                  <a:pt x="897233" y="568590"/>
                </a:lnTo>
                <a:lnTo>
                  <a:pt x="886925" y="580232"/>
                </a:lnTo>
                <a:lnTo>
                  <a:pt x="876089" y="591609"/>
                </a:lnTo>
                <a:lnTo>
                  <a:pt x="864988" y="603515"/>
                </a:lnTo>
                <a:lnTo>
                  <a:pt x="853095" y="615422"/>
                </a:lnTo>
                <a:lnTo>
                  <a:pt x="840937" y="627328"/>
                </a:lnTo>
                <a:lnTo>
                  <a:pt x="828250" y="639499"/>
                </a:lnTo>
                <a:lnTo>
                  <a:pt x="815035" y="651934"/>
                </a:lnTo>
                <a:lnTo>
                  <a:pt x="801292" y="664105"/>
                </a:lnTo>
                <a:lnTo>
                  <a:pt x="787019" y="677069"/>
                </a:lnTo>
                <a:lnTo>
                  <a:pt x="772218" y="690034"/>
                </a:lnTo>
                <a:lnTo>
                  <a:pt x="756625" y="702999"/>
                </a:lnTo>
                <a:lnTo>
                  <a:pt x="740767" y="716492"/>
                </a:lnTo>
                <a:lnTo>
                  <a:pt x="724116" y="729986"/>
                </a:lnTo>
                <a:lnTo>
                  <a:pt x="717772" y="735278"/>
                </a:lnTo>
                <a:lnTo>
                  <a:pt x="711429" y="740834"/>
                </a:lnTo>
                <a:lnTo>
                  <a:pt x="705350" y="746655"/>
                </a:lnTo>
                <a:lnTo>
                  <a:pt x="699536" y="753005"/>
                </a:lnTo>
                <a:lnTo>
                  <a:pt x="693985" y="759090"/>
                </a:lnTo>
                <a:lnTo>
                  <a:pt x="688171" y="765969"/>
                </a:lnTo>
                <a:lnTo>
                  <a:pt x="682885" y="772584"/>
                </a:lnTo>
                <a:lnTo>
                  <a:pt x="677863" y="779463"/>
                </a:lnTo>
                <a:lnTo>
                  <a:pt x="672841" y="772584"/>
                </a:lnTo>
                <a:lnTo>
                  <a:pt x="667555" y="765969"/>
                </a:lnTo>
                <a:lnTo>
                  <a:pt x="662005" y="759090"/>
                </a:lnTo>
                <a:lnTo>
                  <a:pt x="656190" y="753005"/>
                </a:lnTo>
                <a:lnTo>
                  <a:pt x="650376" y="746655"/>
                </a:lnTo>
                <a:lnTo>
                  <a:pt x="644297" y="740834"/>
                </a:lnTo>
                <a:lnTo>
                  <a:pt x="637954" y="735278"/>
                </a:lnTo>
                <a:lnTo>
                  <a:pt x="631610" y="729986"/>
                </a:lnTo>
                <a:lnTo>
                  <a:pt x="614959" y="716492"/>
                </a:lnTo>
                <a:lnTo>
                  <a:pt x="599101" y="702999"/>
                </a:lnTo>
                <a:lnTo>
                  <a:pt x="583508" y="690034"/>
                </a:lnTo>
                <a:lnTo>
                  <a:pt x="568707" y="677069"/>
                </a:lnTo>
                <a:lnTo>
                  <a:pt x="554434" y="664105"/>
                </a:lnTo>
                <a:lnTo>
                  <a:pt x="540691" y="651934"/>
                </a:lnTo>
                <a:lnTo>
                  <a:pt x="527476" y="639499"/>
                </a:lnTo>
                <a:lnTo>
                  <a:pt x="514789" y="627328"/>
                </a:lnTo>
                <a:lnTo>
                  <a:pt x="502631" y="615422"/>
                </a:lnTo>
                <a:lnTo>
                  <a:pt x="490738" y="603515"/>
                </a:lnTo>
                <a:lnTo>
                  <a:pt x="479637" y="591609"/>
                </a:lnTo>
                <a:lnTo>
                  <a:pt x="468801" y="580232"/>
                </a:lnTo>
                <a:lnTo>
                  <a:pt x="458493" y="568590"/>
                </a:lnTo>
                <a:lnTo>
                  <a:pt x="448714" y="557478"/>
                </a:lnTo>
                <a:lnTo>
                  <a:pt x="439199" y="545836"/>
                </a:lnTo>
                <a:lnTo>
                  <a:pt x="430213" y="534988"/>
                </a:lnTo>
                <a:close/>
                <a:moveTo>
                  <a:pt x="188949" y="224189"/>
                </a:moveTo>
                <a:lnTo>
                  <a:pt x="193448" y="263892"/>
                </a:lnTo>
                <a:lnTo>
                  <a:pt x="195830" y="284803"/>
                </a:lnTo>
                <a:lnTo>
                  <a:pt x="198741" y="306507"/>
                </a:lnTo>
                <a:lnTo>
                  <a:pt x="201917" y="328741"/>
                </a:lnTo>
                <a:lnTo>
                  <a:pt x="204828" y="350710"/>
                </a:lnTo>
                <a:lnTo>
                  <a:pt x="208532" y="372678"/>
                </a:lnTo>
                <a:lnTo>
                  <a:pt x="212502" y="394118"/>
                </a:lnTo>
                <a:lnTo>
                  <a:pt x="215413" y="408146"/>
                </a:lnTo>
                <a:lnTo>
                  <a:pt x="218059" y="421645"/>
                </a:lnTo>
                <a:lnTo>
                  <a:pt x="221235" y="434880"/>
                </a:lnTo>
                <a:lnTo>
                  <a:pt x="224410" y="447585"/>
                </a:lnTo>
                <a:lnTo>
                  <a:pt x="227321" y="459496"/>
                </a:lnTo>
                <a:lnTo>
                  <a:pt x="230497" y="470348"/>
                </a:lnTo>
                <a:lnTo>
                  <a:pt x="233673" y="480406"/>
                </a:lnTo>
                <a:lnTo>
                  <a:pt x="236584" y="489405"/>
                </a:lnTo>
                <a:lnTo>
                  <a:pt x="241082" y="501316"/>
                </a:lnTo>
                <a:lnTo>
                  <a:pt x="246111" y="513227"/>
                </a:lnTo>
                <a:lnTo>
                  <a:pt x="251403" y="524873"/>
                </a:lnTo>
                <a:lnTo>
                  <a:pt x="256961" y="536784"/>
                </a:lnTo>
                <a:lnTo>
                  <a:pt x="262783" y="547901"/>
                </a:lnTo>
                <a:lnTo>
                  <a:pt x="268605" y="559547"/>
                </a:lnTo>
                <a:lnTo>
                  <a:pt x="275220" y="570664"/>
                </a:lnTo>
                <a:lnTo>
                  <a:pt x="281836" y="581781"/>
                </a:lnTo>
                <a:lnTo>
                  <a:pt x="288981" y="593162"/>
                </a:lnTo>
                <a:lnTo>
                  <a:pt x="296127" y="604014"/>
                </a:lnTo>
                <a:lnTo>
                  <a:pt x="304066" y="615396"/>
                </a:lnTo>
                <a:lnTo>
                  <a:pt x="312005" y="626248"/>
                </a:lnTo>
                <a:lnTo>
                  <a:pt x="320473" y="637365"/>
                </a:lnTo>
                <a:lnTo>
                  <a:pt x="329206" y="648482"/>
                </a:lnTo>
                <a:lnTo>
                  <a:pt x="338468" y="659334"/>
                </a:lnTo>
                <a:lnTo>
                  <a:pt x="347730" y="670450"/>
                </a:lnTo>
                <a:lnTo>
                  <a:pt x="366784" y="692419"/>
                </a:lnTo>
                <a:lnTo>
                  <a:pt x="385309" y="714388"/>
                </a:lnTo>
                <a:lnTo>
                  <a:pt x="404362" y="736887"/>
                </a:lnTo>
                <a:lnTo>
                  <a:pt x="414154" y="748268"/>
                </a:lnTo>
                <a:lnTo>
                  <a:pt x="424210" y="759385"/>
                </a:lnTo>
                <a:lnTo>
                  <a:pt x="435060" y="771031"/>
                </a:lnTo>
                <a:lnTo>
                  <a:pt x="445910" y="782413"/>
                </a:lnTo>
                <a:lnTo>
                  <a:pt x="457554" y="794059"/>
                </a:lnTo>
                <a:lnTo>
                  <a:pt x="469463" y="805440"/>
                </a:lnTo>
                <a:lnTo>
                  <a:pt x="482165" y="817351"/>
                </a:lnTo>
                <a:lnTo>
                  <a:pt x="495661" y="829262"/>
                </a:lnTo>
                <a:lnTo>
                  <a:pt x="509952" y="841173"/>
                </a:lnTo>
                <a:lnTo>
                  <a:pt x="525036" y="853349"/>
                </a:lnTo>
                <a:lnTo>
                  <a:pt x="531916" y="858907"/>
                </a:lnTo>
                <a:lnTo>
                  <a:pt x="537738" y="864730"/>
                </a:lnTo>
                <a:lnTo>
                  <a:pt x="543031" y="870818"/>
                </a:lnTo>
                <a:lnTo>
                  <a:pt x="547530" y="876376"/>
                </a:lnTo>
                <a:lnTo>
                  <a:pt x="551764" y="882199"/>
                </a:lnTo>
                <a:lnTo>
                  <a:pt x="555204" y="888023"/>
                </a:lnTo>
                <a:lnTo>
                  <a:pt x="558644" y="893846"/>
                </a:lnTo>
                <a:lnTo>
                  <a:pt x="561291" y="899669"/>
                </a:lnTo>
                <a:lnTo>
                  <a:pt x="564202" y="905227"/>
                </a:lnTo>
                <a:lnTo>
                  <a:pt x="566848" y="911315"/>
                </a:lnTo>
                <a:lnTo>
                  <a:pt x="568965" y="916873"/>
                </a:lnTo>
                <a:lnTo>
                  <a:pt x="570818" y="922696"/>
                </a:lnTo>
                <a:lnTo>
                  <a:pt x="574523" y="934607"/>
                </a:lnTo>
                <a:lnTo>
                  <a:pt x="577698" y="946518"/>
                </a:lnTo>
                <a:lnTo>
                  <a:pt x="582462" y="966370"/>
                </a:lnTo>
                <a:lnTo>
                  <a:pt x="584314" y="973781"/>
                </a:lnTo>
                <a:lnTo>
                  <a:pt x="585902" y="980927"/>
                </a:lnTo>
                <a:lnTo>
                  <a:pt x="587225" y="988074"/>
                </a:lnTo>
                <a:lnTo>
                  <a:pt x="587754" y="996015"/>
                </a:lnTo>
                <a:lnTo>
                  <a:pt x="588284" y="1005808"/>
                </a:lnTo>
                <a:lnTo>
                  <a:pt x="588548" y="1017719"/>
                </a:lnTo>
                <a:lnTo>
                  <a:pt x="588284" y="1026453"/>
                </a:lnTo>
                <a:lnTo>
                  <a:pt x="588019" y="1033600"/>
                </a:lnTo>
                <a:lnTo>
                  <a:pt x="587754" y="1039423"/>
                </a:lnTo>
                <a:lnTo>
                  <a:pt x="587225" y="1044717"/>
                </a:lnTo>
                <a:lnTo>
                  <a:pt x="585373" y="1055304"/>
                </a:lnTo>
                <a:lnTo>
                  <a:pt x="582726" y="1070391"/>
                </a:lnTo>
                <a:lnTo>
                  <a:pt x="581138" y="1079655"/>
                </a:lnTo>
                <a:lnTo>
                  <a:pt x="579021" y="1088919"/>
                </a:lnTo>
                <a:lnTo>
                  <a:pt x="576904" y="1097919"/>
                </a:lnTo>
                <a:lnTo>
                  <a:pt x="574523" y="1106918"/>
                </a:lnTo>
                <a:lnTo>
                  <a:pt x="571876" y="1115917"/>
                </a:lnTo>
                <a:lnTo>
                  <a:pt x="568701" y="1124652"/>
                </a:lnTo>
                <a:lnTo>
                  <a:pt x="565260" y="1133387"/>
                </a:lnTo>
                <a:lnTo>
                  <a:pt x="561291" y="1142121"/>
                </a:lnTo>
                <a:lnTo>
                  <a:pt x="558644" y="1147680"/>
                </a:lnTo>
                <a:lnTo>
                  <a:pt x="555204" y="1153768"/>
                </a:lnTo>
                <a:lnTo>
                  <a:pt x="551764" y="1159326"/>
                </a:lnTo>
                <a:lnTo>
                  <a:pt x="547530" y="1165149"/>
                </a:lnTo>
                <a:lnTo>
                  <a:pt x="543031" y="1170972"/>
                </a:lnTo>
                <a:lnTo>
                  <a:pt x="538003" y="1176795"/>
                </a:lnTo>
                <a:lnTo>
                  <a:pt x="532181" y="1182618"/>
                </a:lnTo>
                <a:lnTo>
                  <a:pt x="525300" y="1188177"/>
                </a:lnTo>
                <a:lnTo>
                  <a:pt x="510216" y="1200352"/>
                </a:lnTo>
                <a:lnTo>
                  <a:pt x="495926" y="1212263"/>
                </a:lnTo>
                <a:lnTo>
                  <a:pt x="482430" y="1224174"/>
                </a:lnTo>
                <a:lnTo>
                  <a:pt x="469463" y="1236085"/>
                </a:lnTo>
                <a:lnTo>
                  <a:pt x="457554" y="1247466"/>
                </a:lnTo>
                <a:lnTo>
                  <a:pt x="445910" y="1259377"/>
                </a:lnTo>
                <a:lnTo>
                  <a:pt x="435060" y="1270759"/>
                </a:lnTo>
                <a:lnTo>
                  <a:pt x="424210" y="1282140"/>
                </a:lnTo>
                <a:lnTo>
                  <a:pt x="414154" y="1293257"/>
                </a:lnTo>
                <a:lnTo>
                  <a:pt x="404362" y="1304903"/>
                </a:lnTo>
                <a:lnTo>
                  <a:pt x="385309" y="1326872"/>
                </a:lnTo>
                <a:lnTo>
                  <a:pt x="366784" y="1349106"/>
                </a:lnTo>
                <a:lnTo>
                  <a:pt x="347730" y="1371340"/>
                </a:lnTo>
                <a:lnTo>
                  <a:pt x="338468" y="1382456"/>
                </a:lnTo>
                <a:lnTo>
                  <a:pt x="329206" y="1393309"/>
                </a:lnTo>
                <a:lnTo>
                  <a:pt x="320473" y="1404161"/>
                </a:lnTo>
                <a:lnTo>
                  <a:pt x="312005" y="1415278"/>
                </a:lnTo>
                <a:lnTo>
                  <a:pt x="304066" y="1426394"/>
                </a:lnTo>
                <a:lnTo>
                  <a:pt x="296127" y="1437511"/>
                </a:lnTo>
                <a:lnTo>
                  <a:pt x="288981" y="1448628"/>
                </a:lnTo>
                <a:lnTo>
                  <a:pt x="281836" y="1459480"/>
                </a:lnTo>
                <a:lnTo>
                  <a:pt x="275220" y="1470862"/>
                </a:lnTo>
                <a:lnTo>
                  <a:pt x="268605" y="1482243"/>
                </a:lnTo>
                <a:lnTo>
                  <a:pt x="262783" y="1493625"/>
                </a:lnTo>
                <a:lnTo>
                  <a:pt x="256961" y="1505006"/>
                </a:lnTo>
                <a:lnTo>
                  <a:pt x="251403" y="1516652"/>
                </a:lnTo>
                <a:lnTo>
                  <a:pt x="246111" y="1528563"/>
                </a:lnTo>
                <a:lnTo>
                  <a:pt x="241082" y="1540209"/>
                </a:lnTo>
                <a:lnTo>
                  <a:pt x="236584" y="1552385"/>
                </a:lnTo>
                <a:lnTo>
                  <a:pt x="233937" y="1560326"/>
                </a:lnTo>
                <a:lnTo>
                  <a:pt x="231026" y="1568796"/>
                </a:lnTo>
                <a:lnTo>
                  <a:pt x="228115" y="1578060"/>
                </a:lnTo>
                <a:lnTo>
                  <a:pt x="225734" y="1588382"/>
                </a:lnTo>
                <a:lnTo>
                  <a:pt x="222823" y="1598705"/>
                </a:lnTo>
                <a:lnTo>
                  <a:pt x="220441" y="1609822"/>
                </a:lnTo>
                <a:lnTo>
                  <a:pt x="215413" y="1633114"/>
                </a:lnTo>
                <a:lnTo>
                  <a:pt x="210649" y="1658260"/>
                </a:lnTo>
                <a:lnTo>
                  <a:pt x="206415" y="1683934"/>
                </a:lnTo>
                <a:lnTo>
                  <a:pt x="202181" y="1709609"/>
                </a:lnTo>
                <a:lnTo>
                  <a:pt x="198741" y="1735548"/>
                </a:lnTo>
                <a:lnTo>
                  <a:pt x="193448" y="1778162"/>
                </a:lnTo>
                <a:lnTo>
                  <a:pt x="188949" y="1817336"/>
                </a:lnTo>
                <a:lnTo>
                  <a:pt x="1168364" y="1817336"/>
                </a:lnTo>
                <a:lnTo>
                  <a:pt x="1164130" y="1777898"/>
                </a:lnTo>
                <a:lnTo>
                  <a:pt x="1161748" y="1756987"/>
                </a:lnTo>
                <a:lnTo>
                  <a:pt x="1158837" y="1735019"/>
                </a:lnTo>
                <a:lnTo>
                  <a:pt x="1155661" y="1713050"/>
                </a:lnTo>
                <a:lnTo>
                  <a:pt x="1152486" y="1690816"/>
                </a:lnTo>
                <a:lnTo>
                  <a:pt x="1148781" y="1668847"/>
                </a:lnTo>
                <a:lnTo>
                  <a:pt x="1144811" y="1647672"/>
                </a:lnTo>
                <a:lnTo>
                  <a:pt x="1142165" y="1633644"/>
                </a:lnTo>
                <a:lnTo>
                  <a:pt x="1139518" y="1619880"/>
                </a:lnTo>
                <a:lnTo>
                  <a:pt x="1136343" y="1606910"/>
                </a:lnTo>
                <a:lnTo>
                  <a:pt x="1133167" y="1594205"/>
                </a:lnTo>
                <a:lnTo>
                  <a:pt x="1130256" y="1582295"/>
                </a:lnTo>
                <a:lnTo>
                  <a:pt x="1127080" y="1571442"/>
                </a:lnTo>
                <a:lnTo>
                  <a:pt x="1123905" y="1561384"/>
                </a:lnTo>
                <a:lnTo>
                  <a:pt x="1120994" y="1552385"/>
                </a:lnTo>
                <a:lnTo>
                  <a:pt x="1116230" y="1540209"/>
                </a:lnTo>
                <a:lnTo>
                  <a:pt x="1111467" y="1528563"/>
                </a:lnTo>
                <a:lnTo>
                  <a:pt x="1106174" y="1516652"/>
                </a:lnTo>
                <a:lnTo>
                  <a:pt x="1100617" y="1505006"/>
                </a:lnTo>
                <a:lnTo>
                  <a:pt x="1094795" y="1493625"/>
                </a:lnTo>
                <a:lnTo>
                  <a:pt x="1088708" y="1482243"/>
                </a:lnTo>
                <a:lnTo>
                  <a:pt x="1082357" y="1470862"/>
                </a:lnTo>
                <a:lnTo>
                  <a:pt x="1075741" y="1459480"/>
                </a:lnTo>
                <a:lnTo>
                  <a:pt x="1068596" y="1448628"/>
                </a:lnTo>
                <a:lnTo>
                  <a:pt x="1061186" y="1437511"/>
                </a:lnTo>
                <a:lnTo>
                  <a:pt x="1053512" y="1426394"/>
                </a:lnTo>
                <a:lnTo>
                  <a:pt x="1045308" y="1415278"/>
                </a:lnTo>
                <a:lnTo>
                  <a:pt x="1037105" y="1404161"/>
                </a:lnTo>
                <a:lnTo>
                  <a:pt x="1028107" y="1393309"/>
                </a:lnTo>
                <a:lnTo>
                  <a:pt x="1019374" y="1382456"/>
                </a:lnTo>
                <a:lnTo>
                  <a:pt x="1009847" y="1371340"/>
                </a:lnTo>
                <a:lnTo>
                  <a:pt x="990794" y="1349106"/>
                </a:lnTo>
                <a:lnTo>
                  <a:pt x="972269" y="1326872"/>
                </a:lnTo>
                <a:lnTo>
                  <a:pt x="953215" y="1304903"/>
                </a:lnTo>
                <a:lnTo>
                  <a:pt x="943424" y="1293257"/>
                </a:lnTo>
                <a:lnTo>
                  <a:pt x="933368" y="1282140"/>
                </a:lnTo>
                <a:lnTo>
                  <a:pt x="922518" y="1270759"/>
                </a:lnTo>
                <a:lnTo>
                  <a:pt x="911668" y="1259377"/>
                </a:lnTo>
                <a:lnTo>
                  <a:pt x="900024" y="1247731"/>
                </a:lnTo>
                <a:lnTo>
                  <a:pt x="888115" y="1236085"/>
                </a:lnTo>
                <a:lnTo>
                  <a:pt x="875148" y="1224174"/>
                </a:lnTo>
                <a:lnTo>
                  <a:pt x="861652" y="1212263"/>
                </a:lnTo>
                <a:lnTo>
                  <a:pt x="847361" y="1200352"/>
                </a:lnTo>
                <a:lnTo>
                  <a:pt x="832277" y="1188177"/>
                </a:lnTo>
                <a:lnTo>
                  <a:pt x="825397" y="1182618"/>
                </a:lnTo>
                <a:lnTo>
                  <a:pt x="819575" y="1176795"/>
                </a:lnTo>
                <a:lnTo>
                  <a:pt x="814547" y="1170972"/>
                </a:lnTo>
                <a:lnTo>
                  <a:pt x="809783" y="1165149"/>
                </a:lnTo>
                <a:lnTo>
                  <a:pt x="805814" y="1159326"/>
                </a:lnTo>
                <a:lnTo>
                  <a:pt x="802109" y="1153768"/>
                </a:lnTo>
                <a:lnTo>
                  <a:pt x="798933" y="1147680"/>
                </a:lnTo>
                <a:lnTo>
                  <a:pt x="796287" y="1142121"/>
                </a:lnTo>
                <a:lnTo>
                  <a:pt x="793376" y="1136563"/>
                </a:lnTo>
                <a:lnTo>
                  <a:pt x="790994" y="1130740"/>
                </a:lnTo>
                <a:lnTo>
                  <a:pt x="788612" y="1124652"/>
                </a:lnTo>
                <a:lnTo>
                  <a:pt x="786760" y="1119094"/>
                </a:lnTo>
                <a:lnTo>
                  <a:pt x="784643" y="1113271"/>
                </a:lnTo>
                <a:lnTo>
                  <a:pt x="783055" y="1107183"/>
                </a:lnTo>
                <a:lnTo>
                  <a:pt x="779879" y="1095272"/>
                </a:lnTo>
                <a:lnTo>
                  <a:pt x="774851" y="1074362"/>
                </a:lnTo>
                <a:lnTo>
                  <a:pt x="773264" y="1065627"/>
                </a:lnTo>
                <a:lnTo>
                  <a:pt x="771411" y="1057686"/>
                </a:lnTo>
                <a:lnTo>
                  <a:pt x="770353" y="1049216"/>
                </a:lnTo>
                <a:lnTo>
                  <a:pt x="769559" y="1040217"/>
                </a:lnTo>
                <a:lnTo>
                  <a:pt x="769294" y="1029630"/>
                </a:lnTo>
                <a:lnTo>
                  <a:pt x="769029" y="1017719"/>
                </a:lnTo>
                <a:lnTo>
                  <a:pt x="769029" y="1009249"/>
                </a:lnTo>
                <a:lnTo>
                  <a:pt x="769294" y="1002896"/>
                </a:lnTo>
                <a:lnTo>
                  <a:pt x="769823" y="998132"/>
                </a:lnTo>
                <a:lnTo>
                  <a:pt x="770353" y="993897"/>
                </a:lnTo>
                <a:lnTo>
                  <a:pt x="772470" y="985427"/>
                </a:lnTo>
                <a:lnTo>
                  <a:pt x="773528" y="979075"/>
                </a:lnTo>
                <a:lnTo>
                  <a:pt x="774851" y="971399"/>
                </a:lnTo>
                <a:lnTo>
                  <a:pt x="776439" y="961870"/>
                </a:lnTo>
                <a:lnTo>
                  <a:pt x="778556" y="952606"/>
                </a:lnTo>
                <a:lnTo>
                  <a:pt x="780409" y="943607"/>
                </a:lnTo>
                <a:lnTo>
                  <a:pt x="783055" y="934607"/>
                </a:lnTo>
                <a:lnTo>
                  <a:pt x="785437" y="925608"/>
                </a:lnTo>
                <a:lnTo>
                  <a:pt x="788612" y="916873"/>
                </a:lnTo>
                <a:lnTo>
                  <a:pt x="792317" y="908139"/>
                </a:lnTo>
                <a:lnTo>
                  <a:pt x="796287" y="899669"/>
                </a:lnTo>
                <a:lnTo>
                  <a:pt x="798933" y="893846"/>
                </a:lnTo>
                <a:lnTo>
                  <a:pt x="802109" y="888023"/>
                </a:lnTo>
                <a:lnTo>
                  <a:pt x="805814" y="882199"/>
                </a:lnTo>
                <a:lnTo>
                  <a:pt x="809783" y="876376"/>
                </a:lnTo>
                <a:lnTo>
                  <a:pt x="814547" y="870818"/>
                </a:lnTo>
                <a:lnTo>
                  <a:pt x="819575" y="864730"/>
                </a:lnTo>
                <a:lnTo>
                  <a:pt x="825397" y="858907"/>
                </a:lnTo>
                <a:lnTo>
                  <a:pt x="832277" y="853349"/>
                </a:lnTo>
                <a:lnTo>
                  <a:pt x="847361" y="841173"/>
                </a:lnTo>
                <a:lnTo>
                  <a:pt x="861652" y="829262"/>
                </a:lnTo>
                <a:lnTo>
                  <a:pt x="875148" y="817351"/>
                </a:lnTo>
                <a:lnTo>
                  <a:pt x="888115" y="805440"/>
                </a:lnTo>
                <a:lnTo>
                  <a:pt x="900024" y="794059"/>
                </a:lnTo>
                <a:lnTo>
                  <a:pt x="911668" y="782413"/>
                </a:lnTo>
                <a:lnTo>
                  <a:pt x="922518" y="771031"/>
                </a:lnTo>
                <a:lnTo>
                  <a:pt x="933368" y="759385"/>
                </a:lnTo>
                <a:lnTo>
                  <a:pt x="943424" y="748268"/>
                </a:lnTo>
                <a:lnTo>
                  <a:pt x="953215" y="736887"/>
                </a:lnTo>
                <a:lnTo>
                  <a:pt x="972269" y="714388"/>
                </a:lnTo>
                <a:lnTo>
                  <a:pt x="990794" y="692419"/>
                </a:lnTo>
                <a:lnTo>
                  <a:pt x="1009847" y="670450"/>
                </a:lnTo>
                <a:lnTo>
                  <a:pt x="1019374" y="659334"/>
                </a:lnTo>
                <a:lnTo>
                  <a:pt x="1028107" y="648482"/>
                </a:lnTo>
                <a:lnTo>
                  <a:pt x="1037105" y="637365"/>
                </a:lnTo>
                <a:lnTo>
                  <a:pt x="1045308" y="626248"/>
                </a:lnTo>
                <a:lnTo>
                  <a:pt x="1053512" y="615396"/>
                </a:lnTo>
                <a:lnTo>
                  <a:pt x="1061186" y="604014"/>
                </a:lnTo>
                <a:lnTo>
                  <a:pt x="1068596" y="593162"/>
                </a:lnTo>
                <a:lnTo>
                  <a:pt x="1075741" y="581781"/>
                </a:lnTo>
                <a:lnTo>
                  <a:pt x="1082357" y="570664"/>
                </a:lnTo>
                <a:lnTo>
                  <a:pt x="1088708" y="559547"/>
                </a:lnTo>
                <a:lnTo>
                  <a:pt x="1094795" y="547901"/>
                </a:lnTo>
                <a:lnTo>
                  <a:pt x="1100617" y="536784"/>
                </a:lnTo>
                <a:lnTo>
                  <a:pt x="1106174" y="524873"/>
                </a:lnTo>
                <a:lnTo>
                  <a:pt x="1111467" y="513227"/>
                </a:lnTo>
                <a:lnTo>
                  <a:pt x="1116230" y="501316"/>
                </a:lnTo>
                <a:lnTo>
                  <a:pt x="1120994" y="489405"/>
                </a:lnTo>
                <a:lnTo>
                  <a:pt x="1123640" y="481729"/>
                </a:lnTo>
                <a:lnTo>
                  <a:pt x="1126287" y="472995"/>
                </a:lnTo>
                <a:lnTo>
                  <a:pt x="1129198" y="463466"/>
                </a:lnTo>
                <a:lnTo>
                  <a:pt x="1131844" y="453408"/>
                </a:lnTo>
                <a:lnTo>
                  <a:pt x="1134490" y="442820"/>
                </a:lnTo>
                <a:lnTo>
                  <a:pt x="1137137" y="431968"/>
                </a:lnTo>
                <a:lnTo>
                  <a:pt x="1142165" y="408146"/>
                </a:lnTo>
                <a:lnTo>
                  <a:pt x="1146664" y="383531"/>
                </a:lnTo>
                <a:lnTo>
                  <a:pt x="1151162" y="357591"/>
                </a:lnTo>
                <a:lnTo>
                  <a:pt x="1155132" y="331917"/>
                </a:lnTo>
                <a:lnTo>
                  <a:pt x="1158837" y="305978"/>
                </a:lnTo>
                <a:lnTo>
                  <a:pt x="1161748" y="284273"/>
                </a:lnTo>
                <a:lnTo>
                  <a:pt x="1164130" y="263628"/>
                </a:lnTo>
                <a:lnTo>
                  <a:pt x="1168364" y="224189"/>
                </a:lnTo>
                <a:lnTo>
                  <a:pt x="188949" y="224189"/>
                </a:lnTo>
                <a:close/>
                <a:moveTo>
                  <a:pt x="111941" y="0"/>
                </a:moveTo>
                <a:lnTo>
                  <a:pt x="1245372" y="0"/>
                </a:lnTo>
                <a:lnTo>
                  <a:pt x="1251194" y="265"/>
                </a:lnTo>
                <a:lnTo>
                  <a:pt x="1257016" y="530"/>
                </a:lnTo>
                <a:lnTo>
                  <a:pt x="1262574" y="1324"/>
                </a:lnTo>
                <a:lnTo>
                  <a:pt x="1268131" y="2382"/>
                </a:lnTo>
                <a:lnTo>
                  <a:pt x="1273424" y="3706"/>
                </a:lnTo>
                <a:lnTo>
                  <a:pt x="1278716" y="5029"/>
                </a:lnTo>
                <a:lnTo>
                  <a:pt x="1284009" y="6882"/>
                </a:lnTo>
                <a:lnTo>
                  <a:pt x="1289302" y="9000"/>
                </a:lnTo>
                <a:lnTo>
                  <a:pt x="1294065" y="11382"/>
                </a:lnTo>
                <a:lnTo>
                  <a:pt x="1299093" y="13499"/>
                </a:lnTo>
                <a:lnTo>
                  <a:pt x="1303592" y="16411"/>
                </a:lnTo>
                <a:lnTo>
                  <a:pt x="1308091" y="19058"/>
                </a:lnTo>
                <a:lnTo>
                  <a:pt x="1312590" y="22499"/>
                </a:lnTo>
                <a:lnTo>
                  <a:pt x="1316824" y="25675"/>
                </a:lnTo>
                <a:lnTo>
                  <a:pt x="1321058" y="29380"/>
                </a:lnTo>
                <a:lnTo>
                  <a:pt x="1324498" y="32821"/>
                </a:lnTo>
                <a:lnTo>
                  <a:pt x="1328468" y="36792"/>
                </a:lnTo>
                <a:lnTo>
                  <a:pt x="1331908" y="41027"/>
                </a:lnTo>
                <a:lnTo>
                  <a:pt x="1335348" y="45262"/>
                </a:lnTo>
                <a:lnTo>
                  <a:pt x="1338259" y="49497"/>
                </a:lnTo>
                <a:lnTo>
                  <a:pt x="1341435" y="53996"/>
                </a:lnTo>
                <a:lnTo>
                  <a:pt x="1344081" y="58761"/>
                </a:lnTo>
                <a:lnTo>
                  <a:pt x="1346463" y="63525"/>
                </a:lnTo>
                <a:lnTo>
                  <a:pt x="1348845" y="68554"/>
                </a:lnTo>
                <a:lnTo>
                  <a:pt x="1350697" y="73583"/>
                </a:lnTo>
                <a:lnTo>
                  <a:pt x="1352285" y="78877"/>
                </a:lnTo>
                <a:lnTo>
                  <a:pt x="1354137" y="84435"/>
                </a:lnTo>
                <a:lnTo>
                  <a:pt x="1355196" y="89729"/>
                </a:lnTo>
                <a:lnTo>
                  <a:pt x="1356254" y="95287"/>
                </a:lnTo>
                <a:lnTo>
                  <a:pt x="1356784" y="100846"/>
                </a:lnTo>
                <a:lnTo>
                  <a:pt x="1357313" y="106404"/>
                </a:lnTo>
                <a:lnTo>
                  <a:pt x="1357313" y="112227"/>
                </a:lnTo>
                <a:lnTo>
                  <a:pt x="1357313" y="117786"/>
                </a:lnTo>
                <a:lnTo>
                  <a:pt x="1356784" y="122815"/>
                </a:lnTo>
                <a:lnTo>
                  <a:pt x="1356254" y="128108"/>
                </a:lnTo>
                <a:lnTo>
                  <a:pt x="1355460" y="133137"/>
                </a:lnTo>
                <a:lnTo>
                  <a:pt x="1354402" y="138166"/>
                </a:lnTo>
                <a:lnTo>
                  <a:pt x="1353344" y="143460"/>
                </a:lnTo>
                <a:lnTo>
                  <a:pt x="1351491" y="148225"/>
                </a:lnTo>
                <a:lnTo>
                  <a:pt x="1349903" y="152989"/>
                </a:lnTo>
                <a:lnTo>
                  <a:pt x="1347786" y="157753"/>
                </a:lnTo>
                <a:lnTo>
                  <a:pt x="1345669" y="162253"/>
                </a:lnTo>
                <a:lnTo>
                  <a:pt x="1343287" y="166753"/>
                </a:lnTo>
                <a:lnTo>
                  <a:pt x="1340906" y="170988"/>
                </a:lnTo>
                <a:lnTo>
                  <a:pt x="1337995" y="174958"/>
                </a:lnTo>
                <a:lnTo>
                  <a:pt x="1335084" y="179193"/>
                </a:lnTo>
                <a:lnTo>
                  <a:pt x="1331908" y="183163"/>
                </a:lnTo>
                <a:lnTo>
                  <a:pt x="1328732" y="186869"/>
                </a:lnTo>
                <a:lnTo>
                  <a:pt x="1325028" y="190574"/>
                </a:lnTo>
                <a:lnTo>
                  <a:pt x="1321852" y="194015"/>
                </a:lnTo>
                <a:lnTo>
                  <a:pt x="1317882" y="197191"/>
                </a:lnTo>
                <a:lnTo>
                  <a:pt x="1313913" y="200368"/>
                </a:lnTo>
                <a:lnTo>
                  <a:pt x="1309943" y="203544"/>
                </a:lnTo>
                <a:lnTo>
                  <a:pt x="1305709" y="206191"/>
                </a:lnTo>
                <a:lnTo>
                  <a:pt x="1301475" y="208838"/>
                </a:lnTo>
                <a:lnTo>
                  <a:pt x="1296976" y="211220"/>
                </a:lnTo>
                <a:lnTo>
                  <a:pt x="1292477" y="213602"/>
                </a:lnTo>
                <a:lnTo>
                  <a:pt x="1287714" y="215455"/>
                </a:lnTo>
                <a:lnTo>
                  <a:pt x="1282950" y="217308"/>
                </a:lnTo>
                <a:lnTo>
                  <a:pt x="1278187" y="218896"/>
                </a:lnTo>
                <a:lnTo>
                  <a:pt x="1273159" y="220219"/>
                </a:lnTo>
                <a:lnTo>
                  <a:pt x="1268131" y="221543"/>
                </a:lnTo>
                <a:lnTo>
                  <a:pt x="1263103" y="222337"/>
                </a:lnTo>
                <a:lnTo>
                  <a:pt x="1258075" y="223131"/>
                </a:lnTo>
                <a:lnTo>
                  <a:pt x="1253841" y="266275"/>
                </a:lnTo>
                <a:lnTo>
                  <a:pt x="1251194" y="290096"/>
                </a:lnTo>
                <a:lnTo>
                  <a:pt x="1248548" y="314447"/>
                </a:lnTo>
                <a:lnTo>
                  <a:pt x="1245372" y="340122"/>
                </a:lnTo>
                <a:lnTo>
                  <a:pt x="1241932" y="365532"/>
                </a:lnTo>
                <a:lnTo>
                  <a:pt x="1237963" y="391471"/>
                </a:lnTo>
                <a:lnTo>
                  <a:pt x="1234258" y="416881"/>
                </a:lnTo>
                <a:lnTo>
                  <a:pt x="1231347" y="432762"/>
                </a:lnTo>
                <a:lnTo>
                  <a:pt x="1228436" y="447849"/>
                </a:lnTo>
                <a:lnTo>
                  <a:pt x="1225525" y="462936"/>
                </a:lnTo>
                <a:lnTo>
                  <a:pt x="1222349" y="477759"/>
                </a:lnTo>
                <a:lnTo>
                  <a:pt x="1218644" y="492052"/>
                </a:lnTo>
                <a:lnTo>
                  <a:pt x="1215204" y="506080"/>
                </a:lnTo>
                <a:lnTo>
                  <a:pt x="1211499" y="519579"/>
                </a:lnTo>
                <a:lnTo>
                  <a:pt x="1207265" y="532814"/>
                </a:lnTo>
                <a:lnTo>
                  <a:pt x="1202237" y="547636"/>
                </a:lnTo>
                <a:lnTo>
                  <a:pt x="1196415" y="562458"/>
                </a:lnTo>
                <a:lnTo>
                  <a:pt x="1190593" y="577016"/>
                </a:lnTo>
                <a:lnTo>
                  <a:pt x="1184506" y="591839"/>
                </a:lnTo>
                <a:lnTo>
                  <a:pt x="1177890" y="606132"/>
                </a:lnTo>
                <a:lnTo>
                  <a:pt x="1171010" y="620160"/>
                </a:lnTo>
                <a:lnTo>
                  <a:pt x="1163865" y="634188"/>
                </a:lnTo>
                <a:lnTo>
                  <a:pt x="1156455" y="648217"/>
                </a:lnTo>
                <a:lnTo>
                  <a:pt x="1148516" y="661981"/>
                </a:lnTo>
                <a:lnTo>
                  <a:pt x="1140312" y="675480"/>
                </a:lnTo>
                <a:lnTo>
                  <a:pt x="1131844" y="689243"/>
                </a:lnTo>
                <a:lnTo>
                  <a:pt x="1123111" y="702478"/>
                </a:lnTo>
                <a:lnTo>
                  <a:pt x="1113849" y="715712"/>
                </a:lnTo>
                <a:lnTo>
                  <a:pt x="1104586" y="728946"/>
                </a:lnTo>
                <a:lnTo>
                  <a:pt x="1094795" y="742180"/>
                </a:lnTo>
                <a:lnTo>
                  <a:pt x="1085004" y="754885"/>
                </a:lnTo>
                <a:lnTo>
                  <a:pt x="1074947" y="767590"/>
                </a:lnTo>
                <a:lnTo>
                  <a:pt x="1064097" y="780031"/>
                </a:lnTo>
                <a:lnTo>
                  <a:pt x="1053512" y="792736"/>
                </a:lnTo>
                <a:lnTo>
                  <a:pt x="1042662" y="804911"/>
                </a:lnTo>
                <a:lnTo>
                  <a:pt x="1031283" y="817351"/>
                </a:lnTo>
                <a:lnTo>
                  <a:pt x="1019903" y="829792"/>
                </a:lnTo>
                <a:lnTo>
                  <a:pt x="1007995" y="841967"/>
                </a:lnTo>
                <a:lnTo>
                  <a:pt x="995557" y="854407"/>
                </a:lnTo>
                <a:lnTo>
                  <a:pt x="983384" y="866848"/>
                </a:lnTo>
                <a:lnTo>
                  <a:pt x="970681" y="879288"/>
                </a:lnTo>
                <a:lnTo>
                  <a:pt x="957714" y="891463"/>
                </a:lnTo>
                <a:lnTo>
                  <a:pt x="944218" y="903904"/>
                </a:lnTo>
                <a:lnTo>
                  <a:pt x="916960" y="928520"/>
                </a:lnTo>
                <a:lnTo>
                  <a:pt x="888380" y="953665"/>
                </a:lnTo>
                <a:lnTo>
                  <a:pt x="888115" y="954459"/>
                </a:lnTo>
                <a:lnTo>
                  <a:pt x="886792" y="957900"/>
                </a:lnTo>
                <a:lnTo>
                  <a:pt x="885204" y="962664"/>
                </a:lnTo>
                <a:lnTo>
                  <a:pt x="883616" y="968487"/>
                </a:lnTo>
                <a:lnTo>
                  <a:pt x="881764" y="975369"/>
                </a:lnTo>
                <a:lnTo>
                  <a:pt x="880441" y="981457"/>
                </a:lnTo>
                <a:lnTo>
                  <a:pt x="879118" y="986221"/>
                </a:lnTo>
                <a:lnTo>
                  <a:pt x="876736" y="993632"/>
                </a:lnTo>
                <a:lnTo>
                  <a:pt x="876207" y="997338"/>
                </a:lnTo>
                <a:lnTo>
                  <a:pt x="875677" y="1002102"/>
                </a:lnTo>
                <a:lnTo>
                  <a:pt x="875148" y="1008984"/>
                </a:lnTo>
                <a:lnTo>
                  <a:pt x="875148" y="1017719"/>
                </a:lnTo>
                <a:lnTo>
                  <a:pt x="875148" y="1025130"/>
                </a:lnTo>
                <a:lnTo>
                  <a:pt x="875413" y="1030953"/>
                </a:lnTo>
                <a:lnTo>
                  <a:pt x="875942" y="1035453"/>
                </a:lnTo>
                <a:lnTo>
                  <a:pt x="876471" y="1038894"/>
                </a:lnTo>
                <a:lnTo>
                  <a:pt x="878059" y="1046305"/>
                </a:lnTo>
                <a:lnTo>
                  <a:pt x="879118" y="1051069"/>
                </a:lnTo>
                <a:lnTo>
                  <a:pt x="880176" y="1056892"/>
                </a:lnTo>
                <a:lnTo>
                  <a:pt x="880970" y="1062715"/>
                </a:lnTo>
                <a:lnTo>
                  <a:pt x="882293" y="1068009"/>
                </a:lnTo>
                <a:lnTo>
                  <a:pt x="884675" y="1077009"/>
                </a:lnTo>
                <a:lnTo>
                  <a:pt x="887057" y="1083890"/>
                </a:lnTo>
                <a:lnTo>
                  <a:pt x="888644" y="1088125"/>
                </a:lnTo>
                <a:lnTo>
                  <a:pt x="916960" y="1113271"/>
                </a:lnTo>
                <a:lnTo>
                  <a:pt x="944482" y="1137886"/>
                </a:lnTo>
                <a:lnTo>
                  <a:pt x="957714" y="1150327"/>
                </a:lnTo>
                <a:lnTo>
                  <a:pt x="970681" y="1162767"/>
                </a:lnTo>
                <a:lnTo>
                  <a:pt x="983384" y="1174942"/>
                </a:lnTo>
                <a:lnTo>
                  <a:pt x="995557" y="1187118"/>
                </a:lnTo>
                <a:lnTo>
                  <a:pt x="1007995" y="1199558"/>
                </a:lnTo>
                <a:lnTo>
                  <a:pt x="1019903" y="1211734"/>
                </a:lnTo>
                <a:lnTo>
                  <a:pt x="1031283" y="1224174"/>
                </a:lnTo>
                <a:lnTo>
                  <a:pt x="1042662" y="1236614"/>
                </a:lnTo>
                <a:lnTo>
                  <a:pt x="1053512" y="1249055"/>
                </a:lnTo>
                <a:lnTo>
                  <a:pt x="1064097" y="1261495"/>
                </a:lnTo>
                <a:lnTo>
                  <a:pt x="1074947" y="1274200"/>
                </a:lnTo>
                <a:lnTo>
                  <a:pt x="1085004" y="1286905"/>
                </a:lnTo>
                <a:lnTo>
                  <a:pt x="1094795" y="1299874"/>
                </a:lnTo>
                <a:lnTo>
                  <a:pt x="1104586" y="1312844"/>
                </a:lnTo>
                <a:lnTo>
                  <a:pt x="1113849" y="1325814"/>
                </a:lnTo>
                <a:lnTo>
                  <a:pt x="1123111" y="1339048"/>
                </a:lnTo>
                <a:lnTo>
                  <a:pt x="1131844" y="1352547"/>
                </a:lnTo>
                <a:lnTo>
                  <a:pt x="1140312" y="1366046"/>
                </a:lnTo>
                <a:lnTo>
                  <a:pt x="1148516" y="1379810"/>
                </a:lnTo>
                <a:lnTo>
                  <a:pt x="1156455" y="1393309"/>
                </a:lnTo>
                <a:lnTo>
                  <a:pt x="1163865" y="1407337"/>
                </a:lnTo>
                <a:lnTo>
                  <a:pt x="1171010" y="1421365"/>
                </a:lnTo>
                <a:lnTo>
                  <a:pt x="1177890" y="1435394"/>
                </a:lnTo>
                <a:lnTo>
                  <a:pt x="1184506" y="1449951"/>
                </a:lnTo>
                <a:lnTo>
                  <a:pt x="1190593" y="1464509"/>
                </a:lnTo>
                <a:lnTo>
                  <a:pt x="1196415" y="1479332"/>
                </a:lnTo>
                <a:lnTo>
                  <a:pt x="1202237" y="1493889"/>
                </a:lnTo>
                <a:lnTo>
                  <a:pt x="1207265" y="1508976"/>
                </a:lnTo>
                <a:lnTo>
                  <a:pt x="1211499" y="1521946"/>
                </a:lnTo>
                <a:lnTo>
                  <a:pt x="1215204" y="1535710"/>
                </a:lnTo>
                <a:lnTo>
                  <a:pt x="1218644" y="1549473"/>
                </a:lnTo>
                <a:lnTo>
                  <a:pt x="1222349" y="1563767"/>
                </a:lnTo>
                <a:lnTo>
                  <a:pt x="1225525" y="1578854"/>
                </a:lnTo>
                <a:lnTo>
                  <a:pt x="1228436" y="1593676"/>
                </a:lnTo>
                <a:lnTo>
                  <a:pt x="1231347" y="1609028"/>
                </a:lnTo>
                <a:lnTo>
                  <a:pt x="1234258" y="1624909"/>
                </a:lnTo>
                <a:lnTo>
                  <a:pt x="1239286" y="1656407"/>
                </a:lnTo>
                <a:lnTo>
                  <a:pt x="1243785" y="1687640"/>
                </a:lnTo>
                <a:lnTo>
                  <a:pt x="1247490" y="1719137"/>
                </a:lnTo>
                <a:lnTo>
                  <a:pt x="1250930" y="1749576"/>
                </a:lnTo>
                <a:lnTo>
                  <a:pt x="1254899" y="1785838"/>
                </a:lnTo>
                <a:lnTo>
                  <a:pt x="1258075" y="1818659"/>
                </a:lnTo>
                <a:lnTo>
                  <a:pt x="1263103" y="1819189"/>
                </a:lnTo>
                <a:lnTo>
                  <a:pt x="1268131" y="1820247"/>
                </a:lnTo>
                <a:lnTo>
                  <a:pt x="1273159" y="1821571"/>
                </a:lnTo>
                <a:lnTo>
                  <a:pt x="1278187" y="1822894"/>
                </a:lnTo>
                <a:lnTo>
                  <a:pt x="1282950" y="1824218"/>
                </a:lnTo>
                <a:lnTo>
                  <a:pt x="1287714" y="1826335"/>
                </a:lnTo>
                <a:lnTo>
                  <a:pt x="1292477" y="1828188"/>
                </a:lnTo>
                <a:lnTo>
                  <a:pt x="1296976" y="1830570"/>
                </a:lnTo>
                <a:lnTo>
                  <a:pt x="1301475" y="1832688"/>
                </a:lnTo>
                <a:lnTo>
                  <a:pt x="1305709" y="1835599"/>
                </a:lnTo>
                <a:lnTo>
                  <a:pt x="1309943" y="1838246"/>
                </a:lnTo>
                <a:lnTo>
                  <a:pt x="1313913" y="1841158"/>
                </a:lnTo>
                <a:lnTo>
                  <a:pt x="1317882" y="1844334"/>
                </a:lnTo>
                <a:lnTo>
                  <a:pt x="1321852" y="1847510"/>
                </a:lnTo>
                <a:lnTo>
                  <a:pt x="1325028" y="1850951"/>
                </a:lnTo>
                <a:lnTo>
                  <a:pt x="1328732" y="1854657"/>
                </a:lnTo>
                <a:lnTo>
                  <a:pt x="1331908" y="1858627"/>
                </a:lnTo>
                <a:lnTo>
                  <a:pt x="1335084" y="1862597"/>
                </a:lnTo>
                <a:lnTo>
                  <a:pt x="1337995" y="1866568"/>
                </a:lnTo>
                <a:lnTo>
                  <a:pt x="1340906" y="1870538"/>
                </a:lnTo>
                <a:lnTo>
                  <a:pt x="1343287" y="1874773"/>
                </a:lnTo>
                <a:lnTo>
                  <a:pt x="1345669" y="1879273"/>
                </a:lnTo>
                <a:lnTo>
                  <a:pt x="1347786" y="1883772"/>
                </a:lnTo>
                <a:lnTo>
                  <a:pt x="1349903" y="1888537"/>
                </a:lnTo>
                <a:lnTo>
                  <a:pt x="1351491" y="1893301"/>
                </a:lnTo>
                <a:lnTo>
                  <a:pt x="1353344" y="1898065"/>
                </a:lnTo>
                <a:lnTo>
                  <a:pt x="1354402" y="1903359"/>
                </a:lnTo>
                <a:lnTo>
                  <a:pt x="1355460" y="1908388"/>
                </a:lnTo>
                <a:lnTo>
                  <a:pt x="1356254" y="1913417"/>
                </a:lnTo>
                <a:lnTo>
                  <a:pt x="1356784" y="1918711"/>
                </a:lnTo>
                <a:lnTo>
                  <a:pt x="1357313" y="1924004"/>
                </a:lnTo>
                <a:lnTo>
                  <a:pt x="1357313" y="1929298"/>
                </a:lnTo>
                <a:lnTo>
                  <a:pt x="1357313" y="1934857"/>
                </a:lnTo>
                <a:lnTo>
                  <a:pt x="1356784" y="1940944"/>
                </a:lnTo>
                <a:lnTo>
                  <a:pt x="1356254" y="1946503"/>
                </a:lnTo>
                <a:lnTo>
                  <a:pt x="1355196" y="1951797"/>
                </a:lnTo>
                <a:lnTo>
                  <a:pt x="1354137" y="1957355"/>
                </a:lnTo>
                <a:lnTo>
                  <a:pt x="1352285" y="1962913"/>
                </a:lnTo>
                <a:lnTo>
                  <a:pt x="1350697" y="1967942"/>
                </a:lnTo>
                <a:lnTo>
                  <a:pt x="1348845" y="1972971"/>
                </a:lnTo>
                <a:lnTo>
                  <a:pt x="1346463" y="1978000"/>
                </a:lnTo>
                <a:lnTo>
                  <a:pt x="1344081" y="1982765"/>
                </a:lnTo>
                <a:lnTo>
                  <a:pt x="1341435" y="1987529"/>
                </a:lnTo>
                <a:lnTo>
                  <a:pt x="1338259" y="1992029"/>
                </a:lnTo>
                <a:lnTo>
                  <a:pt x="1335348" y="1996529"/>
                </a:lnTo>
                <a:lnTo>
                  <a:pt x="1331908" y="2000764"/>
                </a:lnTo>
                <a:lnTo>
                  <a:pt x="1328468" y="2004734"/>
                </a:lnTo>
                <a:lnTo>
                  <a:pt x="1324498" y="2008704"/>
                </a:lnTo>
                <a:lnTo>
                  <a:pt x="1321058" y="2012410"/>
                </a:lnTo>
                <a:lnTo>
                  <a:pt x="1316824" y="2015851"/>
                </a:lnTo>
                <a:lnTo>
                  <a:pt x="1312590" y="2019292"/>
                </a:lnTo>
                <a:lnTo>
                  <a:pt x="1308091" y="2022468"/>
                </a:lnTo>
                <a:lnTo>
                  <a:pt x="1303592" y="2025115"/>
                </a:lnTo>
                <a:lnTo>
                  <a:pt x="1299093" y="2028026"/>
                </a:lnTo>
                <a:lnTo>
                  <a:pt x="1294065" y="2030408"/>
                </a:lnTo>
                <a:lnTo>
                  <a:pt x="1289302" y="2032791"/>
                </a:lnTo>
                <a:lnTo>
                  <a:pt x="1284009" y="2034643"/>
                </a:lnTo>
                <a:lnTo>
                  <a:pt x="1278716" y="2036496"/>
                </a:lnTo>
                <a:lnTo>
                  <a:pt x="1273424" y="2038084"/>
                </a:lnTo>
                <a:lnTo>
                  <a:pt x="1268131" y="2039143"/>
                </a:lnTo>
                <a:lnTo>
                  <a:pt x="1262574" y="2040466"/>
                </a:lnTo>
                <a:lnTo>
                  <a:pt x="1257016" y="2040996"/>
                </a:lnTo>
                <a:lnTo>
                  <a:pt x="1251194" y="2041525"/>
                </a:lnTo>
                <a:lnTo>
                  <a:pt x="1245372" y="2041525"/>
                </a:lnTo>
                <a:lnTo>
                  <a:pt x="111941" y="2041525"/>
                </a:lnTo>
                <a:lnTo>
                  <a:pt x="106119" y="2041525"/>
                </a:lnTo>
                <a:lnTo>
                  <a:pt x="100561" y="2040996"/>
                </a:lnTo>
                <a:lnTo>
                  <a:pt x="94739" y="2040466"/>
                </a:lnTo>
                <a:lnTo>
                  <a:pt x="89447" y="2039143"/>
                </a:lnTo>
                <a:lnTo>
                  <a:pt x="83889" y="2038084"/>
                </a:lnTo>
                <a:lnTo>
                  <a:pt x="78861" y="2036496"/>
                </a:lnTo>
                <a:lnTo>
                  <a:pt x="73569" y="2034643"/>
                </a:lnTo>
                <a:lnTo>
                  <a:pt x="68540" y="2032791"/>
                </a:lnTo>
                <a:lnTo>
                  <a:pt x="63248" y="2030408"/>
                </a:lnTo>
                <a:lnTo>
                  <a:pt x="58484" y="2028026"/>
                </a:lnTo>
                <a:lnTo>
                  <a:pt x="53721" y="2025115"/>
                </a:lnTo>
                <a:lnTo>
                  <a:pt x="49222" y="2022468"/>
                </a:lnTo>
                <a:lnTo>
                  <a:pt x="44988" y="2019292"/>
                </a:lnTo>
                <a:lnTo>
                  <a:pt x="40754" y="2015851"/>
                </a:lnTo>
                <a:lnTo>
                  <a:pt x="36784" y="2012410"/>
                </a:lnTo>
                <a:lnTo>
                  <a:pt x="32815" y="2008704"/>
                </a:lnTo>
                <a:lnTo>
                  <a:pt x="29110" y="2004734"/>
                </a:lnTo>
                <a:lnTo>
                  <a:pt x="25405" y="2000764"/>
                </a:lnTo>
                <a:lnTo>
                  <a:pt x="22229" y="1996529"/>
                </a:lnTo>
                <a:lnTo>
                  <a:pt x="19054" y="1992029"/>
                </a:lnTo>
                <a:lnTo>
                  <a:pt x="16143" y="1987529"/>
                </a:lnTo>
                <a:lnTo>
                  <a:pt x="13232" y="1982765"/>
                </a:lnTo>
                <a:lnTo>
                  <a:pt x="11115" y="1978000"/>
                </a:lnTo>
                <a:lnTo>
                  <a:pt x="8733" y="1972971"/>
                </a:lnTo>
                <a:lnTo>
                  <a:pt x="6881" y="1967942"/>
                </a:lnTo>
                <a:lnTo>
                  <a:pt x="5028" y="1962913"/>
                </a:lnTo>
                <a:lnTo>
                  <a:pt x="3440" y="1957355"/>
                </a:lnTo>
                <a:lnTo>
                  <a:pt x="2117" y="1951797"/>
                </a:lnTo>
                <a:lnTo>
                  <a:pt x="1323" y="1946503"/>
                </a:lnTo>
                <a:lnTo>
                  <a:pt x="529" y="1940944"/>
                </a:lnTo>
                <a:lnTo>
                  <a:pt x="265" y="1934857"/>
                </a:lnTo>
                <a:lnTo>
                  <a:pt x="0" y="1929298"/>
                </a:lnTo>
                <a:lnTo>
                  <a:pt x="265" y="1924004"/>
                </a:lnTo>
                <a:lnTo>
                  <a:pt x="529" y="1918711"/>
                </a:lnTo>
                <a:lnTo>
                  <a:pt x="1059" y="1913417"/>
                </a:lnTo>
                <a:lnTo>
                  <a:pt x="1852" y="1908388"/>
                </a:lnTo>
                <a:lnTo>
                  <a:pt x="2911" y="1903359"/>
                </a:lnTo>
                <a:lnTo>
                  <a:pt x="4499" y="1898065"/>
                </a:lnTo>
                <a:lnTo>
                  <a:pt x="5822" y="1893301"/>
                </a:lnTo>
                <a:lnTo>
                  <a:pt x="7674" y="1888537"/>
                </a:lnTo>
                <a:lnTo>
                  <a:pt x="9791" y="1883772"/>
                </a:lnTo>
                <a:lnTo>
                  <a:pt x="11644" y="1879273"/>
                </a:lnTo>
                <a:lnTo>
                  <a:pt x="14290" y="1874773"/>
                </a:lnTo>
                <a:lnTo>
                  <a:pt x="16672" y="1870538"/>
                </a:lnTo>
                <a:lnTo>
                  <a:pt x="19583" y="1866568"/>
                </a:lnTo>
                <a:lnTo>
                  <a:pt x="22229" y="1862597"/>
                </a:lnTo>
                <a:lnTo>
                  <a:pt x="25405" y="1858627"/>
                </a:lnTo>
                <a:lnTo>
                  <a:pt x="28845" y="1854657"/>
                </a:lnTo>
                <a:lnTo>
                  <a:pt x="32285" y="1850951"/>
                </a:lnTo>
                <a:lnTo>
                  <a:pt x="35726" y="1847510"/>
                </a:lnTo>
                <a:lnTo>
                  <a:pt x="39431" y="1844334"/>
                </a:lnTo>
                <a:lnTo>
                  <a:pt x="43400" y="1841158"/>
                </a:lnTo>
                <a:lnTo>
                  <a:pt x="47634" y="1838246"/>
                </a:lnTo>
                <a:lnTo>
                  <a:pt x="51604" y="1835599"/>
                </a:lnTo>
                <a:lnTo>
                  <a:pt x="56103" y="1832688"/>
                </a:lnTo>
                <a:lnTo>
                  <a:pt x="60601" y="1830570"/>
                </a:lnTo>
                <a:lnTo>
                  <a:pt x="65100" y="1828188"/>
                </a:lnTo>
                <a:lnTo>
                  <a:pt x="69599" y="1826335"/>
                </a:lnTo>
                <a:lnTo>
                  <a:pt x="74362" y="1824218"/>
                </a:lnTo>
                <a:lnTo>
                  <a:pt x="79391" y="1822894"/>
                </a:lnTo>
                <a:lnTo>
                  <a:pt x="84154" y="1821571"/>
                </a:lnTo>
                <a:lnTo>
                  <a:pt x="89182" y="1820247"/>
                </a:lnTo>
                <a:lnTo>
                  <a:pt x="94210" y="1819189"/>
                </a:lnTo>
                <a:lnTo>
                  <a:pt x="99503" y="1818659"/>
                </a:lnTo>
                <a:lnTo>
                  <a:pt x="103737" y="1775516"/>
                </a:lnTo>
                <a:lnTo>
                  <a:pt x="106383" y="1751694"/>
                </a:lnTo>
                <a:lnTo>
                  <a:pt x="108765" y="1727078"/>
                </a:lnTo>
                <a:lnTo>
                  <a:pt x="112205" y="1701668"/>
                </a:lnTo>
                <a:lnTo>
                  <a:pt x="115646" y="1675993"/>
                </a:lnTo>
                <a:lnTo>
                  <a:pt x="119615" y="1650319"/>
                </a:lnTo>
                <a:lnTo>
                  <a:pt x="123585" y="1624909"/>
                </a:lnTo>
                <a:lnTo>
                  <a:pt x="126231" y="1609028"/>
                </a:lnTo>
                <a:lnTo>
                  <a:pt x="129142" y="1593676"/>
                </a:lnTo>
                <a:lnTo>
                  <a:pt x="132053" y="1578854"/>
                </a:lnTo>
                <a:lnTo>
                  <a:pt x="135228" y="1563767"/>
                </a:lnTo>
                <a:lnTo>
                  <a:pt x="138669" y="1549473"/>
                </a:lnTo>
                <a:lnTo>
                  <a:pt x="142374" y="1535710"/>
                </a:lnTo>
                <a:lnTo>
                  <a:pt x="146343" y="1521946"/>
                </a:lnTo>
                <a:lnTo>
                  <a:pt x="150313" y="1508976"/>
                </a:lnTo>
                <a:lnTo>
                  <a:pt x="155605" y="1493889"/>
                </a:lnTo>
                <a:lnTo>
                  <a:pt x="161163" y="1479332"/>
                </a:lnTo>
                <a:lnTo>
                  <a:pt x="166985" y="1464509"/>
                </a:lnTo>
                <a:lnTo>
                  <a:pt x="173071" y="1449951"/>
                </a:lnTo>
                <a:lnTo>
                  <a:pt x="179687" y="1435394"/>
                </a:lnTo>
                <a:lnTo>
                  <a:pt x="186568" y="1421365"/>
                </a:lnTo>
                <a:lnTo>
                  <a:pt x="193713" y="1407337"/>
                </a:lnTo>
                <a:lnTo>
                  <a:pt x="201387" y="1393309"/>
                </a:lnTo>
                <a:lnTo>
                  <a:pt x="209062" y="1379810"/>
                </a:lnTo>
                <a:lnTo>
                  <a:pt x="217265" y="1366046"/>
                </a:lnTo>
                <a:lnTo>
                  <a:pt x="225734" y="1352547"/>
                </a:lnTo>
                <a:lnTo>
                  <a:pt x="234467" y="1339048"/>
                </a:lnTo>
                <a:lnTo>
                  <a:pt x="243729" y="1325814"/>
                </a:lnTo>
                <a:lnTo>
                  <a:pt x="252991" y="1312844"/>
                </a:lnTo>
                <a:lnTo>
                  <a:pt x="262783" y="1299874"/>
                </a:lnTo>
                <a:lnTo>
                  <a:pt x="272574" y="1286905"/>
                </a:lnTo>
                <a:lnTo>
                  <a:pt x="282630" y="1274200"/>
                </a:lnTo>
                <a:lnTo>
                  <a:pt x="293216" y="1261495"/>
                </a:lnTo>
                <a:lnTo>
                  <a:pt x="304066" y="1249055"/>
                </a:lnTo>
                <a:lnTo>
                  <a:pt x="314916" y="1236614"/>
                </a:lnTo>
                <a:lnTo>
                  <a:pt x="326295" y="1224174"/>
                </a:lnTo>
                <a:lnTo>
                  <a:pt x="337674" y="1211734"/>
                </a:lnTo>
                <a:lnTo>
                  <a:pt x="349583" y="1199558"/>
                </a:lnTo>
                <a:lnTo>
                  <a:pt x="361756" y="1187118"/>
                </a:lnTo>
                <a:lnTo>
                  <a:pt x="374194" y="1174678"/>
                </a:lnTo>
                <a:lnTo>
                  <a:pt x="386896" y="1162767"/>
                </a:lnTo>
                <a:lnTo>
                  <a:pt x="399864" y="1150327"/>
                </a:lnTo>
                <a:lnTo>
                  <a:pt x="413095" y="1137886"/>
                </a:lnTo>
                <a:lnTo>
                  <a:pt x="440617" y="1113271"/>
                </a:lnTo>
                <a:lnTo>
                  <a:pt x="468933" y="1088125"/>
                </a:lnTo>
                <a:lnTo>
                  <a:pt x="469198" y="1087331"/>
                </a:lnTo>
                <a:lnTo>
                  <a:pt x="470786" y="1083890"/>
                </a:lnTo>
                <a:lnTo>
                  <a:pt x="472374" y="1079126"/>
                </a:lnTo>
                <a:lnTo>
                  <a:pt x="473961" y="1073303"/>
                </a:lnTo>
                <a:lnTo>
                  <a:pt x="475814" y="1066156"/>
                </a:lnTo>
                <a:lnTo>
                  <a:pt x="478460" y="1054510"/>
                </a:lnTo>
                <a:lnTo>
                  <a:pt x="479519" y="1049746"/>
                </a:lnTo>
                <a:lnTo>
                  <a:pt x="480577" y="1044982"/>
                </a:lnTo>
                <a:lnTo>
                  <a:pt x="481371" y="1039952"/>
                </a:lnTo>
                <a:lnTo>
                  <a:pt x="481900" y="1033865"/>
                </a:lnTo>
                <a:lnTo>
                  <a:pt x="482165" y="1026718"/>
                </a:lnTo>
                <a:lnTo>
                  <a:pt x="482430" y="1017719"/>
                </a:lnTo>
                <a:lnTo>
                  <a:pt x="482430" y="1010308"/>
                </a:lnTo>
                <a:lnTo>
                  <a:pt x="482165" y="1005279"/>
                </a:lnTo>
                <a:lnTo>
                  <a:pt x="481636" y="1001838"/>
                </a:lnTo>
                <a:lnTo>
                  <a:pt x="481106" y="999455"/>
                </a:lnTo>
                <a:lnTo>
                  <a:pt x="479254" y="994426"/>
                </a:lnTo>
                <a:lnTo>
                  <a:pt x="478460" y="990456"/>
                </a:lnTo>
                <a:lnTo>
                  <a:pt x="477402" y="984633"/>
                </a:lnTo>
                <a:lnTo>
                  <a:pt x="476343" y="978810"/>
                </a:lnTo>
                <a:lnTo>
                  <a:pt x="475549" y="973516"/>
                </a:lnTo>
                <a:lnTo>
                  <a:pt x="472903" y="964517"/>
                </a:lnTo>
                <a:lnTo>
                  <a:pt x="470786" y="957900"/>
                </a:lnTo>
                <a:lnTo>
                  <a:pt x="468933" y="953665"/>
                </a:lnTo>
                <a:lnTo>
                  <a:pt x="440617" y="928520"/>
                </a:lnTo>
                <a:lnTo>
                  <a:pt x="413095" y="903904"/>
                </a:lnTo>
                <a:lnTo>
                  <a:pt x="399864" y="891463"/>
                </a:lnTo>
                <a:lnTo>
                  <a:pt x="386896" y="879288"/>
                </a:lnTo>
                <a:lnTo>
                  <a:pt x="374194" y="866848"/>
                </a:lnTo>
                <a:lnTo>
                  <a:pt x="361756" y="854407"/>
                </a:lnTo>
                <a:lnTo>
                  <a:pt x="349583" y="841967"/>
                </a:lnTo>
                <a:lnTo>
                  <a:pt x="337674" y="829792"/>
                </a:lnTo>
                <a:lnTo>
                  <a:pt x="326295" y="817351"/>
                </a:lnTo>
                <a:lnTo>
                  <a:pt x="314916" y="804911"/>
                </a:lnTo>
                <a:lnTo>
                  <a:pt x="304066" y="792736"/>
                </a:lnTo>
                <a:lnTo>
                  <a:pt x="293216" y="780031"/>
                </a:lnTo>
                <a:lnTo>
                  <a:pt x="282630" y="767590"/>
                </a:lnTo>
                <a:lnTo>
                  <a:pt x="272574" y="754885"/>
                </a:lnTo>
                <a:lnTo>
                  <a:pt x="262783" y="742180"/>
                </a:lnTo>
                <a:lnTo>
                  <a:pt x="252991" y="728946"/>
                </a:lnTo>
                <a:lnTo>
                  <a:pt x="243729" y="715712"/>
                </a:lnTo>
                <a:lnTo>
                  <a:pt x="234467" y="702478"/>
                </a:lnTo>
                <a:lnTo>
                  <a:pt x="225734" y="689243"/>
                </a:lnTo>
                <a:lnTo>
                  <a:pt x="217265" y="675480"/>
                </a:lnTo>
                <a:lnTo>
                  <a:pt x="209062" y="661981"/>
                </a:lnTo>
                <a:lnTo>
                  <a:pt x="201387" y="648217"/>
                </a:lnTo>
                <a:lnTo>
                  <a:pt x="193713" y="634188"/>
                </a:lnTo>
                <a:lnTo>
                  <a:pt x="186568" y="620160"/>
                </a:lnTo>
                <a:lnTo>
                  <a:pt x="179687" y="606132"/>
                </a:lnTo>
                <a:lnTo>
                  <a:pt x="173071" y="591839"/>
                </a:lnTo>
                <a:lnTo>
                  <a:pt x="166985" y="577016"/>
                </a:lnTo>
                <a:lnTo>
                  <a:pt x="161163" y="562458"/>
                </a:lnTo>
                <a:lnTo>
                  <a:pt x="155605" y="547636"/>
                </a:lnTo>
                <a:lnTo>
                  <a:pt x="150313" y="532814"/>
                </a:lnTo>
                <a:lnTo>
                  <a:pt x="146343" y="519579"/>
                </a:lnTo>
                <a:lnTo>
                  <a:pt x="142374" y="506080"/>
                </a:lnTo>
                <a:lnTo>
                  <a:pt x="138669" y="492052"/>
                </a:lnTo>
                <a:lnTo>
                  <a:pt x="135228" y="477759"/>
                </a:lnTo>
                <a:lnTo>
                  <a:pt x="132053" y="462936"/>
                </a:lnTo>
                <a:lnTo>
                  <a:pt x="129142" y="447849"/>
                </a:lnTo>
                <a:lnTo>
                  <a:pt x="126231" y="432762"/>
                </a:lnTo>
                <a:lnTo>
                  <a:pt x="123585" y="416881"/>
                </a:lnTo>
                <a:lnTo>
                  <a:pt x="118292" y="385648"/>
                </a:lnTo>
                <a:lnTo>
                  <a:pt x="113793" y="353886"/>
                </a:lnTo>
                <a:lnTo>
                  <a:pt x="110088" y="322653"/>
                </a:lnTo>
                <a:lnTo>
                  <a:pt x="106383" y="292214"/>
                </a:lnTo>
                <a:lnTo>
                  <a:pt x="102678" y="255952"/>
                </a:lnTo>
                <a:lnTo>
                  <a:pt x="99503" y="223131"/>
                </a:lnTo>
                <a:lnTo>
                  <a:pt x="94210" y="222337"/>
                </a:lnTo>
                <a:lnTo>
                  <a:pt x="89182" y="221543"/>
                </a:lnTo>
                <a:lnTo>
                  <a:pt x="84154" y="220219"/>
                </a:lnTo>
                <a:lnTo>
                  <a:pt x="79391" y="218896"/>
                </a:lnTo>
                <a:lnTo>
                  <a:pt x="74362" y="217308"/>
                </a:lnTo>
                <a:lnTo>
                  <a:pt x="69599" y="215455"/>
                </a:lnTo>
                <a:lnTo>
                  <a:pt x="65100" y="213602"/>
                </a:lnTo>
                <a:lnTo>
                  <a:pt x="60601" y="211220"/>
                </a:lnTo>
                <a:lnTo>
                  <a:pt x="56103" y="208838"/>
                </a:lnTo>
                <a:lnTo>
                  <a:pt x="51604" y="206191"/>
                </a:lnTo>
                <a:lnTo>
                  <a:pt x="47634" y="203544"/>
                </a:lnTo>
                <a:lnTo>
                  <a:pt x="43400" y="200368"/>
                </a:lnTo>
                <a:lnTo>
                  <a:pt x="39431" y="197191"/>
                </a:lnTo>
                <a:lnTo>
                  <a:pt x="35726" y="194280"/>
                </a:lnTo>
                <a:lnTo>
                  <a:pt x="32285" y="190574"/>
                </a:lnTo>
                <a:lnTo>
                  <a:pt x="28845" y="186869"/>
                </a:lnTo>
                <a:lnTo>
                  <a:pt x="25405" y="183163"/>
                </a:lnTo>
                <a:lnTo>
                  <a:pt x="22229" y="179193"/>
                </a:lnTo>
                <a:lnTo>
                  <a:pt x="19583" y="174958"/>
                </a:lnTo>
                <a:lnTo>
                  <a:pt x="16672" y="171252"/>
                </a:lnTo>
                <a:lnTo>
                  <a:pt x="14290" y="166753"/>
                </a:lnTo>
                <a:lnTo>
                  <a:pt x="11644" y="162253"/>
                </a:lnTo>
                <a:lnTo>
                  <a:pt x="9791" y="157753"/>
                </a:lnTo>
                <a:lnTo>
                  <a:pt x="7674" y="152989"/>
                </a:lnTo>
                <a:lnTo>
                  <a:pt x="5822" y="148225"/>
                </a:lnTo>
                <a:lnTo>
                  <a:pt x="4499" y="143460"/>
                </a:lnTo>
                <a:lnTo>
                  <a:pt x="2911" y="138166"/>
                </a:lnTo>
                <a:lnTo>
                  <a:pt x="1852" y="133137"/>
                </a:lnTo>
                <a:lnTo>
                  <a:pt x="1059" y="128108"/>
                </a:lnTo>
                <a:lnTo>
                  <a:pt x="529" y="122815"/>
                </a:lnTo>
                <a:lnTo>
                  <a:pt x="265" y="117786"/>
                </a:lnTo>
                <a:lnTo>
                  <a:pt x="0" y="112227"/>
                </a:lnTo>
                <a:lnTo>
                  <a:pt x="265" y="106404"/>
                </a:lnTo>
                <a:lnTo>
                  <a:pt x="529" y="100846"/>
                </a:lnTo>
                <a:lnTo>
                  <a:pt x="1323" y="95287"/>
                </a:lnTo>
                <a:lnTo>
                  <a:pt x="2117" y="89729"/>
                </a:lnTo>
                <a:lnTo>
                  <a:pt x="3440" y="84435"/>
                </a:lnTo>
                <a:lnTo>
                  <a:pt x="5028" y="78877"/>
                </a:lnTo>
                <a:lnTo>
                  <a:pt x="6881" y="73583"/>
                </a:lnTo>
                <a:lnTo>
                  <a:pt x="8733" y="68554"/>
                </a:lnTo>
                <a:lnTo>
                  <a:pt x="11115" y="63525"/>
                </a:lnTo>
                <a:lnTo>
                  <a:pt x="13232" y="58761"/>
                </a:lnTo>
                <a:lnTo>
                  <a:pt x="16143" y="53996"/>
                </a:lnTo>
                <a:lnTo>
                  <a:pt x="19054" y="49497"/>
                </a:lnTo>
                <a:lnTo>
                  <a:pt x="22229" y="45262"/>
                </a:lnTo>
                <a:lnTo>
                  <a:pt x="25405" y="41027"/>
                </a:lnTo>
                <a:lnTo>
                  <a:pt x="29110" y="36792"/>
                </a:lnTo>
                <a:lnTo>
                  <a:pt x="32815" y="32821"/>
                </a:lnTo>
                <a:lnTo>
                  <a:pt x="36784" y="29380"/>
                </a:lnTo>
                <a:lnTo>
                  <a:pt x="40754" y="25675"/>
                </a:lnTo>
                <a:lnTo>
                  <a:pt x="44988" y="22499"/>
                </a:lnTo>
                <a:lnTo>
                  <a:pt x="49222" y="19058"/>
                </a:lnTo>
                <a:lnTo>
                  <a:pt x="53721" y="16411"/>
                </a:lnTo>
                <a:lnTo>
                  <a:pt x="58484" y="13499"/>
                </a:lnTo>
                <a:lnTo>
                  <a:pt x="63248" y="11382"/>
                </a:lnTo>
                <a:lnTo>
                  <a:pt x="68540" y="9000"/>
                </a:lnTo>
                <a:lnTo>
                  <a:pt x="73569" y="6882"/>
                </a:lnTo>
                <a:lnTo>
                  <a:pt x="78861" y="5029"/>
                </a:lnTo>
                <a:lnTo>
                  <a:pt x="83889" y="3706"/>
                </a:lnTo>
                <a:lnTo>
                  <a:pt x="89447" y="2382"/>
                </a:lnTo>
                <a:lnTo>
                  <a:pt x="94739" y="1324"/>
                </a:lnTo>
                <a:lnTo>
                  <a:pt x="100561" y="530"/>
                </a:lnTo>
                <a:lnTo>
                  <a:pt x="106119" y="265"/>
                </a:lnTo>
                <a:lnTo>
                  <a:pt x="111941" y="0"/>
                </a:lnTo>
                <a:close/>
              </a:path>
            </a:pathLst>
          </a:custGeom>
          <a:solidFill>
            <a:schemeClr val="accent2"/>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sz="2400">
              <a:solidFill>
                <a:prstClr val="black">
                  <a:lumMod val="50000"/>
                  <a:lumOff val="50000"/>
                </a:prstClr>
              </a:solidFill>
              <a:latin typeface="Arial" panose="020B0604020202020204"/>
              <a:ea typeface="宋体" panose="02010600030101010101" pitchFamily="2" charset="-122"/>
            </a:endParaRPr>
          </a:p>
        </p:txBody>
      </p:sp>
      <p:sp>
        <p:nvSpPr>
          <p:cNvPr id="22" name="KSO_Shape"/>
          <p:cNvSpPr/>
          <p:nvPr/>
        </p:nvSpPr>
        <p:spPr bwMode="auto">
          <a:xfrm>
            <a:off x="7378765" y="1622266"/>
            <a:ext cx="458155" cy="458920"/>
          </a:xfrm>
          <a:custGeom>
            <a:avLst/>
            <a:gdLst>
              <a:gd name="T0" fmla="*/ 923363 w 1752600"/>
              <a:gd name="T1" fmla="*/ 1417153 h 1754188"/>
              <a:gd name="T2" fmla="*/ 958587 w 1752600"/>
              <a:gd name="T3" fmla="*/ 1476612 h 1754188"/>
              <a:gd name="T4" fmla="*/ 945181 w 1752600"/>
              <a:gd name="T5" fmla="*/ 1530763 h 1754188"/>
              <a:gd name="T6" fmla="*/ 886299 w 1752600"/>
              <a:gd name="T7" fmla="*/ 1566067 h 1754188"/>
              <a:gd name="T8" fmla="*/ 832675 w 1752600"/>
              <a:gd name="T9" fmla="*/ 1552795 h 1754188"/>
              <a:gd name="T10" fmla="*/ 797714 w 1752600"/>
              <a:gd name="T11" fmla="*/ 1493335 h 1754188"/>
              <a:gd name="T12" fmla="*/ 810857 w 1752600"/>
              <a:gd name="T13" fmla="*/ 1439185 h 1754188"/>
              <a:gd name="T14" fmla="*/ 869739 w 1752600"/>
              <a:gd name="T15" fmla="*/ 1403616 h 1754188"/>
              <a:gd name="T16" fmla="*/ 1526266 w 1752600"/>
              <a:gd name="T17" fmla="*/ 809406 h 1754188"/>
              <a:gd name="T18" fmla="*/ 1561836 w 1752600"/>
              <a:gd name="T19" fmla="*/ 868866 h 1754188"/>
              <a:gd name="T20" fmla="*/ 1548298 w 1752600"/>
              <a:gd name="T21" fmla="*/ 923016 h 1754188"/>
              <a:gd name="T22" fmla="*/ 1488839 w 1752600"/>
              <a:gd name="T23" fmla="*/ 958586 h 1754188"/>
              <a:gd name="T24" fmla="*/ 1434954 w 1752600"/>
              <a:gd name="T25" fmla="*/ 945048 h 1754188"/>
              <a:gd name="T26" fmla="*/ 1399385 w 1752600"/>
              <a:gd name="T27" fmla="*/ 885589 h 1754188"/>
              <a:gd name="T28" fmla="*/ 1412922 w 1752600"/>
              <a:gd name="T29" fmla="*/ 831438 h 1754188"/>
              <a:gd name="T30" fmla="*/ 1472116 w 1752600"/>
              <a:gd name="T31" fmla="*/ 795869 h 1754188"/>
              <a:gd name="T32" fmla="*/ 931422 w 1752600"/>
              <a:gd name="T33" fmla="*/ 210375 h 1754188"/>
              <a:gd name="T34" fmla="*/ 985331 w 1752600"/>
              <a:gd name="T35" fmla="*/ 812351 h 1754188"/>
              <a:gd name="T36" fmla="*/ 997223 w 1752600"/>
              <a:gd name="T37" fmla="*/ 915108 h 1754188"/>
              <a:gd name="T38" fmla="*/ 946749 w 1752600"/>
              <a:gd name="T39" fmla="*/ 982906 h 1754188"/>
              <a:gd name="T40" fmla="*/ 857693 w 1752600"/>
              <a:gd name="T41" fmla="*/ 1003564 h 1754188"/>
              <a:gd name="T42" fmla="*/ 763351 w 1752600"/>
              <a:gd name="T43" fmla="*/ 937354 h 1754188"/>
              <a:gd name="T44" fmla="*/ 353480 w 1752600"/>
              <a:gd name="T45" fmla="*/ 893921 h 1754188"/>
              <a:gd name="T46" fmla="*/ 383342 w 1752600"/>
              <a:gd name="T47" fmla="*/ 820296 h 1754188"/>
              <a:gd name="T48" fmla="*/ 815147 w 1752600"/>
              <a:gd name="T49" fmla="*/ 764945 h 1754188"/>
              <a:gd name="T50" fmla="*/ 858486 w 1752600"/>
              <a:gd name="T51" fmla="*/ 180713 h 1754188"/>
              <a:gd name="T52" fmla="*/ 670516 w 1752600"/>
              <a:gd name="T53" fmla="*/ 152975 h 1754188"/>
              <a:gd name="T54" fmla="*/ 441192 w 1752600"/>
              <a:gd name="T55" fmla="*/ 263340 h 1754188"/>
              <a:gd name="T56" fmla="*/ 263181 w 1752600"/>
              <a:gd name="T57" fmla="*/ 441458 h 1754188"/>
              <a:gd name="T58" fmla="*/ 152883 w 1752600"/>
              <a:gd name="T59" fmla="*/ 670921 h 1754188"/>
              <a:gd name="T60" fmla="*/ 126168 w 1752600"/>
              <a:gd name="T61" fmla="*/ 934791 h 1754188"/>
              <a:gd name="T62" fmla="*/ 190707 w 1752600"/>
              <a:gd name="T63" fmla="*/ 1186485 h 1754188"/>
              <a:gd name="T64" fmla="*/ 332216 w 1752600"/>
              <a:gd name="T65" fmla="*/ 1396099 h 1754188"/>
              <a:gd name="T66" fmla="*/ 534297 w 1752600"/>
              <a:gd name="T67" fmla="*/ 1547221 h 1754188"/>
              <a:gd name="T68" fmla="*/ 780550 w 1752600"/>
              <a:gd name="T69" fmla="*/ 1623709 h 1754188"/>
              <a:gd name="T70" fmla="*/ 1045847 w 1752600"/>
              <a:gd name="T71" fmla="*/ 1610476 h 1754188"/>
              <a:gd name="T72" fmla="*/ 1281255 w 1752600"/>
              <a:gd name="T73" fmla="*/ 1511227 h 1754188"/>
              <a:gd name="T74" fmla="*/ 1467730 w 1752600"/>
              <a:gd name="T75" fmla="*/ 1341578 h 1754188"/>
              <a:gd name="T76" fmla="*/ 1588873 w 1752600"/>
              <a:gd name="T77" fmla="*/ 1118202 h 1754188"/>
              <a:gd name="T78" fmla="*/ 1628019 w 1752600"/>
              <a:gd name="T79" fmla="*/ 857509 h 1754188"/>
              <a:gd name="T80" fmla="*/ 1576176 w 1752600"/>
              <a:gd name="T81" fmla="*/ 601315 h 1754188"/>
              <a:gd name="T82" fmla="*/ 1444718 w 1752600"/>
              <a:gd name="T83" fmla="*/ 384820 h 1754188"/>
              <a:gd name="T84" fmla="*/ 1250573 w 1752600"/>
              <a:gd name="T85" fmla="*/ 224170 h 1754188"/>
              <a:gd name="T86" fmla="*/ 1009345 w 1752600"/>
              <a:gd name="T87" fmla="*/ 136037 h 1754188"/>
              <a:gd name="T88" fmla="*/ 987656 w 1752600"/>
              <a:gd name="T89" fmla="*/ 7146 h 1754188"/>
              <a:gd name="T90" fmla="*/ 1274907 w 1752600"/>
              <a:gd name="T91" fmla="*/ 96337 h 1754188"/>
              <a:gd name="T92" fmla="*/ 1510315 w 1752600"/>
              <a:gd name="T93" fmla="*/ 272074 h 1754188"/>
              <a:gd name="T94" fmla="*/ 1675101 w 1752600"/>
              <a:gd name="T95" fmla="*/ 516358 h 1754188"/>
              <a:gd name="T96" fmla="*/ 1749955 w 1752600"/>
              <a:gd name="T97" fmla="*/ 809605 h 1754188"/>
              <a:gd name="T98" fmla="*/ 1719273 w 1752600"/>
              <a:gd name="T99" fmla="*/ 1116879 h 1754188"/>
              <a:gd name="T100" fmla="*/ 1590724 w 1752600"/>
              <a:gd name="T101" fmla="*/ 1384453 h 1754188"/>
              <a:gd name="T102" fmla="*/ 1383353 w 1752600"/>
              <a:gd name="T103" fmla="*/ 1591949 h 1754188"/>
              <a:gd name="T104" fmla="*/ 1115940 w 1752600"/>
              <a:gd name="T105" fmla="*/ 1720576 h 1754188"/>
              <a:gd name="T106" fmla="*/ 809116 w 1752600"/>
              <a:gd name="T107" fmla="*/ 1751277 h 1754188"/>
              <a:gd name="T108" fmla="*/ 516046 w 1752600"/>
              <a:gd name="T109" fmla="*/ 1676377 h 1754188"/>
              <a:gd name="T110" fmla="*/ 271909 w 1752600"/>
              <a:gd name="T111" fmla="*/ 1511492 h 1754188"/>
              <a:gd name="T112" fmla="*/ 95750 w 1752600"/>
              <a:gd name="T113" fmla="*/ 1275941 h 1754188"/>
              <a:gd name="T114" fmla="*/ 6877 w 1752600"/>
              <a:gd name="T115" fmla="*/ 988782 h 1754188"/>
              <a:gd name="T116" fmla="*/ 22483 w 1752600"/>
              <a:gd name="T117" fmla="*/ 679126 h 1754188"/>
              <a:gd name="T118" fmla="*/ 138071 w 1752600"/>
              <a:gd name="T119" fmla="*/ 404935 h 1754188"/>
              <a:gd name="T120" fmla="*/ 335655 w 1752600"/>
              <a:gd name="T121" fmla="*/ 187117 h 1754188"/>
              <a:gd name="T122" fmla="*/ 595662 w 1752600"/>
              <a:gd name="T123" fmla="*/ 46051 h 1754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752600" h="1754188">
                <a:moveTo>
                  <a:pt x="873945" y="1403350"/>
                </a:moveTo>
                <a:lnTo>
                  <a:pt x="877888" y="1403350"/>
                </a:lnTo>
                <a:lnTo>
                  <a:pt x="882356" y="1403350"/>
                </a:lnTo>
                <a:lnTo>
                  <a:pt x="886299" y="1403616"/>
                </a:lnTo>
                <a:lnTo>
                  <a:pt x="890505" y="1404146"/>
                </a:lnTo>
                <a:lnTo>
                  <a:pt x="894448" y="1404943"/>
                </a:lnTo>
                <a:lnTo>
                  <a:pt x="898128" y="1405739"/>
                </a:lnTo>
                <a:lnTo>
                  <a:pt x="901808" y="1406801"/>
                </a:lnTo>
                <a:lnTo>
                  <a:pt x="906014" y="1408393"/>
                </a:lnTo>
                <a:lnTo>
                  <a:pt x="909432" y="1409455"/>
                </a:lnTo>
                <a:lnTo>
                  <a:pt x="913112" y="1411048"/>
                </a:lnTo>
                <a:lnTo>
                  <a:pt x="916529" y="1412906"/>
                </a:lnTo>
                <a:lnTo>
                  <a:pt x="919946" y="1415030"/>
                </a:lnTo>
                <a:lnTo>
                  <a:pt x="923363" y="1417153"/>
                </a:lnTo>
                <a:lnTo>
                  <a:pt x="929672" y="1421931"/>
                </a:lnTo>
                <a:lnTo>
                  <a:pt x="935192" y="1427240"/>
                </a:lnTo>
                <a:lnTo>
                  <a:pt x="940450" y="1432814"/>
                </a:lnTo>
                <a:lnTo>
                  <a:pt x="945181" y="1439185"/>
                </a:lnTo>
                <a:lnTo>
                  <a:pt x="947284" y="1442636"/>
                </a:lnTo>
                <a:lnTo>
                  <a:pt x="949124" y="1446086"/>
                </a:lnTo>
                <a:lnTo>
                  <a:pt x="951227" y="1449537"/>
                </a:lnTo>
                <a:lnTo>
                  <a:pt x="952804" y="1452988"/>
                </a:lnTo>
                <a:lnTo>
                  <a:pt x="953856" y="1456704"/>
                </a:lnTo>
                <a:lnTo>
                  <a:pt x="955433" y="1460420"/>
                </a:lnTo>
                <a:lnTo>
                  <a:pt x="956484" y="1464667"/>
                </a:lnTo>
                <a:lnTo>
                  <a:pt x="957273" y="1468384"/>
                </a:lnTo>
                <a:lnTo>
                  <a:pt x="958062" y="1472365"/>
                </a:lnTo>
                <a:lnTo>
                  <a:pt x="958587" y="1476612"/>
                </a:lnTo>
                <a:lnTo>
                  <a:pt x="958850" y="1480594"/>
                </a:lnTo>
                <a:lnTo>
                  <a:pt x="958850" y="1485107"/>
                </a:lnTo>
                <a:lnTo>
                  <a:pt x="958850" y="1489088"/>
                </a:lnTo>
                <a:lnTo>
                  <a:pt x="958587" y="1493335"/>
                </a:lnTo>
                <a:lnTo>
                  <a:pt x="958062" y="1497317"/>
                </a:lnTo>
                <a:lnTo>
                  <a:pt x="957273" y="1501299"/>
                </a:lnTo>
                <a:lnTo>
                  <a:pt x="956484" y="1505546"/>
                </a:lnTo>
                <a:lnTo>
                  <a:pt x="955433" y="1509262"/>
                </a:lnTo>
                <a:lnTo>
                  <a:pt x="953856" y="1512978"/>
                </a:lnTo>
                <a:lnTo>
                  <a:pt x="952804" y="1516694"/>
                </a:lnTo>
                <a:lnTo>
                  <a:pt x="951227" y="1520145"/>
                </a:lnTo>
                <a:lnTo>
                  <a:pt x="949124" y="1524127"/>
                </a:lnTo>
                <a:lnTo>
                  <a:pt x="947284" y="1527312"/>
                </a:lnTo>
                <a:lnTo>
                  <a:pt x="945181" y="1530763"/>
                </a:lnTo>
                <a:lnTo>
                  <a:pt x="940450" y="1536868"/>
                </a:lnTo>
                <a:lnTo>
                  <a:pt x="935192" y="1542973"/>
                </a:lnTo>
                <a:lnTo>
                  <a:pt x="929672" y="1548017"/>
                </a:lnTo>
                <a:lnTo>
                  <a:pt x="923363" y="1552795"/>
                </a:lnTo>
                <a:lnTo>
                  <a:pt x="919946" y="1554918"/>
                </a:lnTo>
                <a:lnTo>
                  <a:pt x="916529" y="1556776"/>
                </a:lnTo>
                <a:lnTo>
                  <a:pt x="913112" y="1558634"/>
                </a:lnTo>
                <a:lnTo>
                  <a:pt x="909432" y="1560227"/>
                </a:lnTo>
                <a:lnTo>
                  <a:pt x="906014" y="1561820"/>
                </a:lnTo>
                <a:lnTo>
                  <a:pt x="901808" y="1563147"/>
                </a:lnTo>
                <a:lnTo>
                  <a:pt x="898128" y="1564209"/>
                </a:lnTo>
                <a:lnTo>
                  <a:pt x="894448" y="1565005"/>
                </a:lnTo>
                <a:lnTo>
                  <a:pt x="890505" y="1565801"/>
                </a:lnTo>
                <a:lnTo>
                  <a:pt x="886299" y="1566067"/>
                </a:lnTo>
                <a:lnTo>
                  <a:pt x="882356" y="1566598"/>
                </a:lnTo>
                <a:lnTo>
                  <a:pt x="877888" y="1566863"/>
                </a:lnTo>
                <a:lnTo>
                  <a:pt x="873945" y="1566598"/>
                </a:lnTo>
                <a:lnTo>
                  <a:pt x="869739" y="1566067"/>
                </a:lnTo>
                <a:lnTo>
                  <a:pt x="865796" y="1565801"/>
                </a:lnTo>
                <a:lnTo>
                  <a:pt x="861853" y="1565005"/>
                </a:lnTo>
                <a:lnTo>
                  <a:pt x="857647" y="1564209"/>
                </a:lnTo>
                <a:lnTo>
                  <a:pt x="853967" y="1563147"/>
                </a:lnTo>
                <a:lnTo>
                  <a:pt x="850287" y="1561820"/>
                </a:lnTo>
                <a:lnTo>
                  <a:pt x="846607" y="1560227"/>
                </a:lnTo>
                <a:lnTo>
                  <a:pt x="842664" y="1558634"/>
                </a:lnTo>
                <a:lnTo>
                  <a:pt x="839247" y="1556776"/>
                </a:lnTo>
                <a:lnTo>
                  <a:pt x="835829" y="1554918"/>
                </a:lnTo>
                <a:lnTo>
                  <a:pt x="832675" y="1552795"/>
                </a:lnTo>
                <a:lnTo>
                  <a:pt x="826629" y="1548017"/>
                </a:lnTo>
                <a:lnTo>
                  <a:pt x="820583" y="1542973"/>
                </a:lnTo>
                <a:lnTo>
                  <a:pt x="815589" y="1536868"/>
                </a:lnTo>
                <a:lnTo>
                  <a:pt x="810857" y="1530763"/>
                </a:lnTo>
                <a:lnTo>
                  <a:pt x="808754" y="1527312"/>
                </a:lnTo>
                <a:lnTo>
                  <a:pt x="806914" y="1524127"/>
                </a:lnTo>
                <a:lnTo>
                  <a:pt x="805074" y="1520145"/>
                </a:lnTo>
                <a:lnTo>
                  <a:pt x="803497" y="1516694"/>
                </a:lnTo>
                <a:lnTo>
                  <a:pt x="801920" y="1512978"/>
                </a:lnTo>
                <a:lnTo>
                  <a:pt x="800605" y="1509262"/>
                </a:lnTo>
                <a:lnTo>
                  <a:pt x="799554" y="1505546"/>
                </a:lnTo>
                <a:lnTo>
                  <a:pt x="798765" y="1501299"/>
                </a:lnTo>
                <a:lnTo>
                  <a:pt x="797977" y="1497317"/>
                </a:lnTo>
                <a:lnTo>
                  <a:pt x="797714" y="1493335"/>
                </a:lnTo>
                <a:lnTo>
                  <a:pt x="797188" y="1489088"/>
                </a:lnTo>
                <a:lnTo>
                  <a:pt x="796925" y="1485107"/>
                </a:lnTo>
                <a:lnTo>
                  <a:pt x="797188" y="1480594"/>
                </a:lnTo>
                <a:lnTo>
                  <a:pt x="797714" y="1476612"/>
                </a:lnTo>
                <a:lnTo>
                  <a:pt x="797977" y="1472365"/>
                </a:lnTo>
                <a:lnTo>
                  <a:pt x="798765" y="1468384"/>
                </a:lnTo>
                <a:lnTo>
                  <a:pt x="799554" y="1464667"/>
                </a:lnTo>
                <a:lnTo>
                  <a:pt x="800605" y="1460420"/>
                </a:lnTo>
                <a:lnTo>
                  <a:pt x="801920" y="1456704"/>
                </a:lnTo>
                <a:lnTo>
                  <a:pt x="803497" y="1452988"/>
                </a:lnTo>
                <a:lnTo>
                  <a:pt x="805074" y="1449537"/>
                </a:lnTo>
                <a:lnTo>
                  <a:pt x="806914" y="1446086"/>
                </a:lnTo>
                <a:lnTo>
                  <a:pt x="808754" y="1442636"/>
                </a:lnTo>
                <a:lnTo>
                  <a:pt x="810857" y="1439185"/>
                </a:lnTo>
                <a:lnTo>
                  <a:pt x="815589" y="1432814"/>
                </a:lnTo>
                <a:lnTo>
                  <a:pt x="820583" y="1427240"/>
                </a:lnTo>
                <a:lnTo>
                  <a:pt x="826629" y="1421931"/>
                </a:lnTo>
                <a:lnTo>
                  <a:pt x="832675" y="1417153"/>
                </a:lnTo>
                <a:lnTo>
                  <a:pt x="835829" y="1415030"/>
                </a:lnTo>
                <a:lnTo>
                  <a:pt x="839247" y="1412906"/>
                </a:lnTo>
                <a:lnTo>
                  <a:pt x="842664" y="1411048"/>
                </a:lnTo>
                <a:lnTo>
                  <a:pt x="846607" y="1409455"/>
                </a:lnTo>
                <a:lnTo>
                  <a:pt x="850287" y="1408393"/>
                </a:lnTo>
                <a:lnTo>
                  <a:pt x="853967" y="1406801"/>
                </a:lnTo>
                <a:lnTo>
                  <a:pt x="857647" y="1405739"/>
                </a:lnTo>
                <a:lnTo>
                  <a:pt x="861853" y="1404943"/>
                </a:lnTo>
                <a:lnTo>
                  <a:pt x="865796" y="1404146"/>
                </a:lnTo>
                <a:lnTo>
                  <a:pt x="869739" y="1403616"/>
                </a:lnTo>
                <a:lnTo>
                  <a:pt x="873945" y="1403350"/>
                </a:lnTo>
                <a:close/>
                <a:moveTo>
                  <a:pt x="1480345" y="795338"/>
                </a:moveTo>
                <a:lnTo>
                  <a:pt x="1484857" y="795603"/>
                </a:lnTo>
                <a:lnTo>
                  <a:pt x="1488839" y="795869"/>
                </a:lnTo>
                <a:lnTo>
                  <a:pt x="1493086" y="796134"/>
                </a:lnTo>
                <a:lnTo>
                  <a:pt x="1497068" y="797196"/>
                </a:lnTo>
                <a:lnTo>
                  <a:pt x="1500784" y="797727"/>
                </a:lnTo>
                <a:lnTo>
                  <a:pt x="1505031" y="799054"/>
                </a:lnTo>
                <a:lnTo>
                  <a:pt x="1508747" y="800381"/>
                </a:lnTo>
                <a:lnTo>
                  <a:pt x="1512198" y="801974"/>
                </a:lnTo>
                <a:lnTo>
                  <a:pt x="1515914" y="803567"/>
                </a:lnTo>
                <a:lnTo>
                  <a:pt x="1519365" y="805425"/>
                </a:lnTo>
                <a:lnTo>
                  <a:pt x="1522816" y="807283"/>
                </a:lnTo>
                <a:lnTo>
                  <a:pt x="1526266" y="809406"/>
                </a:lnTo>
                <a:lnTo>
                  <a:pt x="1532637" y="814184"/>
                </a:lnTo>
                <a:lnTo>
                  <a:pt x="1538211" y="819228"/>
                </a:lnTo>
                <a:lnTo>
                  <a:pt x="1543520" y="825068"/>
                </a:lnTo>
                <a:lnTo>
                  <a:pt x="1548298" y="831438"/>
                </a:lnTo>
                <a:lnTo>
                  <a:pt x="1550422" y="834624"/>
                </a:lnTo>
                <a:lnTo>
                  <a:pt x="1552545" y="838074"/>
                </a:lnTo>
                <a:lnTo>
                  <a:pt x="1554403" y="841791"/>
                </a:lnTo>
                <a:lnTo>
                  <a:pt x="1555996" y="845241"/>
                </a:lnTo>
                <a:lnTo>
                  <a:pt x="1557589" y="848958"/>
                </a:lnTo>
                <a:lnTo>
                  <a:pt x="1558650" y="852939"/>
                </a:lnTo>
                <a:lnTo>
                  <a:pt x="1559712" y="856655"/>
                </a:lnTo>
                <a:lnTo>
                  <a:pt x="1560509" y="860637"/>
                </a:lnTo>
                <a:lnTo>
                  <a:pt x="1561305" y="864884"/>
                </a:lnTo>
                <a:lnTo>
                  <a:pt x="1561836" y="868866"/>
                </a:lnTo>
                <a:lnTo>
                  <a:pt x="1562101" y="872847"/>
                </a:lnTo>
                <a:lnTo>
                  <a:pt x="1562101" y="877094"/>
                </a:lnTo>
                <a:lnTo>
                  <a:pt x="1562101" y="881342"/>
                </a:lnTo>
                <a:lnTo>
                  <a:pt x="1561836" y="885589"/>
                </a:lnTo>
                <a:lnTo>
                  <a:pt x="1561305" y="889570"/>
                </a:lnTo>
                <a:lnTo>
                  <a:pt x="1560509" y="893817"/>
                </a:lnTo>
                <a:lnTo>
                  <a:pt x="1559712" y="897534"/>
                </a:lnTo>
                <a:lnTo>
                  <a:pt x="1558650" y="901515"/>
                </a:lnTo>
                <a:lnTo>
                  <a:pt x="1557589" y="905497"/>
                </a:lnTo>
                <a:lnTo>
                  <a:pt x="1555996" y="908948"/>
                </a:lnTo>
                <a:lnTo>
                  <a:pt x="1554403" y="912664"/>
                </a:lnTo>
                <a:lnTo>
                  <a:pt x="1552545" y="916115"/>
                </a:lnTo>
                <a:lnTo>
                  <a:pt x="1550422" y="919565"/>
                </a:lnTo>
                <a:lnTo>
                  <a:pt x="1548298" y="923016"/>
                </a:lnTo>
                <a:lnTo>
                  <a:pt x="1543520" y="929387"/>
                </a:lnTo>
                <a:lnTo>
                  <a:pt x="1538211" y="934961"/>
                </a:lnTo>
                <a:lnTo>
                  <a:pt x="1532637" y="940270"/>
                </a:lnTo>
                <a:lnTo>
                  <a:pt x="1526266" y="945048"/>
                </a:lnTo>
                <a:lnTo>
                  <a:pt x="1522816" y="947171"/>
                </a:lnTo>
                <a:lnTo>
                  <a:pt x="1519365" y="949030"/>
                </a:lnTo>
                <a:lnTo>
                  <a:pt x="1515914" y="950888"/>
                </a:lnTo>
                <a:lnTo>
                  <a:pt x="1512198" y="952480"/>
                </a:lnTo>
                <a:lnTo>
                  <a:pt x="1508747" y="953808"/>
                </a:lnTo>
                <a:lnTo>
                  <a:pt x="1505031" y="955400"/>
                </a:lnTo>
                <a:lnTo>
                  <a:pt x="1500784" y="956197"/>
                </a:lnTo>
                <a:lnTo>
                  <a:pt x="1497068" y="957258"/>
                </a:lnTo>
                <a:lnTo>
                  <a:pt x="1493086" y="957789"/>
                </a:lnTo>
                <a:lnTo>
                  <a:pt x="1488839" y="958586"/>
                </a:lnTo>
                <a:lnTo>
                  <a:pt x="1484857" y="958851"/>
                </a:lnTo>
                <a:lnTo>
                  <a:pt x="1480345" y="958851"/>
                </a:lnTo>
                <a:lnTo>
                  <a:pt x="1476363" y="958851"/>
                </a:lnTo>
                <a:lnTo>
                  <a:pt x="1472116" y="958586"/>
                </a:lnTo>
                <a:lnTo>
                  <a:pt x="1468134" y="957789"/>
                </a:lnTo>
                <a:lnTo>
                  <a:pt x="1464153" y="957258"/>
                </a:lnTo>
                <a:lnTo>
                  <a:pt x="1459906" y="956197"/>
                </a:lnTo>
                <a:lnTo>
                  <a:pt x="1456189" y="955400"/>
                </a:lnTo>
                <a:lnTo>
                  <a:pt x="1452473" y="953808"/>
                </a:lnTo>
                <a:lnTo>
                  <a:pt x="1448757" y="952480"/>
                </a:lnTo>
                <a:lnTo>
                  <a:pt x="1445306" y="950888"/>
                </a:lnTo>
                <a:lnTo>
                  <a:pt x="1441325" y="949030"/>
                </a:lnTo>
                <a:lnTo>
                  <a:pt x="1437874" y="947171"/>
                </a:lnTo>
                <a:lnTo>
                  <a:pt x="1434954" y="945048"/>
                </a:lnTo>
                <a:lnTo>
                  <a:pt x="1428583" y="940270"/>
                </a:lnTo>
                <a:lnTo>
                  <a:pt x="1422478" y="934961"/>
                </a:lnTo>
                <a:lnTo>
                  <a:pt x="1417435" y="929387"/>
                </a:lnTo>
                <a:lnTo>
                  <a:pt x="1412922" y="923016"/>
                </a:lnTo>
                <a:lnTo>
                  <a:pt x="1410533" y="919565"/>
                </a:lnTo>
                <a:lnTo>
                  <a:pt x="1408675" y="916115"/>
                </a:lnTo>
                <a:lnTo>
                  <a:pt x="1406817" y="912664"/>
                </a:lnTo>
                <a:lnTo>
                  <a:pt x="1405224" y="908948"/>
                </a:lnTo>
                <a:lnTo>
                  <a:pt x="1403632" y="905497"/>
                </a:lnTo>
                <a:lnTo>
                  <a:pt x="1402304" y="901515"/>
                </a:lnTo>
                <a:lnTo>
                  <a:pt x="1401243" y="897534"/>
                </a:lnTo>
                <a:lnTo>
                  <a:pt x="1400446" y="893817"/>
                </a:lnTo>
                <a:lnTo>
                  <a:pt x="1399650" y="889570"/>
                </a:lnTo>
                <a:lnTo>
                  <a:pt x="1399385" y="885589"/>
                </a:lnTo>
                <a:lnTo>
                  <a:pt x="1398854" y="881342"/>
                </a:lnTo>
                <a:lnTo>
                  <a:pt x="1398588" y="877094"/>
                </a:lnTo>
                <a:lnTo>
                  <a:pt x="1398854" y="872847"/>
                </a:lnTo>
                <a:lnTo>
                  <a:pt x="1399385" y="868866"/>
                </a:lnTo>
                <a:lnTo>
                  <a:pt x="1399650" y="864884"/>
                </a:lnTo>
                <a:lnTo>
                  <a:pt x="1400446" y="860637"/>
                </a:lnTo>
                <a:lnTo>
                  <a:pt x="1401243" y="856655"/>
                </a:lnTo>
                <a:lnTo>
                  <a:pt x="1402304" y="852939"/>
                </a:lnTo>
                <a:lnTo>
                  <a:pt x="1403632" y="848958"/>
                </a:lnTo>
                <a:lnTo>
                  <a:pt x="1405224" y="845241"/>
                </a:lnTo>
                <a:lnTo>
                  <a:pt x="1406817" y="841791"/>
                </a:lnTo>
                <a:lnTo>
                  <a:pt x="1408675" y="838074"/>
                </a:lnTo>
                <a:lnTo>
                  <a:pt x="1410533" y="834624"/>
                </a:lnTo>
                <a:lnTo>
                  <a:pt x="1412922" y="831438"/>
                </a:lnTo>
                <a:lnTo>
                  <a:pt x="1417435" y="825068"/>
                </a:lnTo>
                <a:lnTo>
                  <a:pt x="1422478" y="819228"/>
                </a:lnTo>
                <a:lnTo>
                  <a:pt x="1428583" y="814184"/>
                </a:lnTo>
                <a:lnTo>
                  <a:pt x="1434954" y="809406"/>
                </a:lnTo>
                <a:lnTo>
                  <a:pt x="1437874" y="807283"/>
                </a:lnTo>
                <a:lnTo>
                  <a:pt x="1441325" y="805425"/>
                </a:lnTo>
                <a:lnTo>
                  <a:pt x="1445306" y="803567"/>
                </a:lnTo>
                <a:lnTo>
                  <a:pt x="1448757" y="801974"/>
                </a:lnTo>
                <a:lnTo>
                  <a:pt x="1452473" y="800381"/>
                </a:lnTo>
                <a:lnTo>
                  <a:pt x="1456189" y="799054"/>
                </a:lnTo>
                <a:lnTo>
                  <a:pt x="1459906" y="797727"/>
                </a:lnTo>
                <a:lnTo>
                  <a:pt x="1464153" y="797196"/>
                </a:lnTo>
                <a:lnTo>
                  <a:pt x="1468134" y="796134"/>
                </a:lnTo>
                <a:lnTo>
                  <a:pt x="1472116" y="795869"/>
                </a:lnTo>
                <a:lnTo>
                  <a:pt x="1476363" y="795603"/>
                </a:lnTo>
                <a:lnTo>
                  <a:pt x="1480345" y="795338"/>
                </a:lnTo>
                <a:close/>
                <a:moveTo>
                  <a:pt x="876984" y="177800"/>
                </a:moveTo>
                <a:lnTo>
                  <a:pt x="883326" y="178065"/>
                </a:lnTo>
                <a:lnTo>
                  <a:pt x="889669" y="179124"/>
                </a:lnTo>
                <a:lnTo>
                  <a:pt x="895482" y="180713"/>
                </a:lnTo>
                <a:lnTo>
                  <a:pt x="901032" y="182832"/>
                </a:lnTo>
                <a:lnTo>
                  <a:pt x="906581" y="185215"/>
                </a:lnTo>
                <a:lnTo>
                  <a:pt x="911867" y="188393"/>
                </a:lnTo>
                <a:lnTo>
                  <a:pt x="916359" y="191836"/>
                </a:lnTo>
                <a:lnTo>
                  <a:pt x="920851" y="196074"/>
                </a:lnTo>
                <a:lnTo>
                  <a:pt x="924815" y="200311"/>
                </a:lnTo>
                <a:lnTo>
                  <a:pt x="928251" y="205078"/>
                </a:lnTo>
                <a:lnTo>
                  <a:pt x="931422" y="210375"/>
                </a:lnTo>
                <a:lnTo>
                  <a:pt x="934065" y="215672"/>
                </a:lnTo>
                <a:lnTo>
                  <a:pt x="936179" y="221498"/>
                </a:lnTo>
                <a:lnTo>
                  <a:pt x="937764" y="227325"/>
                </a:lnTo>
                <a:lnTo>
                  <a:pt x="938821" y="233681"/>
                </a:lnTo>
                <a:lnTo>
                  <a:pt x="939086" y="240037"/>
                </a:lnTo>
                <a:lnTo>
                  <a:pt x="939086" y="766534"/>
                </a:lnTo>
                <a:lnTo>
                  <a:pt x="945956" y="770772"/>
                </a:lnTo>
                <a:lnTo>
                  <a:pt x="952827" y="775539"/>
                </a:lnTo>
                <a:lnTo>
                  <a:pt x="959169" y="780835"/>
                </a:lnTo>
                <a:lnTo>
                  <a:pt x="964983" y="786397"/>
                </a:lnTo>
                <a:lnTo>
                  <a:pt x="971061" y="792488"/>
                </a:lnTo>
                <a:lnTo>
                  <a:pt x="976082" y="798844"/>
                </a:lnTo>
                <a:lnTo>
                  <a:pt x="980839" y="805465"/>
                </a:lnTo>
                <a:lnTo>
                  <a:pt x="985331" y="812351"/>
                </a:lnTo>
                <a:lnTo>
                  <a:pt x="989295" y="819502"/>
                </a:lnTo>
                <a:lnTo>
                  <a:pt x="992995" y="826917"/>
                </a:lnTo>
                <a:lnTo>
                  <a:pt x="995902" y="834862"/>
                </a:lnTo>
                <a:lnTo>
                  <a:pt x="998545" y="843072"/>
                </a:lnTo>
                <a:lnTo>
                  <a:pt x="1000394" y="851282"/>
                </a:lnTo>
                <a:lnTo>
                  <a:pt x="1001980" y="859757"/>
                </a:lnTo>
                <a:lnTo>
                  <a:pt x="1002773" y="868497"/>
                </a:lnTo>
                <a:lnTo>
                  <a:pt x="1003301" y="877236"/>
                </a:lnTo>
                <a:lnTo>
                  <a:pt x="1002773" y="883857"/>
                </a:lnTo>
                <a:lnTo>
                  <a:pt x="1002244" y="889948"/>
                </a:lnTo>
                <a:lnTo>
                  <a:pt x="1001716" y="896569"/>
                </a:lnTo>
                <a:lnTo>
                  <a:pt x="1000394" y="902925"/>
                </a:lnTo>
                <a:lnTo>
                  <a:pt x="999073" y="909017"/>
                </a:lnTo>
                <a:lnTo>
                  <a:pt x="997223" y="915108"/>
                </a:lnTo>
                <a:lnTo>
                  <a:pt x="995373" y="921199"/>
                </a:lnTo>
                <a:lnTo>
                  <a:pt x="993259" y="926761"/>
                </a:lnTo>
                <a:lnTo>
                  <a:pt x="990352" y="932322"/>
                </a:lnTo>
                <a:lnTo>
                  <a:pt x="987445" y="938149"/>
                </a:lnTo>
                <a:lnTo>
                  <a:pt x="984803" y="943446"/>
                </a:lnTo>
                <a:lnTo>
                  <a:pt x="981367" y="948478"/>
                </a:lnTo>
                <a:lnTo>
                  <a:pt x="977932" y="953509"/>
                </a:lnTo>
                <a:lnTo>
                  <a:pt x="973968" y="958541"/>
                </a:lnTo>
                <a:lnTo>
                  <a:pt x="970004" y="962779"/>
                </a:lnTo>
                <a:lnTo>
                  <a:pt x="965512" y="967281"/>
                </a:lnTo>
                <a:lnTo>
                  <a:pt x="961284" y="971783"/>
                </a:lnTo>
                <a:lnTo>
                  <a:pt x="956527" y="975756"/>
                </a:lnTo>
                <a:lnTo>
                  <a:pt x="951770" y="979464"/>
                </a:lnTo>
                <a:lnTo>
                  <a:pt x="946749" y="982906"/>
                </a:lnTo>
                <a:lnTo>
                  <a:pt x="941728" y="986349"/>
                </a:lnTo>
                <a:lnTo>
                  <a:pt x="936443" y="989527"/>
                </a:lnTo>
                <a:lnTo>
                  <a:pt x="930893" y="992441"/>
                </a:lnTo>
                <a:lnTo>
                  <a:pt x="925344" y="994824"/>
                </a:lnTo>
                <a:lnTo>
                  <a:pt x="919530" y="996943"/>
                </a:lnTo>
                <a:lnTo>
                  <a:pt x="913716" y="999062"/>
                </a:lnTo>
                <a:lnTo>
                  <a:pt x="907374" y="1000915"/>
                </a:lnTo>
                <a:lnTo>
                  <a:pt x="901560" y="1001975"/>
                </a:lnTo>
                <a:lnTo>
                  <a:pt x="895218" y="1003299"/>
                </a:lnTo>
                <a:lnTo>
                  <a:pt x="888611" y="1004358"/>
                </a:lnTo>
                <a:lnTo>
                  <a:pt x="882269" y="1004623"/>
                </a:lnTo>
                <a:lnTo>
                  <a:pt x="875663" y="1004888"/>
                </a:lnTo>
                <a:lnTo>
                  <a:pt x="866678" y="1004623"/>
                </a:lnTo>
                <a:lnTo>
                  <a:pt x="857693" y="1003564"/>
                </a:lnTo>
                <a:lnTo>
                  <a:pt x="849236" y="1001975"/>
                </a:lnTo>
                <a:lnTo>
                  <a:pt x="840780" y="999856"/>
                </a:lnTo>
                <a:lnTo>
                  <a:pt x="832324" y="997473"/>
                </a:lnTo>
                <a:lnTo>
                  <a:pt x="824396" y="994030"/>
                </a:lnTo>
                <a:lnTo>
                  <a:pt x="816732" y="990587"/>
                </a:lnTo>
                <a:lnTo>
                  <a:pt x="809333" y="986084"/>
                </a:lnTo>
                <a:lnTo>
                  <a:pt x="802198" y="981317"/>
                </a:lnTo>
                <a:lnTo>
                  <a:pt x="795591" y="976286"/>
                </a:lnTo>
                <a:lnTo>
                  <a:pt x="788984" y="970724"/>
                </a:lnTo>
                <a:lnTo>
                  <a:pt x="783170" y="964633"/>
                </a:lnTo>
                <a:lnTo>
                  <a:pt x="777357" y="958541"/>
                </a:lnTo>
                <a:lnTo>
                  <a:pt x="772600" y="951920"/>
                </a:lnTo>
                <a:lnTo>
                  <a:pt x="767843" y="944770"/>
                </a:lnTo>
                <a:lnTo>
                  <a:pt x="763351" y="937354"/>
                </a:lnTo>
                <a:lnTo>
                  <a:pt x="413204" y="937354"/>
                </a:lnTo>
                <a:lnTo>
                  <a:pt x="406597" y="937090"/>
                </a:lnTo>
                <a:lnTo>
                  <a:pt x="400519" y="936295"/>
                </a:lnTo>
                <a:lnTo>
                  <a:pt x="394705" y="934706"/>
                </a:lnTo>
                <a:lnTo>
                  <a:pt x="388627" y="932322"/>
                </a:lnTo>
                <a:lnTo>
                  <a:pt x="383342" y="929939"/>
                </a:lnTo>
                <a:lnTo>
                  <a:pt x="378321" y="926761"/>
                </a:lnTo>
                <a:lnTo>
                  <a:pt x="373564" y="923053"/>
                </a:lnTo>
                <a:lnTo>
                  <a:pt x="368808" y="919345"/>
                </a:lnTo>
                <a:lnTo>
                  <a:pt x="365108" y="914843"/>
                </a:lnTo>
                <a:lnTo>
                  <a:pt x="361408" y="909811"/>
                </a:lnTo>
                <a:lnTo>
                  <a:pt x="358237" y="904779"/>
                </a:lnTo>
                <a:lnTo>
                  <a:pt x="355859" y="899483"/>
                </a:lnTo>
                <a:lnTo>
                  <a:pt x="353480" y="893921"/>
                </a:lnTo>
                <a:lnTo>
                  <a:pt x="352159" y="887830"/>
                </a:lnTo>
                <a:lnTo>
                  <a:pt x="351102" y="881474"/>
                </a:lnTo>
                <a:lnTo>
                  <a:pt x="350838" y="875382"/>
                </a:lnTo>
                <a:lnTo>
                  <a:pt x="351102" y="868761"/>
                </a:lnTo>
                <a:lnTo>
                  <a:pt x="352159" y="862670"/>
                </a:lnTo>
                <a:lnTo>
                  <a:pt x="353480" y="856844"/>
                </a:lnTo>
                <a:lnTo>
                  <a:pt x="355859" y="850752"/>
                </a:lnTo>
                <a:lnTo>
                  <a:pt x="358237" y="845456"/>
                </a:lnTo>
                <a:lnTo>
                  <a:pt x="361408" y="840424"/>
                </a:lnTo>
                <a:lnTo>
                  <a:pt x="365108" y="835392"/>
                </a:lnTo>
                <a:lnTo>
                  <a:pt x="368808" y="831154"/>
                </a:lnTo>
                <a:lnTo>
                  <a:pt x="373564" y="827447"/>
                </a:lnTo>
                <a:lnTo>
                  <a:pt x="378321" y="823474"/>
                </a:lnTo>
                <a:lnTo>
                  <a:pt x="383342" y="820296"/>
                </a:lnTo>
                <a:lnTo>
                  <a:pt x="388627" y="817913"/>
                </a:lnTo>
                <a:lnTo>
                  <a:pt x="394705" y="815794"/>
                </a:lnTo>
                <a:lnTo>
                  <a:pt x="400519" y="814205"/>
                </a:lnTo>
                <a:lnTo>
                  <a:pt x="406597" y="813146"/>
                </a:lnTo>
                <a:lnTo>
                  <a:pt x="413204" y="812881"/>
                </a:lnTo>
                <a:lnTo>
                  <a:pt x="765465" y="812881"/>
                </a:lnTo>
                <a:lnTo>
                  <a:pt x="770222" y="805730"/>
                </a:lnTo>
                <a:lnTo>
                  <a:pt x="775507" y="798579"/>
                </a:lnTo>
                <a:lnTo>
                  <a:pt x="780792" y="791959"/>
                </a:lnTo>
                <a:lnTo>
                  <a:pt x="786870" y="785602"/>
                </a:lnTo>
                <a:lnTo>
                  <a:pt x="793477" y="779511"/>
                </a:lnTo>
                <a:lnTo>
                  <a:pt x="800348" y="774214"/>
                </a:lnTo>
                <a:lnTo>
                  <a:pt x="807483" y="769183"/>
                </a:lnTo>
                <a:lnTo>
                  <a:pt x="815147" y="764945"/>
                </a:lnTo>
                <a:lnTo>
                  <a:pt x="815147" y="240037"/>
                </a:lnTo>
                <a:lnTo>
                  <a:pt x="815411" y="233681"/>
                </a:lnTo>
                <a:lnTo>
                  <a:pt x="816204" y="227325"/>
                </a:lnTo>
                <a:lnTo>
                  <a:pt x="817789" y="221498"/>
                </a:lnTo>
                <a:lnTo>
                  <a:pt x="819639" y="215672"/>
                </a:lnTo>
                <a:lnTo>
                  <a:pt x="822546" y="210375"/>
                </a:lnTo>
                <a:lnTo>
                  <a:pt x="825717" y="205078"/>
                </a:lnTo>
                <a:lnTo>
                  <a:pt x="829153" y="200311"/>
                </a:lnTo>
                <a:lnTo>
                  <a:pt x="833116" y="196074"/>
                </a:lnTo>
                <a:lnTo>
                  <a:pt x="837609" y="191836"/>
                </a:lnTo>
                <a:lnTo>
                  <a:pt x="842366" y="188393"/>
                </a:lnTo>
                <a:lnTo>
                  <a:pt x="847387" y="185215"/>
                </a:lnTo>
                <a:lnTo>
                  <a:pt x="852936" y="182832"/>
                </a:lnTo>
                <a:lnTo>
                  <a:pt x="858486" y="180713"/>
                </a:lnTo>
                <a:lnTo>
                  <a:pt x="864564" y="179124"/>
                </a:lnTo>
                <a:lnTo>
                  <a:pt x="870642" y="178065"/>
                </a:lnTo>
                <a:lnTo>
                  <a:pt x="876984" y="177800"/>
                </a:lnTo>
                <a:close/>
                <a:moveTo>
                  <a:pt x="856991" y="124392"/>
                </a:moveTo>
                <a:lnTo>
                  <a:pt x="837683" y="125450"/>
                </a:lnTo>
                <a:lnTo>
                  <a:pt x="818374" y="126774"/>
                </a:lnTo>
                <a:lnTo>
                  <a:pt x="799594" y="128362"/>
                </a:lnTo>
                <a:lnTo>
                  <a:pt x="780550" y="130479"/>
                </a:lnTo>
                <a:lnTo>
                  <a:pt x="762034" y="132861"/>
                </a:lnTo>
                <a:lnTo>
                  <a:pt x="743255" y="136037"/>
                </a:lnTo>
                <a:lnTo>
                  <a:pt x="725004" y="139478"/>
                </a:lnTo>
                <a:lnTo>
                  <a:pt x="706489" y="143712"/>
                </a:lnTo>
                <a:lnTo>
                  <a:pt x="688502" y="147947"/>
                </a:lnTo>
                <a:lnTo>
                  <a:pt x="670516" y="152975"/>
                </a:lnTo>
                <a:lnTo>
                  <a:pt x="653059" y="158269"/>
                </a:lnTo>
                <a:lnTo>
                  <a:pt x="635337" y="164091"/>
                </a:lnTo>
                <a:lnTo>
                  <a:pt x="617880" y="169914"/>
                </a:lnTo>
                <a:lnTo>
                  <a:pt x="600687" y="176530"/>
                </a:lnTo>
                <a:lnTo>
                  <a:pt x="583759" y="183412"/>
                </a:lnTo>
                <a:lnTo>
                  <a:pt x="567095" y="191087"/>
                </a:lnTo>
                <a:lnTo>
                  <a:pt x="550432" y="198762"/>
                </a:lnTo>
                <a:lnTo>
                  <a:pt x="534297" y="206967"/>
                </a:lnTo>
                <a:lnTo>
                  <a:pt x="517898" y="215436"/>
                </a:lnTo>
                <a:lnTo>
                  <a:pt x="502292" y="224170"/>
                </a:lnTo>
                <a:lnTo>
                  <a:pt x="486686" y="233698"/>
                </a:lnTo>
                <a:lnTo>
                  <a:pt x="471345" y="242961"/>
                </a:lnTo>
                <a:lnTo>
                  <a:pt x="456268" y="253018"/>
                </a:lnTo>
                <a:lnTo>
                  <a:pt x="441192" y="263340"/>
                </a:lnTo>
                <a:lnTo>
                  <a:pt x="426379" y="274191"/>
                </a:lnTo>
                <a:lnTo>
                  <a:pt x="412361" y="285042"/>
                </a:lnTo>
                <a:lnTo>
                  <a:pt x="398342" y="296423"/>
                </a:lnTo>
                <a:lnTo>
                  <a:pt x="384588" y="308333"/>
                </a:lnTo>
                <a:lnTo>
                  <a:pt x="371098" y="320243"/>
                </a:lnTo>
                <a:lnTo>
                  <a:pt x="357608" y="332417"/>
                </a:lnTo>
                <a:lnTo>
                  <a:pt x="344648" y="344856"/>
                </a:lnTo>
                <a:lnTo>
                  <a:pt x="332216" y="358089"/>
                </a:lnTo>
                <a:lnTo>
                  <a:pt x="319784" y="371323"/>
                </a:lnTo>
                <a:lnTo>
                  <a:pt x="307617" y="384820"/>
                </a:lnTo>
                <a:lnTo>
                  <a:pt x="295979" y="398583"/>
                </a:lnTo>
                <a:lnTo>
                  <a:pt x="284870" y="412610"/>
                </a:lnTo>
                <a:lnTo>
                  <a:pt x="273761" y="427167"/>
                </a:lnTo>
                <a:lnTo>
                  <a:pt x="263181" y="441458"/>
                </a:lnTo>
                <a:lnTo>
                  <a:pt x="252865" y="456544"/>
                </a:lnTo>
                <a:lnTo>
                  <a:pt x="242814" y="471630"/>
                </a:lnTo>
                <a:lnTo>
                  <a:pt x="233027" y="486980"/>
                </a:lnTo>
                <a:lnTo>
                  <a:pt x="224034" y="502596"/>
                </a:lnTo>
                <a:lnTo>
                  <a:pt x="215041" y="518740"/>
                </a:lnTo>
                <a:lnTo>
                  <a:pt x="206577" y="534620"/>
                </a:lnTo>
                <a:lnTo>
                  <a:pt x="198377" y="551029"/>
                </a:lnTo>
                <a:lnTo>
                  <a:pt x="190707" y="567438"/>
                </a:lnTo>
                <a:lnTo>
                  <a:pt x="183301" y="584112"/>
                </a:lnTo>
                <a:lnTo>
                  <a:pt x="176424" y="601315"/>
                </a:lnTo>
                <a:lnTo>
                  <a:pt x="169811" y="618253"/>
                </a:lnTo>
                <a:lnTo>
                  <a:pt x="163992" y="635986"/>
                </a:lnTo>
                <a:lnTo>
                  <a:pt x="157908" y="653454"/>
                </a:lnTo>
                <a:lnTo>
                  <a:pt x="152883" y="670921"/>
                </a:lnTo>
                <a:lnTo>
                  <a:pt x="147857" y="689183"/>
                </a:lnTo>
                <a:lnTo>
                  <a:pt x="143625" y="707180"/>
                </a:lnTo>
                <a:lnTo>
                  <a:pt x="139393" y="725707"/>
                </a:lnTo>
                <a:lnTo>
                  <a:pt x="135955" y="743704"/>
                </a:lnTo>
                <a:lnTo>
                  <a:pt x="132781" y="762495"/>
                </a:lnTo>
                <a:lnTo>
                  <a:pt x="130400" y="781551"/>
                </a:lnTo>
                <a:lnTo>
                  <a:pt x="128019" y="800342"/>
                </a:lnTo>
                <a:lnTo>
                  <a:pt x="126168" y="819133"/>
                </a:lnTo>
                <a:lnTo>
                  <a:pt x="125110" y="838189"/>
                </a:lnTo>
                <a:lnTo>
                  <a:pt x="124316" y="857509"/>
                </a:lnTo>
                <a:lnTo>
                  <a:pt x="124052" y="877094"/>
                </a:lnTo>
                <a:lnTo>
                  <a:pt x="124316" y="896414"/>
                </a:lnTo>
                <a:lnTo>
                  <a:pt x="125110" y="915735"/>
                </a:lnTo>
                <a:lnTo>
                  <a:pt x="126168" y="934791"/>
                </a:lnTo>
                <a:lnTo>
                  <a:pt x="128019" y="953846"/>
                </a:lnTo>
                <a:lnTo>
                  <a:pt x="130400" y="972637"/>
                </a:lnTo>
                <a:lnTo>
                  <a:pt x="132781" y="991428"/>
                </a:lnTo>
                <a:lnTo>
                  <a:pt x="135955" y="1009955"/>
                </a:lnTo>
                <a:lnTo>
                  <a:pt x="139393" y="1028481"/>
                </a:lnTo>
                <a:lnTo>
                  <a:pt x="143625" y="1046743"/>
                </a:lnTo>
                <a:lnTo>
                  <a:pt x="147857" y="1065005"/>
                </a:lnTo>
                <a:lnTo>
                  <a:pt x="152883" y="1082737"/>
                </a:lnTo>
                <a:lnTo>
                  <a:pt x="157908" y="1100734"/>
                </a:lnTo>
                <a:lnTo>
                  <a:pt x="163992" y="1118202"/>
                </a:lnTo>
                <a:lnTo>
                  <a:pt x="169811" y="1135405"/>
                </a:lnTo>
                <a:lnTo>
                  <a:pt x="176424" y="1152608"/>
                </a:lnTo>
                <a:lnTo>
                  <a:pt x="183301" y="1169547"/>
                </a:lnTo>
                <a:lnTo>
                  <a:pt x="190707" y="1186485"/>
                </a:lnTo>
                <a:lnTo>
                  <a:pt x="198377" y="1203159"/>
                </a:lnTo>
                <a:lnTo>
                  <a:pt x="206577" y="1219568"/>
                </a:lnTo>
                <a:lnTo>
                  <a:pt x="215041" y="1235448"/>
                </a:lnTo>
                <a:lnTo>
                  <a:pt x="224034" y="1251592"/>
                </a:lnTo>
                <a:lnTo>
                  <a:pt x="233027" y="1267208"/>
                </a:lnTo>
                <a:lnTo>
                  <a:pt x="242814" y="1282558"/>
                </a:lnTo>
                <a:lnTo>
                  <a:pt x="252865" y="1297644"/>
                </a:lnTo>
                <a:lnTo>
                  <a:pt x="263181" y="1312200"/>
                </a:lnTo>
                <a:lnTo>
                  <a:pt x="273761" y="1327021"/>
                </a:lnTo>
                <a:lnTo>
                  <a:pt x="284870" y="1341578"/>
                </a:lnTo>
                <a:lnTo>
                  <a:pt x="295979" y="1355605"/>
                </a:lnTo>
                <a:lnTo>
                  <a:pt x="307617" y="1369368"/>
                </a:lnTo>
                <a:lnTo>
                  <a:pt x="319784" y="1382865"/>
                </a:lnTo>
                <a:lnTo>
                  <a:pt x="332216" y="1396099"/>
                </a:lnTo>
                <a:lnTo>
                  <a:pt x="344648" y="1408803"/>
                </a:lnTo>
                <a:lnTo>
                  <a:pt x="357608" y="1421771"/>
                </a:lnTo>
                <a:lnTo>
                  <a:pt x="371098" y="1433946"/>
                </a:lnTo>
                <a:lnTo>
                  <a:pt x="384588" y="1445855"/>
                </a:lnTo>
                <a:lnTo>
                  <a:pt x="398342" y="1457501"/>
                </a:lnTo>
                <a:lnTo>
                  <a:pt x="412361" y="1469146"/>
                </a:lnTo>
                <a:lnTo>
                  <a:pt x="426379" y="1479997"/>
                </a:lnTo>
                <a:lnTo>
                  <a:pt x="441192" y="1490848"/>
                </a:lnTo>
                <a:lnTo>
                  <a:pt x="456268" y="1501170"/>
                </a:lnTo>
                <a:lnTo>
                  <a:pt x="471345" y="1511227"/>
                </a:lnTo>
                <a:lnTo>
                  <a:pt x="486686" y="1520490"/>
                </a:lnTo>
                <a:lnTo>
                  <a:pt x="502292" y="1530018"/>
                </a:lnTo>
                <a:lnTo>
                  <a:pt x="517898" y="1538752"/>
                </a:lnTo>
                <a:lnTo>
                  <a:pt x="534297" y="1547221"/>
                </a:lnTo>
                <a:lnTo>
                  <a:pt x="550432" y="1555426"/>
                </a:lnTo>
                <a:lnTo>
                  <a:pt x="567095" y="1563101"/>
                </a:lnTo>
                <a:lnTo>
                  <a:pt x="583759" y="1570512"/>
                </a:lnTo>
                <a:lnTo>
                  <a:pt x="600687" y="1577393"/>
                </a:lnTo>
                <a:lnTo>
                  <a:pt x="617880" y="1583745"/>
                </a:lnTo>
                <a:lnTo>
                  <a:pt x="635337" y="1590097"/>
                </a:lnTo>
                <a:lnTo>
                  <a:pt x="653059" y="1595655"/>
                </a:lnTo>
                <a:lnTo>
                  <a:pt x="670516" y="1601213"/>
                </a:lnTo>
                <a:lnTo>
                  <a:pt x="688502" y="1605712"/>
                </a:lnTo>
                <a:lnTo>
                  <a:pt x="706489" y="1610476"/>
                </a:lnTo>
                <a:lnTo>
                  <a:pt x="725004" y="1614181"/>
                </a:lnTo>
                <a:lnTo>
                  <a:pt x="743255" y="1618151"/>
                </a:lnTo>
                <a:lnTo>
                  <a:pt x="762034" y="1620798"/>
                </a:lnTo>
                <a:lnTo>
                  <a:pt x="780550" y="1623709"/>
                </a:lnTo>
                <a:lnTo>
                  <a:pt x="799594" y="1625826"/>
                </a:lnTo>
                <a:lnTo>
                  <a:pt x="818374" y="1627414"/>
                </a:lnTo>
                <a:lnTo>
                  <a:pt x="837683" y="1628738"/>
                </a:lnTo>
                <a:lnTo>
                  <a:pt x="856991" y="1629267"/>
                </a:lnTo>
                <a:lnTo>
                  <a:pt x="876300" y="1629532"/>
                </a:lnTo>
                <a:lnTo>
                  <a:pt x="895873" y="1629267"/>
                </a:lnTo>
                <a:lnTo>
                  <a:pt x="914918" y="1628738"/>
                </a:lnTo>
                <a:lnTo>
                  <a:pt x="933962" y="1627414"/>
                </a:lnTo>
                <a:lnTo>
                  <a:pt x="953271" y="1625826"/>
                </a:lnTo>
                <a:lnTo>
                  <a:pt x="972050" y="1623709"/>
                </a:lnTo>
                <a:lnTo>
                  <a:pt x="990830" y="1620798"/>
                </a:lnTo>
                <a:lnTo>
                  <a:pt x="1009345" y="1618151"/>
                </a:lnTo>
                <a:lnTo>
                  <a:pt x="1027861" y="1614181"/>
                </a:lnTo>
                <a:lnTo>
                  <a:pt x="1045847" y="1610476"/>
                </a:lnTo>
                <a:lnTo>
                  <a:pt x="1064098" y="1605712"/>
                </a:lnTo>
                <a:lnTo>
                  <a:pt x="1082084" y="1601213"/>
                </a:lnTo>
                <a:lnTo>
                  <a:pt x="1099806" y="1595655"/>
                </a:lnTo>
                <a:lnTo>
                  <a:pt x="1117263" y="1590097"/>
                </a:lnTo>
                <a:lnTo>
                  <a:pt x="1134720" y="1583745"/>
                </a:lnTo>
                <a:lnTo>
                  <a:pt x="1151913" y="1577393"/>
                </a:lnTo>
                <a:lnTo>
                  <a:pt x="1168841" y="1570512"/>
                </a:lnTo>
                <a:lnTo>
                  <a:pt x="1185769" y="1563101"/>
                </a:lnTo>
                <a:lnTo>
                  <a:pt x="1201904" y="1555426"/>
                </a:lnTo>
                <a:lnTo>
                  <a:pt x="1218568" y="1547221"/>
                </a:lnTo>
                <a:lnTo>
                  <a:pt x="1234702" y="1538752"/>
                </a:lnTo>
                <a:lnTo>
                  <a:pt x="1250573" y="1530018"/>
                </a:lnTo>
                <a:lnTo>
                  <a:pt x="1265914" y="1520490"/>
                </a:lnTo>
                <a:lnTo>
                  <a:pt x="1281255" y="1511227"/>
                </a:lnTo>
                <a:lnTo>
                  <a:pt x="1296596" y="1501170"/>
                </a:lnTo>
                <a:lnTo>
                  <a:pt x="1311408" y="1490848"/>
                </a:lnTo>
                <a:lnTo>
                  <a:pt x="1325956" y="1479997"/>
                </a:lnTo>
                <a:lnTo>
                  <a:pt x="1340504" y="1469146"/>
                </a:lnTo>
                <a:lnTo>
                  <a:pt x="1354522" y="1457501"/>
                </a:lnTo>
                <a:lnTo>
                  <a:pt x="1368277" y="1445855"/>
                </a:lnTo>
                <a:lnTo>
                  <a:pt x="1381766" y="1433946"/>
                </a:lnTo>
                <a:lnTo>
                  <a:pt x="1394991" y="1421771"/>
                </a:lnTo>
                <a:lnTo>
                  <a:pt x="1407952" y="1408803"/>
                </a:lnTo>
                <a:lnTo>
                  <a:pt x="1420384" y="1396099"/>
                </a:lnTo>
                <a:lnTo>
                  <a:pt x="1432815" y="1382865"/>
                </a:lnTo>
                <a:lnTo>
                  <a:pt x="1444718" y="1369368"/>
                </a:lnTo>
                <a:lnTo>
                  <a:pt x="1456356" y="1355605"/>
                </a:lnTo>
                <a:lnTo>
                  <a:pt x="1467730" y="1341578"/>
                </a:lnTo>
                <a:lnTo>
                  <a:pt x="1479104" y="1327021"/>
                </a:lnTo>
                <a:lnTo>
                  <a:pt x="1489684" y="1312200"/>
                </a:lnTo>
                <a:lnTo>
                  <a:pt x="1499735" y="1297644"/>
                </a:lnTo>
                <a:lnTo>
                  <a:pt x="1509786" y="1282558"/>
                </a:lnTo>
                <a:lnTo>
                  <a:pt x="1519308" y="1267208"/>
                </a:lnTo>
                <a:lnTo>
                  <a:pt x="1528830" y="1251592"/>
                </a:lnTo>
                <a:lnTo>
                  <a:pt x="1537559" y="1235448"/>
                </a:lnTo>
                <a:lnTo>
                  <a:pt x="1546023" y="1219568"/>
                </a:lnTo>
                <a:lnTo>
                  <a:pt x="1554223" y="1203159"/>
                </a:lnTo>
                <a:lnTo>
                  <a:pt x="1561893" y="1186485"/>
                </a:lnTo>
                <a:lnTo>
                  <a:pt x="1569299" y="1169547"/>
                </a:lnTo>
                <a:lnTo>
                  <a:pt x="1576176" y="1152608"/>
                </a:lnTo>
                <a:lnTo>
                  <a:pt x="1582789" y="1135405"/>
                </a:lnTo>
                <a:lnTo>
                  <a:pt x="1588873" y="1118202"/>
                </a:lnTo>
                <a:lnTo>
                  <a:pt x="1594692" y="1100734"/>
                </a:lnTo>
                <a:lnTo>
                  <a:pt x="1599982" y="1082737"/>
                </a:lnTo>
                <a:lnTo>
                  <a:pt x="1604743" y="1065005"/>
                </a:lnTo>
                <a:lnTo>
                  <a:pt x="1608975" y="1046743"/>
                </a:lnTo>
                <a:lnTo>
                  <a:pt x="1613207" y="1028481"/>
                </a:lnTo>
                <a:lnTo>
                  <a:pt x="1616645" y="1009955"/>
                </a:lnTo>
                <a:lnTo>
                  <a:pt x="1619555" y="991428"/>
                </a:lnTo>
                <a:lnTo>
                  <a:pt x="1622464" y="972637"/>
                </a:lnTo>
                <a:lnTo>
                  <a:pt x="1624581" y="953846"/>
                </a:lnTo>
                <a:lnTo>
                  <a:pt x="1626168" y="934791"/>
                </a:lnTo>
                <a:lnTo>
                  <a:pt x="1627490" y="915735"/>
                </a:lnTo>
                <a:lnTo>
                  <a:pt x="1628019" y="896414"/>
                </a:lnTo>
                <a:lnTo>
                  <a:pt x="1628548" y="877094"/>
                </a:lnTo>
                <a:lnTo>
                  <a:pt x="1628019" y="857509"/>
                </a:lnTo>
                <a:lnTo>
                  <a:pt x="1627490" y="838189"/>
                </a:lnTo>
                <a:lnTo>
                  <a:pt x="1626168" y="819133"/>
                </a:lnTo>
                <a:lnTo>
                  <a:pt x="1624581" y="800342"/>
                </a:lnTo>
                <a:lnTo>
                  <a:pt x="1622464" y="781551"/>
                </a:lnTo>
                <a:lnTo>
                  <a:pt x="1619555" y="762495"/>
                </a:lnTo>
                <a:lnTo>
                  <a:pt x="1616645" y="743704"/>
                </a:lnTo>
                <a:lnTo>
                  <a:pt x="1613207" y="725707"/>
                </a:lnTo>
                <a:lnTo>
                  <a:pt x="1608975" y="707180"/>
                </a:lnTo>
                <a:lnTo>
                  <a:pt x="1604743" y="689183"/>
                </a:lnTo>
                <a:lnTo>
                  <a:pt x="1599982" y="670921"/>
                </a:lnTo>
                <a:lnTo>
                  <a:pt x="1594692" y="653454"/>
                </a:lnTo>
                <a:lnTo>
                  <a:pt x="1588873" y="635986"/>
                </a:lnTo>
                <a:lnTo>
                  <a:pt x="1582789" y="618253"/>
                </a:lnTo>
                <a:lnTo>
                  <a:pt x="1576176" y="601315"/>
                </a:lnTo>
                <a:lnTo>
                  <a:pt x="1569299" y="584112"/>
                </a:lnTo>
                <a:lnTo>
                  <a:pt x="1561893" y="567438"/>
                </a:lnTo>
                <a:lnTo>
                  <a:pt x="1554223" y="551029"/>
                </a:lnTo>
                <a:lnTo>
                  <a:pt x="1546023" y="534620"/>
                </a:lnTo>
                <a:lnTo>
                  <a:pt x="1537559" y="518740"/>
                </a:lnTo>
                <a:lnTo>
                  <a:pt x="1528830" y="502596"/>
                </a:lnTo>
                <a:lnTo>
                  <a:pt x="1519308" y="486980"/>
                </a:lnTo>
                <a:lnTo>
                  <a:pt x="1509786" y="471630"/>
                </a:lnTo>
                <a:lnTo>
                  <a:pt x="1499735" y="456544"/>
                </a:lnTo>
                <a:lnTo>
                  <a:pt x="1489684" y="441458"/>
                </a:lnTo>
                <a:lnTo>
                  <a:pt x="1479104" y="427167"/>
                </a:lnTo>
                <a:lnTo>
                  <a:pt x="1467730" y="412610"/>
                </a:lnTo>
                <a:lnTo>
                  <a:pt x="1456356" y="398583"/>
                </a:lnTo>
                <a:lnTo>
                  <a:pt x="1444718" y="384820"/>
                </a:lnTo>
                <a:lnTo>
                  <a:pt x="1432815" y="371323"/>
                </a:lnTo>
                <a:lnTo>
                  <a:pt x="1420384" y="358089"/>
                </a:lnTo>
                <a:lnTo>
                  <a:pt x="1407952" y="344856"/>
                </a:lnTo>
                <a:lnTo>
                  <a:pt x="1394991" y="332417"/>
                </a:lnTo>
                <a:lnTo>
                  <a:pt x="1381766" y="320243"/>
                </a:lnTo>
                <a:lnTo>
                  <a:pt x="1368277" y="308333"/>
                </a:lnTo>
                <a:lnTo>
                  <a:pt x="1354522" y="296423"/>
                </a:lnTo>
                <a:lnTo>
                  <a:pt x="1340504" y="285042"/>
                </a:lnTo>
                <a:lnTo>
                  <a:pt x="1325956" y="274191"/>
                </a:lnTo>
                <a:lnTo>
                  <a:pt x="1311408" y="263340"/>
                </a:lnTo>
                <a:lnTo>
                  <a:pt x="1296596" y="253018"/>
                </a:lnTo>
                <a:lnTo>
                  <a:pt x="1281255" y="242961"/>
                </a:lnTo>
                <a:lnTo>
                  <a:pt x="1265914" y="233698"/>
                </a:lnTo>
                <a:lnTo>
                  <a:pt x="1250573" y="224170"/>
                </a:lnTo>
                <a:lnTo>
                  <a:pt x="1234702" y="215436"/>
                </a:lnTo>
                <a:lnTo>
                  <a:pt x="1218568" y="206967"/>
                </a:lnTo>
                <a:lnTo>
                  <a:pt x="1201904" y="198762"/>
                </a:lnTo>
                <a:lnTo>
                  <a:pt x="1185769" y="191087"/>
                </a:lnTo>
                <a:lnTo>
                  <a:pt x="1168841" y="183412"/>
                </a:lnTo>
                <a:lnTo>
                  <a:pt x="1151913" y="176530"/>
                </a:lnTo>
                <a:lnTo>
                  <a:pt x="1134720" y="169914"/>
                </a:lnTo>
                <a:lnTo>
                  <a:pt x="1117263" y="164091"/>
                </a:lnTo>
                <a:lnTo>
                  <a:pt x="1099806" y="158269"/>
                </a:lnTo>
                <a:lnTo>
                  <a:pt x="1082084" y="152975"/>
                </a:lnTo>
                <a:lnTo>
                  <a:pt x="1064098" y="147947"/>
                </a:lnTo>
                <a:lnTo>
                  <a:pt x="1045847" y="143712"/>
                </a:lnTo>
                <a:lnTo>
                  <a:pt x="1027861" y="139478"/>
                </a:lnTo>
                <a:lnTo>
                  <a:pt x="1009345" y="136037"/>
                </a:lnTo>
                <a:lnTo>
                  <a:pt x="990830" y="132861"/>
                </a:lnTo>
                <a:lnTo>
                  <a:pt x="972050" y="130479"/>
                </a:lnTo>
                <a:lnTo>
                  <a:pt x="953271" y="128362"/>
                </a:lnTo>
                <a:lnTo>
                  <a:pt x="933962" y="126774"/>
                </a:lnTo>
                <a:lnTo>
                  <a:pt x="914918" y="125450"/>
                </a:lnTo>
                <a:lnTo>
                  <a:pt x="895873" y="124392"/>
                </a:lnTo>
                <a:lnTo>
                  <a:pt x="876300" y="124392"/>
                </a:lnTo>
                <a:lnTo>
                  <a:pt x="856991" y="124392"/>
                </a:lnTo>
                <a:close/>
                <a:moveTo>
                  <a:pt x="876300" y="0"/>
                </a:moveTo>
                <a:lnTo>
                  <a:pt x="899048" y="265"/>
                </a:lnTo>
                <a:lnTo>
                  <a:pt x="921266" y="1323"/>
                </a:lnTo>
                <a:lnTo>
                  <a:pt x="943749" y="2382"/>
                </a:lnTo>
                <a:lnTo>
                  <a:pt x="965702" y="4764"/>
                </a:lnTo>
                <a:lnTo>
                  <a:pt x="987656" y="7146"/>
                </a:lnTo>
                <a:lnTo>
                  <a:pt x="1009610" y="10057"/>
                </a:lnTo>
                <a:lnTo>
                  <a:pt x="1031299" y="13763"/>
                </a:lnTo>
                <a:lnTo>
                  <a:pt x="1052724" y="17997"/>
                </a:lnTo>
                <a:lnTo>
                  <a:pt x="1074149" y="22496"/>
                </a:lnTo>
                <a:lnTo>
                  <a:pt x="1095045" y="27525"/>
                </a:lnTo>
                <a:lnTo>
                  <a:pt x="1115940" y="33348"/>
                </a:lnTo>
                <a:lnTo>
                  <a:pt x="1136572" y="39435"/>
                </a:lnTo>
                <a:lnTo>
                  <a:pt x="1157203" y="46051"/>
                </a:lnTo>
                <a:lnTo>
                  <a:pt x="1177305" y="53197"/>
                </a:lnTo>
                <a:lnTo>
                  <a:pt x="1197407" y="60873"/>
                </a:lnTo>
                <a:lnTo>
                  <a:pt x="1216981" y="69077"/>
                </a:lnTo>
                <a:lnTo>
                  <a:pt x="1236818" y="77811"/>
                </a:lnTo>
                <a:lnTo>
                  <a:pt x="1255863" y="86545"/>
                </a:lnTo>
                <a:lnTo>
                  <a:pt x="1274907" y="96337"/>
                </a:lnTo>
                <a:lnTo>
                  <a:pt x="1293687" y="105865"/>
                </a:lnTo>
                <a:lnTo>
                  <a:pt x="1312202" y="116452"/>
                </a:lnTo>
                <a:lnTo>
                  <a:pt x="1330453" y="127303"/>
                </a:lnTo>
                <a:lnTo>
                  <a:pt x="1348439" y="138154"/>
                </a:lnTo>
                <a:lnTo>
                  <a:pt x="1365896" y="149799"/>
                </a:lnTo>
                <a:lnTo>
                  <a:pt x="1383353" y="162239"/>
                </a:lnTo>
                <a:lnTo>
                  <a:pt x="1400282" y="174413"/>
                </a:lnTo>
                <a:lnTo>
                  <a:pt x="1416945" y="187117"/>
                </a:lnTo>
                <a:lnTo>
                  <a:pt x="1433609" y="200615"/>
                </a:lnTo>
                <a:lnTo>
                  <a:pt x="1449479" y="214113"/>
                </a:lnTo>
                <a:lnTo>
                  <a:pt x="1465085" y="228404"/>
                </a:lnTo>
                <a:lnTo>
                  <a:pt x="1480426" y="242432"/>
                </a:lnTo>
                <a:lnTo>
                  <a:pt x="1495503" y="257253"/>
                </a:lnTo>
                <a:lnTo>
                  <a:pt x="1510315" y="272074"/>
                </a:lnTo>
                <a:lnTo>
                  <a:pt x="1524863" y="287424"/>
                </a:lnTo>
                <a:lnTo>
                  <a:pt x="1538881" y="303569"/>
                </a:lnTo>
                <a:lnTo>
                  <a:pt x="1552371" y="319449"/>
                </a:lnTo>
                <a:lnTo>
                  <a:pt x="1565596" y="335858"/>
                </a:lnTo>
                <a:lnTo>
                  <a:pt x="1578292" y="352796"/>
                </a:lnTo>
                <a:lnTo>
                  <a:pt x="1590724" y="369735"/>
                </a:lnTo>
                <a:lnTo>
                  <a:pt x="1602627" y="386938"/>
                </a:lnTo>
                <a:lnTo>
                  <a:pt x="1614265" y="404935"/>
                </a:lnTo>
                <a:lnTo>
                  <a:pt x="1625639" y="422667"/>
                </a:lnTo>
                <a:lnTo>
                  <a:pt x="1636219" y="440929"/>
                </a:lnTo>
                <a:lnTo>
                  <a:pt x="1646534" y="459455"/>
                </a:lnTo>
                <a:lnTo>
                  <a:pt x="1656585" y="478247"/>
                </a:lnTo>
                <a:lnTo>
                  <a:pt x="1666108" y="497038"/>
                </a:lnTo>
                <a:lnTo>
                  <a:pt x="1675101" y="516358"/>
                </a:lnTo>
                <a:lnTo>
                  <a:pt x="1683565" y="535943"/>
                </a:lnTo>
                <a:lnTo>
                  <a:pt x="1691764" y="555528"/>
                </a:lnTo>
                <a:lnTo>
                  <a:pt x="1699170" y="575643"/>
                </a:lnTo>
                <a:lnTo>
                  <a:pt x="1706577" y="596022"/>
                </a:lnTo>
                <a:lnTo>
                  <a:pt x="1712925" y="616401"/>
                </a:lnTo>
                <a:lnTo>
                  <a:pt x="1719273" y="637309"/>
                </a:lnTo>
                <a:lnTo>
                  <a:pt x="1725092" y="658218"/>
                </a:lnTo>
                <a:lnTo>
                  <a:pt x="1730382" y="679126"/>
                </a:lnTo>
                <a:lnTo>
                  <a:pt x="1734614" y="700564"/>
                </a:lnTo>
                <a:lnTo>
                  <a:pt x="1739111" y="721737"/>
                </a:lnTo>
                <a:lnTo>
                  <a:pt x="1742549" y="743439"/>
                </a:lnTo>
                <a:lnTo>
                  <a:pt x="1745723" y="765406"/>
                </a:lnTo>
                <a:lnTo>
                  <a:pt x="1748104" y="787373"/>
                </a:lnTo>
                <a:lnTo>
                  <a:pt x="1749955" y="809605"/>
                </a:lnTo>
                <a:lnTo>
                  <a:pt x="1751542" y="831837"/>
                </a:lnTo>
                <a:lnTo>
                  <a:pt x="1752336" y="854598"/>
                </a:lnTo>
                <a:lnTo>
                  <a:pt x="1752600" y="877094"/>
                </a:lnTo>
                <a:lnTo>
                  <a:pt x="1752336" y="899590"/>
                </a:lnTo>
                <a:lnTo>
                  <a:pt x="1751542" y="922351"/>
                </a:lnTo>
                <a:lnTo>
                  <a:pt x="1749955" y="944583"/>
                </a:lnTo>
                <a:lnTo>
                  <a:pt x="1748104" y="966550"/>
                </a:lnTo>
                <a:lnTo>
                  <a:pt x="1745723" y="988782"/>
                </a:lnTo>
                <a:lnTo>
                  <a:pt x="1742549" y="1010220"/>
                </a:lnTo>
                <a:lnTo>
                  <a:pt x="1739111" y="1031922"/>
                </a:lnTo>
                <a:lnTo>
                  <a:pt x="1734614" y="1053624"/>
                </a:lnTo>
                <a:lnTo>
                  <a:pt x="1730382" y="1075062"/>
                </a:lnTo>
                <a:lnTo>
                  <a:pt x="1725092" y="1095970"/>
                </a:lnTo>
                <a:lnTo>
                  <a:pt x="1719273" y="1116879"/>
                </a:lnTo>
                <a:lnTo>
                  <a:pt x="1712925" y="1137523"/>
                </a:lnTo>
                <a:lnTo>
                  <a:pt x="1706577" y="1157902"/>
                </a:lnTo>
                <a:lnTo>
                  <a:pt x="1699170" y="1178016"/>
                </a:lnTo>
                <a:lnTo>
                  <a:pt x="1691764" y="1198130"/>
                </a:lnTo>
                <a:lnTo>
                  <a:pt x="1683565" y="1217980"/>
                </a:lnTo>
                <a:lnTo>
                  <a:pt x="1675101" y="1237565"/>
                </a:lnTo>
                <a:lnTo>
                  <a:pt x="1666108" y="1256886"/>
                </a:lnTo>
                <a:lnTo>
                  <a:pt x="1656585" y="1275941"/>
                </a:lnTo>
                <a:lnTo>
                  <a:pt x="1646534" y="1294733"/>
                </a:lnTo>
                <a:lnTo>
                  <a:pt x="1636219" y="1313259"/>
                </a:lnTo>
                <a:lnTo>
                  <a:pt x="1625639" y="1331521"/>
                </a:lnTo>
                <a:lnTo>
                  <a:pt x="1614265" y="1349253"/>
                </a:lnTo>
                <a:lnTo>
                  <a:pt x="1602627" y="1366986"/>
                </a:lnTo>
                <a:lnTo>
                  <a:pt x="1590724" y="1384453"/>
                </a:lnTo>
                <a:lnTo>
                  <a:pt x="1578292" y="1401392"/>
                </a:lnTo>
                <a:lnTo>
                  <a:pt x="1565596" y="1418066"/>
                </a:lnTo>
                <a:lnTo>
                  <a:pt x="1552371" y="1434475"/>
                </a:lnTo>
                <a:lnTo>
                  <a:pt x="1538881" y="1450619"/>
                </a:lnTo>
                <a:lnTo>
                  <a:pt x="1524863" y="1466234"/>
                </a:lnTo>
                <a:lnTo>
                  <a:pt x="1510315" y="1481585"/>
                </a:lnTo>
                <a:lnTo>
                  <a:pt x="1495503" y="1496671"/>
                </a:lnTo>
                <a:lnTo>
                  <a:pt x="1480426" y="1511492"/>
                </a:lnTo>
                <a:lnTo>
                  <a:pt x="1465085" y="1525784"/>
                </a:lnTo>
                <a:lnTo>
                  <a:pt x="1449479" y="1540075"/>
                </a:lnTo>
                <a:lnTo>
                  <a:pt x="1433609" y="1553573"/>
                </a:lnTo>
                <a:lnTo>
                  <a:pt x="1416945" y="1566542"/>
                </a:lnTo>
                <a:lnTo>
                  <a:pt x="1400282" y="1579510"/>
                </a:lnTo>
                <a:lnTo>
                  <a:pt x="1383353" y="1591949"/>
                </a:lnTo>
                <a:lnTo>
                  <a:pt x="1365896" y="1603859"/>
                </a:lnTo>
                <a:lnTo>
                  <a:pt x="1348439" y="1615505"/>
                </a:lnTo>
                <a:lnTo>
                  <a:pt x="1330453" y="1626885"/>
                </a:lnTo>
                <a:lnTo>
                  <a:pt x="1312202" y="1637472"/>
                </a:lnTo>
                <a:lnTo>
                  <a:pt x="1293687" y="1647793"/>
                </a:lnTo>
                <a:lnTo>
                  <a:pt x="1274907" y="1657851"/>
                </a:lnTo>
                <a:lnTo>
                  <a:pt x="1255863" y="1667379"/>
                </a:lnTo>
                <a:lnTo>
                  <a:pt x="1236818" y="1676377"/>
                </a:lnTo>
                <a:lnTo>
                  <a:pt x="1216981" y="1684846"/>
                </a:lnTo>
                <a:lnTo>
                  <a:pt x="1197407" y="1693051"/>
                </a:lnTo>
                <a:lnTo>
                  <a:pt x="1177305" y="1700726"/>
                </a:lnTo>
                <a:lnTo>
                  <a:pt x="1157203" y="1707607"/>
                </a:lnTo>
                <a:lnTo>
                  <a:pt x="1136572" y="1714753"/>
                </a:lnTo>
                <a:lnTo>
                  <a:pt x="1115940" y="1720576"/>
                </a:lnTo>
                <a:lnTo>
                  <a:pt x="1095045" y="1726134"/>
                </a:lnTo>
                <a:lnTo>
                  <a:pt x="1074149" y="1731427"/>
                </a:lnTo>
                <a:lnTo>
                  <a:pt x="1052724" y="1736191"/>
                </a:lnTo>
                <a:lnTo>
                  <a:pt x="1031299" y="1740426"/>
                </a:lnTo>
                <a:lnTo>
                  <a:pt x="1009610" y="1743866"/>
                </a:lnTo>
                <a:lnTo>
                  <a:pt x="987656" y="1747042"/>
                </a:lnTo>
                <a:lnTo>
                  <a:pt x="965702" y="1749424"/>
                </a:lnTo>
                <a:lnTo>
                  <a:pt x="943749" y="1751277"/>
                </a:lnTo>
                <a:lnTo>
                  <a:pt x="921266" y="1752865"/>
                </a:lnTo>
                <a:lnTo>
                  <a:pt x="899048" y="1753923"/>
                </a:lnTo>
                <a:lnTo>
                  <a:pt x="876300" y="1754188"/>
                </a:lnTo>
                <a:lnTo>
                  <a:pt x="853817" y="1753923"/>
                </a:lnTo>
                <a:lnTo>
                  <a:pt x="831335" y="1752865"/>
                </a:lnTo>
                <a:lnTo>
                  <a:pt x="809116" y="1751277"/>
                </a:lnTo>
                <a:lnTo>
                  <a:pt x="786898" y="1749424"/>
                </a:lnTo>
                <a:lnTo>
                  <a:pt x="764944" y="1747042"/>
                </a:lnTo>
                <a:lnTo>
                  <a:pt x="742990" y="1743866"/>
                </a:lnTo>
                <a:lnTo>
                  <a:pt x="721301" y="1740426"/>
                </a:lnTo>
                <a:lnTo>
                  <a:pt x="699876" y="1736191"/>
                </a:lnTo>
                <a:lnTo>
                  <a:pt x="678716" y="1731427"/>
                </a:lnTo>
                <a:lnTo>
                  <a:pt x="657820" y="1726134"/>
                </a:lnTo>
                <a:lnTo>
                  <a:pt x="636660" y="1720576"/>
                </a:lnTo>
                <a:lnTo>
                  <a:pt x="616028" y="1714753"/>
                </a:lnTo>
                <a:lnTo>
                  <a:pt x="595662" y="1707607"/>
                </a:lnTo>
                <a:lnTo>
                  <a:pt x="575295" y="1700726"/>
                </a:lnTo>
                <a:lnTo>
                  <a:pt x="555193" y="1693051"/>
                </a:lnTo>
                <a:lnTo>
                  <a:pt x="535619" y="1684846"/>
                </a:lnTo>
                <a:lnTo>
                  <a:pt x="516046" y="1676377"/>
                </a:lnTo>
                <a:lnTo>
                  <a:pt x="496737" y="1667379"/>
                </a:lnTo>
                <a:lnTo>
                  <a:pt x="477958" y="1657851"/>
                </a:lnTo>
                <a:lnTo>
                  <a:pt x="458913" y="1647793"/>
                </a:lnTo>
                <a:lnTo>
                  <a:pt x="440663" y="1637472"/>
                </a:lnTo>
                <a:lnTo>
                  <a:pt x="422412" y="1626885"/>
                </a:lnTo>
                <a:lnTo>
                  <a:pt x="404161" y="1615505"/>
                </a:lnTo>
                <a:lnTo>
                  <a:pt x="386704" y="1603859"/>
                </a:lnTo>
                <a:lnTo>
                  <a:pt x="369511" y="1591949"/>
                </a:lnTo>
                <a:lnTo>
                  <a:pt x="352318" y="1579510"/>
                </a:lnTo>
                <a:lnTo>
                  <a:pt x="335655" y="1566542"/>
                </a:lnTo>
                <a:lnTo>
                  <a:pt x="319255" y="1553573"/>
                </a:lnTo>
                <a:lnTo>
                  <a:pt x="303121" y="1540075"/>
                </a:lnTo>
                <a:lnTo>
                  <a:pt x="287251" y="1525784"/>
                </a:lnTo>
                <a:lnTo>
                  <a:pt x="271909" y="1511492"/>
                </a:lnTo>
                <a:lnTo>
                  <a:pt x="256833" y="1496671"/>
                </a:lnTo>
                <a:lnTo>
                  <a:pt x="242285" y="1481585"/>
                </a:lnTo>
                <a:lnTo>
                  <a:pt x="227737" y="1466234"/>
                </a:lnTo>
                <a:lnTo>
                  <a:pt x="213983" y="1450619"/>
                </a:lnTo>
                <a:lnTo>
                  <a:pt x="200229" y="1434475"/>
                </a:lnTo>
                <a:lnTo>
                  <a:pt x="187004" y="1418066"/>
                </a:lnTo>
                <a:lnTo>
                  <a:pt x="174308" y="1401392"/>
                </a:lnTo>
                <a:lnTo>
                  <a:pt x="161876" y="1384453"/>
                </a:lnTo>
                <a:lnTo>
                  <a:pt x="149709" y="1366986"/>
                </a:lnTo>
                <a:lnTo>
                  <a:pt x="138071" y="1349253"/>
                </a:lnTo>
                <a:lnTo>
                  <a:pt x="126961" y="1331521"/>
                </a:lnTo>
                <a:lnTo>
                  <a:pt x="116117" y="1313259"/>
                </a:lnTo>
                <a:lnTo>
                  <a:pt x="105801" y="1294733"/>
                </a:lnTo>
                <a:lnTo>
                  <a:pt x="95750" y="1275941"/>
                </a:lnTo>
                <a:lnTo>
                  <a:pt x="86492" y="1256886"/>
                </a:lnTo>
                <a:lnTo>
                  <a:pt x="77499" y="1237565"/>
                </a:lnTo>
                <a:lnTo>
                  <a:pt x="69035" y="1217980"/>
                </a:lnTo>
                <a:lnTo>
                  <a:pt x="60836" y="1198130"/>
                </a:lnTo>
                <a:lnTo>
                  <a:pt x="53165" y="1178016"/>
                </a:lnTo>
                <a:lnTo>
                  <a:pt x="46023" y="1157902"/>
                </a:lnTo>
                <a:lnTo>
                  <a:pt x="39411" y="1137523"/>
                </a:lnTo>
                <a:lnTo>
                  <a:pt x="33327" y="1116879"/>
                </a:lnTo>
                <a:lnTo>
                  <a:pt x="27508" y="1095970"/>
                </a:lnTo>
                <a:lnTo>
                  <a:pt x="22483" y="1075062"/>
                </a:lnTo>
                <a:lnTo>
                  <a:pt x="17721" y="1053624"/>
                </a:lnTo>
                <a:lnTo>
                  <a:pt x="13754" y="1031922"/>
                </a:lnTo>
                <a:lnTo>
                  <a:pt x="10051" y="1010220"/>
                </a:lnTo>
                <a:lnTo>
                  <a:pt x="6877" y="988782"/>
                </a:lnTo>
                <a:lnTo>
                  <a:pt x="4496" y="966550"/>
                </a:lnTo>
                <a:lnTo>
                  <a:pt x="2380" y="944583"/>
                </a:lnTo>
                <a:lnTo>
                  <a:pt x="1322" y="922351"/>
                </a:lnTo>
                <a:lnTo>
                  <a:pt x="264" y="899590"/>
                </a:lnTo>
                <a:lnTo>
                  <a:pt x="0" y="877094"/>
                </a:lnTo>
                <a:lnTo>
                  <a:pt x="264" y="854598"/>
                </a:lnTo>
                <a:lnTo>
                  <a:pt x="1322" y="831837"/>
                </a:lnTo>
                <a:lnTo>
                  <a:pt x="2380" y="809605"/>
                </a:lnTo>
                <a:lnTo>
                  <a:pt x="4496" y="787373"/>
                </a:lnTo>
                <a:lnTo>
                  <a:pt x="6877" y="765406"/>
                </a:lnTo>
                <a:lnTo>
                  <a:pt x="10051" y="743439"/>
                </a:lnTo>
                <a:lnTo>
                  <a:pt x="13754" y="721737"/>
                </a:lnTo>
                <a:lnTo>
                  <a:pt x="17721" y="700564"/>
                </a:lnTo>
                <a:lnTo>
                  <a:pt x="22483" y="679126"/>
                </a:lnTo>
                <a:lnTo>
                  <a:pt x="27508" y="658218"/>
                </a:lnTo>
                <a:lnTo>
                  <a:pt x="33327" y="637309"/>
                </a:lnTo>
                <a:lnTo>
                  <a:pt x="39411" y="616401"/>
                </a:lnTo>
                <a:lnTo>
                  <a:pt x="46023" y="596022"/>
                </a:lnTo>
                <a:lnTo>
                  <a:pt x="53165" y="575643"/>
                </a:lnTo>
                <a:lnTo>
                  <a:pt x="60836" y="555528"/>
                </a:lnTo>
                <a:lnTo>
                  <a:pt x="69035" y="535943"/>
                </a:lnTo>
                <a:lnTo>
                  <a:pt x="77499" y="516358"/>
                </a:lnTo>
                <a:lnTo>
                  <a:pt x="86492" y="497038"/>
                </a:lnTo>
                <a:lnTo>
                  <a:pt x="95750" y="478247"/>
                </a:lnTo>
                <a:lnTo>
                  <a:pt x="105801" y="459455"/>
                </a:lnTo>
                <a:lnTo>
                  <a:pt x="116117" y="440929"/>
                </a:lnTo>
                <a:lnTo>
                  <a:pt x="126961" y="422667"/>
                </a:lnTo>
                <a:lnTo>
                  <a:pt x="138071" y="404935"/>
                </a:lnTo>
                <a:lnTo>
                  <a:pt x="149709" y="386938"/>
                </a:lnTo>
                <a:lnTo>
                  <a:pt x="161876" y="369735"/>
                </a:lnTo>
                <a:lnTo>
                  <a:pt x="174308" y="352796"/>
                </a:lnTo>
                <a:lnTo>
                  <a:pt x="187004" y="335858"/>
                </a:lnTo>
                <a:lnTo>
                  <a:pt x="200229" y="319449"/>
                </a:lnTo>
                <a:lnTo>
                  <a:pt x="213983" y="303569"/>
                </a:lnTo>
                <a:lnTo>
                  <a:pt x="227737" y="287424"/>
                </a:lnTo>
                <a:lnTo>
                  <a:pt x="242285" y="272074"/>
                </a:lnTo>
                <a:lnTo>
                  <a:pt x="256833" y="257253"/>
                </a:lnTo>
                <a:lnTo>
                  <a:pt x="271909" y="242432"/>
                </a:lnTo>
                <a:lnTo>
                  <a:pt x="287251" y="228404"/>
                </a:lnTo>
                <a:lnTo>
                  <a:pt x="303121" y="214113"/>
                </a:lnTo>
                <a:lnTo>
                  <a:pt x="319255" y="200615"/>
                </a:lnTo>
                <a:lnTo>
                  <a:pt x="335655" y="187117"/>
                </a:lnTo>
                <a:lnTo>
                  <a:pt x="352318" y="174413"/>
                </a:lnTo>
                <a:lnTo>
                  <a:pt x="369511" y="162239"/>
                </a:lnTo>
                <a:lnTo>
                  <a:pt x="386704" y="149799"/>
                </a:lnTo>
                <a:lnTo>
                  <a:pt x="404161" y="138154"/>
                </a:lnTo>
                <a:lnTo>
                  <a:pt x="422412" y="127303"/>
                </a:lnTo>
                <a:lnTo>
                  <a:pt x="440663" y="116452"/>
                </a:lnTo>
                <a:lnTo>
                  <a:pt x="458913" y="105865"/>
                </a:lnTo>
                <a:lnTo>
                  <a:pt x="477958" y="96337"/>
                </a:lnTo>
                <a:lnTo>
                  <a:pt x="496737" y="86545"/>
                </a:lnTo>
                <a:lnTo>
                  <a:pt x="516046" y="77811"/>
                </a:lnTo>
                <a:lnTo>
                  <a:pt x="535619" y="69077"/>
                </a:lnTo>
                <a:lnTo>
                  <a:pt x="555193" y="60873"/>
                </a:lnTo>
                <a:lnTo>
                  <a:pt x="575295" y="53197"/>
                </a:lnTo>
                <a:lnTo>
                  <a:pt x="595662" y="46051"/>
                </a:lnTo>
                <a:lnTo>
                  <a:pt x="616028" y="39435"/>
                </a:lnTo>
                <a:lnTo>
                  <a:pt x="636660" y="33348"/>
                </a:lnTo>
                <a:lnTo>
                  <a:pt x="657820" y="27525"/>
                </a:lnTo>
                <a:lnTo>
                  <a:pt x="678716" y="22496"/>
                </a:lnTo>
                <a:lnTo>
                  <a:pt x="699876" y="17997"/>
                </a:lnTo>
                <a:lnTo>
                  <a:pt x="721301" y="13763"/>
                </a:lnTo>
                <a:lnTo>
                  <a:pt x="742990" y="10057"/>
                </a:lnTo>
                <a:lnTo>
                  <a:pt x="764944" y="7146"/>
                </a:lnTo>
                <a:lnTo>
                  <a:pt x="786898" y="4764"/>
                </a:lnTo>
                <a:lnTo>
                  <a:pt x="809116" y="2382"/>
                </a:lnTo>
                <a:lnTo>
                  <a:pt x="831335" y="1323"/>
                </a:lnTo>
                <a:lnTo>
                  <a:pt x="853817" y="265"/>
                </a:lnTo>
                <a:lnTo>
                  <a:pt x="876300" y="0"/>
                </a:lnTo>
                <a:close/>
              </a:path>
            </a:pathLst>
          </a:custGeom>
          <a:solidFill>
            <a:schemeClr val="accent3"/>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sz="2400">
              <a:solidFill>
                <a:prstClr val="black">
                  <a:lumMod val="50000"/>
                  <a:lumOff val="50000"/>
                </a:prstClr>
              </a:solidFill>
              <a:latin typeface="Arial" panose="020B0604020202020204"/>
              <a:ea typeface="宋体" panose="02010600030101010101" pitchFamily="2" charset="-122"/>
            </a:endParaRPr>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400" fill="hold"/>
                                        <p:tgtEl>
                                          <p:spTgt spid="8"/>
                                        </p:tgtEl>
                                        <p:attrNameLst>
                                          <p:attrName>ppt_w</p:attrName>
                                        </p:attrNameLst>
                                      </p:cBhvr>
                                      <p:tavLst>
                                        <p:tav tm="0">
                                          <p:val>
                                            <p:strVal val="4*#ppt_w"/>
                                          </p:val>
                                        </p:tav>
                                        <p:tav tm="100000">
                                          <p:val>
                                            <p:strVal val="#ppt_w"/>
                                          </p:val>
                                        </p:tav>
                                      </p:tavLst>
                                    </p:anim>
                                    <p:anim calcmode="lin" valueType="num">
                                      <p:cBhvr>
                                        <p:cTn id="8" dur="400" fill="hold"/>
                                        <p:tgtEl>
                                          <p:spTgt spid="8"/>
                                        </p:tgtEl>
                                        <p:attrNameLst>
                                          <p:attrName>ppt_h</p:attrName>
                                        </p:attrNameLst>
                                      </p:cBhvr>
                                      <p:tavLst>
                                        <p:tav tm="0">
                                          <p:val>
                                            <p:strVal val="4*#ppt_h"/>
                                          </p:val>
                                        </p:tav>
                                        <p:tav tm="100000">
                                          <p:val>
                                            <p:strVal val="#ppt_h"/>
                                          </p:val>
                                        </p:tav>
                                      </p:tavLst>
                                    </p:anim>
                                  </p:childTnLst>
                                </p:cTn>
                              </p:par>
                              <p:par>
                                <p:cTn id="9" presetID="53" presetClass="entr" presetSubtype="16"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p:cTn id="11" dur="500" fill="hold"/>
                                        <p:tgtEl>
                                          <p:spTgt spid="19"/>
                                        </p:tgtEl>
                                        <p:attrNameLst>
                                          <p:attrName>ppt_w</p:attrName>
                                        </p:attrNameLst>
                                      </p:cBhvr>
                                      <p:tavLst>
                                        <p:tav tm="0">
                                          <p:val>
                                            <p:fltVal val="0"/>
                                          </p:val>
                                        </p:tav>
                                        <p:tav tm="100000">
                                          <p:val>
                                            <p:strVal val="#ppt_w"/>
                                          </p:val>
                                        </p:tav>
                                      </p:tavLst>
                                    </p:anim>
                                    <p:anim calcmode="lin" valueType="num">
                                      <p:cBhvr>
                                        <p:cTn id="12" dur="500" fill="hold"/>
                                        <p:tgtEl>
                                          <p:spTgt spid="19"/>
                                        </p:tgtEl>
                                        <p:attrNameLst>
                                          <p:attrName>ppt_h</p:attrName>
                                        </p:attrNameLst>
                                      </p:cBhvr>
                                      <p:tavLst>
                                        <p:tav tm="0">
                                          <p:val>
                                            <p:fltVal val="0"/>
                                          </p:val>
                                        </p:tav>
                                        <p:tav tm="100000">
                                          <p:val>
                                            <p:strVal val="#ppt_h"/>
                                          </p:val>
                                        </p:tav>
                                      </p:tavLst>
                                    </p:anim>
                                    <p:animEffect transition="in" filter="fade">
                                      <p:cBhvr>
                                        <p:cTn id="13" dur="500"/>
                                        <p:tgtEl>
                                          <p:spTgt spid="19"/>
                                        </p:tgtEl>
                                      </p:cBhvr>
                                    </p:animEffect>
                                  </p:childTnLst>
                                </p:cTn>
                              </p:par>
                            </p:childTnLst>
                          </p:cTn>
                        </p:par>
                        <p:par>
                          <p:cTn id="14" fill="hold">
                            <p:stCondLst>
                              <p:cond delay="500"/>
                            </p:stCondLst>
                            <p:childTnLst>
                              <p:par>
                                <p:cTn id="15" presetID="23" presetClass="entr" presetSubtype="32"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400" fill="hold"/>
                                        <p:tgtEl>
                                          <p:spTgt spid="9"/>
                                        </p:tgtEl>
                                        <p:attrNameLst>
                                          <p:attrName>ppt_w</p:attrName>
                                        </p:attrNameLst>
                                      </p:cBhvr>
                                      <p:tavLst>
                                        <p:tav tm="0">
                                          <p:val>
                                            <p:strVal val="4*#ppt_w"/>
                                          </p:val>
                                        </p:tav>
                                        <p:tav tm="100000">
                                          <p:val>
                                            <p:strVal val="#ppt_w"/>
                                          </p:val>
                                        </p:tav>
                                      </p:tavLst>
                                    </p:anim>
                                    <p:anim calcmode="lin" valueType="num">
                                      <p:cBhvr>
                                        <p:cTn id="18" dur="400" fill="hold"/>
                                        <p:tgtEl>
                                          <p:spTgt spid="9"/>
                                        </p:tgtEl>
                                        <p:attrNameLst>
                                          <p:attrName>ppt_h</p:attrName>
                                        </p:attrNameLst>
                                      </p:cBhvr>
                                      <p:tavLst>
                                        <p:tav tm="0">
                                          <p:val>
                                            <p:strVal val="4*#ppt_h"/>
                                          </p:val>
                                        </p:tav>
                                        <p:tav tm="100000">
                                          <p:val>
                                            <p:strVal val="#ppt_h"/>
                                          </p:val>
                                        </p:tav>
                                      </p:tavLst>
                                    </p:anim>
                                  </p:childTnLst>
                                </p:cTn>
                              </p:par>
                              <p:par>
                                <p:cTn id="19" presetID="53" presetClass="entr" presetSubtype="16"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childTnLst>
                          </p:cTn>
                        </p:par>
                        <p:par>
                          <p:cTn id="24" fill="hold">
                            <p:stCondLst>
                              <p:cond delay="1000"/>
                            </p:stCondLst>
                            <p:childTnLst>
                              <p:par>
                                <p:cTn id="25" presetID="23" presetClass="entr" presetSubtype="32"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400" fill="hold"/>
                                        <p:tgtEl>
                                          <p:spTgt spid="10"/>
                                        </p:tgtEl>
                                        <p:attrNameLst>
                                          <p:attrName>ppt_w</p:attrName>
                                        </p:attrNameLst>
                                      </p:cBhvr>
                                      <p:tavLst>
                                        <p:tav tm="0">
                                          <p:val>
                                            <p:strVal val="4*#ppt_w"/>
                                          </p:val>
                                        </p:tav>
                                        <p:tav tm="100000">
                                          <p:val>
                                            <p:strVal val="#ppt_w"/>
                                          </p:val>
                                        </p:tav>
                                      </p:tavLst>
                                    </p:anim>
                                    <p:anim calcmode="lin" valueType="num">
                                      <p:cBhvr>
                                        <p:cTn id="28" dur="400" fill="hold"/>
                                        <p:tgtEl>
                                          <p:spTgt spid="10"/>
                                        </p:tgtEl>
                                        <p:attrNameLst>
                                          <p:attrName>ppt_h</p:attrName>
                                        </p:attrNameLst>
                                      </p:cBhvr>
                                      <p:tavLst>
                                        <p:tav tm="0">
                                          <p:val>
                                            <p:strVal val="4*#ppt_h"/>
                                          </p:val>
                                        </p:tav>
                                        <p:tav tm="100000">
                                          <p:val>
                                            <p:strVal val="#ppt_h"/>
                                          </p:val>
                                        </p:tav>
                                      </p:tavLst>
                                    </p:anim>
                                  </p:childTnLst>
                                </p:cTn>
                              </p:par>
                              <p:par>
                                <p:cTn id="29" presetID="53" presetClass="entr" presetSubtype="16"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p:cTn id="31" dur="500" fill="hold"/>
                                        <p:tgtEl>
                                          <p:spTgt spid="21"/>
                                        </p:tgtEl>
                                        <p:attrNameLst>
                                          <p:attrName>ppt_w</p:attrName>
                                        </p:attrNameLst>
                                      </p:cBhvr>
                                      <p:tavLst>
                                        <p:tav tm="0">
                                          <p:val>
                                            <p:fltVal val="0"/>
                                          </p:val>
                                        </p:tav>
                                        <p:tav tm="100000">
                                          <p:val>
                                            <p:strVal val="#ppt_w"/>
                                          </p:val>
                                        </p:tav>
                                      </p:tavLst>
                                    </p:anim>
                                    <p:anim calcmode="lin" valueType="num">
                                      <p:cBhvr>
                                        <p:cTn id="32" dur="500" fill="hold"/>
                                        <p:tgtEl>
                                          <p:spTgt spid="21"/>
                                        </p:tgtEl>
                                        <p:attrNameLst>
                                          <p:attrName>ppt_h</p:attrName>
                                        </p:attrNameLst>
                                      </p:cBhvr>
                                      <p:tavLst>
                                        <p:tav tm="0">
                                          <p:val>
                                            <p:fltVal val="0"/>
                                          </p:val>
                                        </p:tav>
                                        <p:tav tm="100000">
                                          <p:val>
                                            <p:strVal val="#ppt_h"/>
                                          </p:val>
                                        </p:tav>
                                      </p:tavLst>
                                    </p:anim>
                                    <p:animEffect transition="in" filter="fade">
                                      <p:cBhvr>
                                        <p:cTn id="33" dur="500"/>
                                        <p:tgtEl>
                                          <p:spTgt spid="21"/>
                                        </p:tgtEl>
                                      </p:cBhvr>
                                    </p:animEffect>
                                  </p:childTnLst>
                                </p:cTn>
                              </p:par>
                            </p:childTnLst>
                          </p:cTn>
                        </p:par>
                        <p:par>
                          <p:cTn id="34" fill="hold">
                            <p:stCondLst>
                              <p:cond delay="1500"/>
                            </p:stCondLst>
                            <p:childTnLst>
                              <p:par>
                                <p:cTn id="35" presetID="23" presetClass="entr" presetSubtype="32" fill="hold" grpId="0"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400" fill="hold"/>
                                        <p:tgtEl>
                                          <p:spTgt spid="11"/>
                                        </p:tgtEl>
                                        <p:attrNameLst>
                                          <p:attrName>ppt_w</p:attrName>
                                        </p:attrNameLst>
                                      </p:cBhvr>
                                      <p:tavLst>
                                        <p:tav tm="0">
                                          <p:val>
                                            <p:strVal val="4*#ppt_w"/>
                                          </p:val>
                                        </p:tav>
                                        <p:tav tm="100000">
                                          <p:val>
                                            <p:strVal val="#ppt_w"/>
                                          </p:val>
                                        </p:tav>
                                      </p:tavLst>
                                    </p:anim>
                                    <p:anim calcmode="lin" valueType="num">
                                      <p:cBhvr>
                                        <p:cTn id="38" dur="400" fill="hold"/>
                                        <p:tgtEl>
                                          <p:spTgt spid="11"/>
                                        </p:tgtEl>
                                        <p:attrNameLst>
                                          <p:attrName>ppt_h</p:attrName>
                                        </p:attrNameLst>
                                      </p:cBhvr>
                                      <p:tavLst>
                                        <p:tav tm="0">
                                          <p:val>
                                            <p:strVal val="4*#ppt_h"/>
                                          </p:val>
                                        </p:tav>
                                        <p:tav tm="100000">
                                          <p:val>
                                            <p:strVal val="#ppt_h"/>
                                          </p:val>
                                        </p:tav>
                                      </p:tavLst>
                                    </p:anim>
                                  </p:childTnLst>
                                </p:cTn>
                              </p:par>
                              <p:par>
                                <p:cTn id="39" presetID="53" presetClass="entr" presetSubtype="16" fill="hold" grpId="0" nodeType="withEffect">
                                  <p:stCondLst>
                                    <p:cond delay="0"/>
                                  </p:stCondLst>
                                  <p:childTnLst>
                                    <p:set>
                                      <p:cBhvr>
                                        <p:cTn id="40" dur="1" fill="hold">
                                          <p:stCondLst>
                                            <p:cond delay="0"/>
                                          </p:stCondLst>
                                        </p:cTn>
                                        <p:tgtEl>
                                          <p:spTgt spid="22"/>
                                        </p:tgtEl>
                                        <p:attrNameLst>
                                          <p:attrName>style.visibility</p:attrName>
                                        </p:attrNameLst>
                                      </p:cBhvr>
                                      <p:to>
                                        <p:strVal val="visible"/>
                                      </p:to>
                                    </p:set>
                                    <p:anim calcmode="lin" valueType="num">
                                      <p:cBhvr>
                                        <p:cTn id="41" dur="500" fill="hold"/>
                                        <p:tgtEl>
                                          <p:spTgt spid="22"/>
                                        </p:tgtEl>
                                        <p:attrNameLst>
                                          <p:attrName>ppt_w</p:attrName>
                                        </p:attrNameLst>
                                      </p:cBhvr>
                                      <p:tavLst>
                                        <p:tav tm="0">
                                          <p:val>
                                            <p:fltVal val="0"/>
                                          </p:val>
                                        </p:tav>
                                        <p:tav tm="100000">
                                          <p:val>
                                            <p:strVal val="#ppt_w"/>
                                          </p:val>
                                        </p:tav>
                                      </p:tavLst>
                                    </p:anim>
                                    <p:anim calcmode="lin" valueType="num">
                                      <p:cBhvr>
                                        <p:cTn id="42" dur="500" fill="hold"/>
                                        <p:tgtEl>
                                          <p:spTgt spid="22"/>
                                        </p:tgtEl>
                                        <p:attrNameLst>
                                          <p:attrName>ppt_h</p:attrName>
                                        </p:attrNameLst>
                                      </p:cBhvr>
                                      <p:tavLst>
                                        <p:tav tm="0">
                                          <p:val>
                                            <p:fltVal val="0"/>
                                          </p:val>
                                        </p:tav>
                                        <p:tav tm="100000">
                                          <p:val>
                                            <p:strVal val="#ppt_h"/>
                                          </p:val>
                                        </p:tav>
                                      </p:tavLst>
                                    </p:anim>
                                    <p:animEffect transition="in" filter="fade">
                                      <p:cBhvr>
                                        <p:cTn id="43" dur="500"/>
                                        <p:tgtEl>
                                          <p:spTgt spid="22"/>
                                        </p:tgtEl>
                                      </p:cBhvr>
                                    </p:animEffect>
                                  </p:childTnLst>
                                </p:cTn>
                              </p:par>
                            </p:childTnLst>
                          </p:cTn>
                        </p:par>
                        <p:par>
                          <p:cTn id="44" fill="hold">
                            <p:stCondLst>
                              <p:cond delay="2000"/>
                            </p:stCondLst>
                            <p:childTnLst>
                              <p:par>
                                <p:cTn id="45" presetID="22" presetClass="entr" presetSubtype="4" fill="hold" nodeType="after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down)">
                                      <p:cBhvr>
                                        <p:cTn id="47" dur="500"/>
                                        <p:tgtEl>
                                          <p:spTgt spid="12"/>
                                        </p:tgtEl>
                                      </p:cBhvr>
                                    </p:animEffect>
                                  </p:childTnLst>
                                </p:cTn>
                              </p:par>
                              <p:par>
                                <p:cTn id="48" presetID="22" presetClass="entr" presetSubtype="4" fill="hold" nodeType="with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wipe(down)">
                                      <p:cBhvr>
                                        <p:cTn id="50" dur="500"/>
                                        <p:tgtEl>
                                          <p:spTgt spid="13"/>
                                        </p:tgtEl>
                                      </p:cBhvr>
                                    </p:animEffect>
                                  </p:childTnLst>
                                </p:cTn>
                              </p:par>
                              <p:par>
                                <p:cTn id="51" presetID="22" presetClass="entr" presetSubtype="4" fill="hold" nodeType="with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wipe(down)">
                                      <p:cBhvr>
                                        <p:cTn id="53" dur="500"/>
                                        <p:tgtEl>
                                          <p:spTgt spid="14"/>
                                        </p:tgtEl>
                                      </p:cBhvr>
                                    </p:animEffect>
                                  </p:childTnLst>
                                </p:cTn>
                              </p:par>
                            </p:childTnLst>
                          </p:cTn>
                        </p:par>
                        <p:par>
                          <p:cTn id="54" fill="hold">
                            <p:stCondLst>
                              <p:cond delay="2500"/>
                            </p:stCondLst>
                            <p:childTnLst>
                              <p:par>
                                <p:cTn id="55" presetID="22" presetClass="entr" presetSubtype="4" fill="hold" grpId="0" nodeType="after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wipe(down)">
                                      <p:cBhvr>
                                        <p:cTn id="57" dur="500"/>
                                        <p:tgtEl>
                                          <p:spTgt spid="15"/>
                                        </p:tgtEl>
                                      </p:cBhvr>
                                    </p:animEffect>
                                  </p:childTnLst>
                                </p:cTn>
                              </p:par>
                            </p:childTnLst>
                          </p:cTn>
                        </p:par>
                        <p:par>
                          <p:cTn id="58" fill="hold">
                            <p:stCondLst>
                              <p:cond delay="3000"/>
                            </p:stCondLst>
                            <p:childTnLst>
                              <p:par>
                                <p:cTn id="59" presetID="22" presetClass="entr" presetSubtype="1" fill="hold" grpId="0" nodeType="after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wipe(up)">
                                      <p:cBhvr>
                                        <p:cTn id="61" dur="500"/>
                                        <p:tgtEl>
                                          <p:spTgt spid="16"/>
                                        </p:tgtEl>
                                      </p:cBhvr>
                                    </p:animEffect>
                                  </p:childTnLst>
                                </p:cTn>
                              </p:par>
                            </p:childTnLst>
                          </p:cTn>
                        </p:par>
                        <p:par>
                          <p:cTn id="62" fill="hold">
                            <p:stCondLst>
                              <p:cond delay="3500"/>
                            </p:stCondLst>
                            <p:childTnLst>
                              <p:par>
                                <p:cTn id="63" presetID="22" presetClass="entr" presetSubtype="4" fill="hold" grpId="0" nodeType="afterEffect">
                                  <p:stCondLst>
                                    <p:cond delay="0"/>
                                  </p:stCondLst>
                                  <p:childTnLst>
                                    <p:set>
                                      <p:cBhvr>
                                        <p:cTn id="64" dur="1" fill="hold">
                                          <p:stCondLst>
                                            <p:cond delay="0"/>
                                          </p:stCondLst>
                                        </p:cTn>
                                        <p:tgtEl>
                                          <p:spTgt spid="17"/>
                                        </p:tgtEl>
                                        <p:attrNameLst>
                                          <p:attrName>style.visibility</p:attrName>
                                        </p:attrNameLst>
                                      </p:cBhvr>
                                      <p:to>
                                        <p:strVal val="visible"/>
                                      </p:to>
                                    </p:set>
                                    <p:animEffect transition="in" filter="wipe(down)">
                                      <p:cBhvr>
                                        <p:cTn id="65" dur="500"/>
                                        <p:tgtEl>
                                          <p:spTgt spid="17"/>
                                        </p:tgtEl>
                                      </p:cBhvr>
                                    </p:animEffect>
                                  </p:childTnLst>
                                </p:cTn>
                              </p:par>
                            </p:childTnLst>
                          </p:cTn>
                        </p:par>
                        <p:par>
                          <p:cTn id="66" fill="hold">
                            <p:stCondLst>
                              <p:cond delay="4000"/>
                            </p:stCondLst>
                            <p:childTnLst>
                              <p:par>
                                <p:cTn id="67" presetID="22" presetClass="entr" presetSubtype="1" fill="hold" grpId="0" nodeType="afterEffect">
                                  <p:stCondLst>
                                    <p:cond delay="0"/>
                                  </p:stCondLst>
                                  <p:childTnLst>
                                    <p:set>
                                      <p:cBhvr>
                                        <p:cTn id="68" dur="1" fill="hold">
                                          <p:stCondLst>
                                            <p:cond delay="0"/>
                                          </p:stCondLst>
                                        </p:cTn>
                                        <p:tgtEl>
                                          <p:spTgt spid="18"/>
                                        </p:tgtEl>
                                        <p:attrNameLst>
                                          <p:attrName>style.visibility</p:attrName>
                                        </p:attrNameLst>
                                      </p:cBhvr>
                                      <p:to>
                                        <p:strVal val="visible"/>
                                      </p:to>
                                    </p:set>
                                    <p:animEffect transition="in" filter="wipe(up)">
                                      <p:cBhvr>
                                        <p:cTn id="6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5" grpId="0"/>
      <p:bldP spid="16" grpId="0"/>
      <p:bldP spid="17" grpId="0"/>
      <p:bldP spid="18" grpId="0"/>
      <p:bldP spid="19" grpId="0" animBg="1"/>
      <p:bldP spid="20" grpId="0" animBg="1"/>
      <p:bldP spid="21" grpId="0" animBg="1"/>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H_SubTitle_4"/>
          <p:cNvSpPr/>
          <p:nvPr>
            <p:custDataLst>
              <p:tags r:id="rId1"/>
            </p:custDataLst>
          </p:nvPr>
        </p:nvSpPr>
        <p:spPr>
          <a:xfrm>
            <a:off x="4356032" y="3707310"/>
            <a:ext cx="2627316" cy="799892"/>
          </a:xfrm>
          <a:prstGeom prst="rect">
            <a:avLst/>
          </a:prstGeom>
        </p:spPr>
        <p:txBody>
          <a:bodyPr anchor="ctr"/>
          <a:lstStyle/>
          <a:p>
            <a:pPr>
              <a:lnSpc>
                <a:spcPct val="150000"/>
              </a:lnSpc>
              <a:spcBef>
                <a:spcPct val="0"/>
              </a:spcBef>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rPr>
              <a:t>200,</a:t>
            </a: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rPr>
              <a:t>200</a:t>
            </a: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字</a:t>
            </a:r>
            <a:endParaRPr lang="en-GB" altLang="zh-CN" sz="1200" dirty="0">
              <a:solidFill>
                <a:prstClr val="black">
                  <a:lumMod val="50000"/>
                  <a:lumOff val="50000"/>
                </a:prstClr>
              </a:solidFill>
              <a:latin typeface="Arial" panose="020B0604020202020204"/>
              <a:ea typeface="微软雅黑" panose="020B0503020204020204" pitchFamily="34" charset="-122"/>
              <a:cs typeface="Arial" panose="020B0604020202020204" pitchFamily="34" charset="0"/>
            </a:endParaRPr>
          </a:p>
        </p:txBody>
      </p:sp>
      <p:sp>
        <p:nvSpPr>
          <p:cNvPr id="9" name="MH_SubTitle_4"/>
          <p:cNvSpPr/>
          <p:nvPr>
            <p:custDataLst>
              <p:tags r:id="rId2"/>
            </p:custDataLst>
          </p:nvPr>
        </p:nvSpPr>
        <p:spPr>
          <a:xfrm>
            <a:off x="108667" y="3286767"/>
            <a:ext cx="2627316" cy="799892"/>
          </a:xfrm>
          <a:prstGeom prst="rect">
            <a:avLst/>
          </a:prstGeom>
        </p:spPr>
        <p:txBody>
          <a:bodyPr anchor="ctr"/>
          <a:lstStyle/>
          <a:p>
            <a:pPr algn="r">
              <a:lnSpc>
                <a:spcPct val="150000"/>
              </a:lnSpc>
              <a:spcBef>
                <a:spcPct val="0"/>
              </a:spcBef>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rPr>
              <a:t>200,</a:t>
            </a: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rPr>
              <a:t>200</a:t>
            </a: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字</a:t>
            </a:r>
            <a:endParaRPr lang="en-GB" altLang="zh-CN" sz="1200" dirty="0">
              <a:solidFill>
                <a:prstClr val="black">
                  <a:lumMod val="50000"/>
                  <a:lumOff val="50000"/>
                </a:prstClr>
              </a:solidFill>
              <a:latin typeface="Arial" panose="020B0604020202020204"/>
              <a:ea typeface="微软雅黑" panose="020B0503020204020204" pitchFamily="34" charset="-122"/>
              <a:cs typeface="Arial" panose="020B0604020202020204" pitchFamily="34" charset="0"/>
            </a:endParaRPr>
          </a:p>
        </p:txBody>
      </p:sp>
      <p:sp>
        <p:nvSpPr>
          <p:cNvPr id="10" name="MH_SubTitle_4"/>
          <p:cNvSpPr/>
          <p:nvPr>
            <p:custDataLst>
              <p:tags r:id="rId3"/>
            </p:custDataLst>
          </p:nvPr>
        </p:nvSpPr>
        <p:spPr>
          <a:xfrm>
            <a:off x="1944684" y="1410598"/>
            <a:ext cx="2627316" cy="799892"/>
          </a:xfrm>
          <a:prstGeom prst="rect">
            <a:avLst/>
          </a:prstGeom>
        </p:spPr>
        <p:txBody>
          <a:bodyPr anchor="ctr"/>
          <a:lstStyle/>
          <a:p>
            <a:pPr algn="r">
              <a:lnSpc>
                <a:spcPct val="150000"/>
              </a:lnSpc>
              <a:spcBef>
                <a:spcPct val="0"/>
              </a:spcBef>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rPr>
              <a:t>200,</a:t>
            </a: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rPr>
              <a:t>200</a:t>
            </a: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字</a:t>
            </a:r>
            <a:endParaRPr lang="en-GB" altLang="zh-CN" sz="1200" dirty="0">
              <a:solidFill>
                <a:prstClr val="black">
                  <a:lumMod val="50000"/>
                  <a:lumOff val="50000"/>
                </a:prstClr>
              </a:solidFill>
              <a:latin typeface="Arial" panose="020B0604020202020204"/>
              <a:ea typeface="微软雅黑" panose="020B0503020204020204" pitchFamily="34" charset="-122"/>
              <a:cs typeface="Arial" panose="020B0604020202020204" pitchFamily="34" charset="0"/>
            </a:endParaRPr>
          </a:p>
        </p:txBody>
      </p:sp>
      <p:sp>
        <p:nvSpPr>
          <p:cNvPr id="11" name="MH_Other_1"/>
          <p:cNvSpPr/>
          <p:nvPr>
            <p:custDataLst>
              <p:tags r:id="rId4"/>
            </p:custDataLst>
          </p:nvPr>
        </p:nvSpPr>
        <p:spPr bwMode="auto">
          <a:xfrm>
            <a:off x="5402049" y="1682590"/>
            <a:ext cx="681728" cy="1320059"/>
          </a:xfrm>
          <a:custGeom>
            <a:avLst/>
            <a:gdLst>
              <a:gd name="T0" fmla="*/ 0 w 880533"/>
              <a:gd name="T1" fmla="*/ 0 h 1761068"/>
              <a:gd name="T2" fmla="*/ 177457 w 880533"/>
              <a:gd name="T3" fmla="*/ 17890 h 1761068"/>
              <a:gd name="T4" fmla="*/ 880533 w 880533"/>
              <a:gd name="T5" fmla="*/ 880534 h 1761068"/>
              <a:gd name="T6" fmla="*/ 177457 w 880533"/>
              <a:gd name="T7" fmla="*/ 1743179 h 1761068"/>
              <a:gd name="T8" fmla="*/ 0 w 880533"/>
              <a:gd name="T9" fmla="*/ 1761068 h 1761068"/>
              <a:gd name="T10" fmla="*/ 0 w 880533"/>
              <a:gd name="T11" fmla="*/ 1409700 h 1761068"/>
              <a:gd name="T12" fmla="*/ 106644 w 880533"/>
              <a:gd name="T13" fmla="*/ 1398950 h 1761068"/>
              <a:gd name="T14" fmla="*/ 529165 w 880533"/>
              <a:gd name="T15" fmla="*/ 880533 h 1761068"/>
              <a:gd name="T16" fmla="*/ 106644 w 880533"/>
              <a:gd name="T17" fmla="*/ 362117 h 1761068"/>
              <a:gd name="T18" fmla="*/ 0 w 880533"/>
              <a:gd name="T19" fmla="*/ 351366 h 17610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80533"/>
              <a:gd name="T31" fmla="*/ 0 h 1761068"/>
              <a:gd name="T32" fmla="*/ 880533 w 880533"/>
              <a:gd name="T33" fmla="*/ 1761068 h 176106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80533" h="1761068">
                <a:moveTo>
                  <a:pt x="0" y="0"/>
                </a:moveTo>
                <a:lnTo>
                  <a:pt x="177457" y="17890"/>
                </a:lnTo>
                <a:cubicBezTo>
                  <a:pt x="578702" y="99996"/>
                  <a:pt x="880533" y="455017"/>
                  <a:pt x="880533" y="880534"/>
                </a:cubicBezTo>
                <a:cubicBezTo>
                  <a:pt x="880533" y="1306051"/>
                  <a:pt x="578702" y="1661072"/>
                  <a:pt x="177457" y="1743179"/>
                </a:cubicBezTo>
                <a:lnTo>
                  <a:pt x="0" y="1761068"/>
                </a:lnTo>
                <a:lnTo>
                  <a:pt x="0" y="1409700"/>
                </a:lnTo>
                <a:lnTo>
                  <a:pt x="106644" y="1398950"/>
                </a:lnTo>
                <a:cubicBezTo>
                  <a:pt x="347776" y="1349607"/>
                  <a:pt x="529165" y="1136253"/>
                  <a:pt x="529165" y="880533"/>
                </a:cubicBezTo>
                <a:cubicBezTo>
                  <a:pt x="529165" y="624814"/>
                  <a:pt x="347776" y="411460"/>
                  <a:pt x="106644" y="362117"/>
                </a:cubicBezTo>
                <a:lnTo>
                  <a:pt x="0" y="351366"/>
                </a:lnTo>
                <a:lnTo>
                  <a:pt x="0" y="0"/>
                </a:lnTo>
                <a:close/>
              </a:path>
            </a:pathLst>
          </a:custGeom>
          <a:solidFill>
            <a:schemeClr val="accent3"/>
          </a:solidFill>
          <a:ln>
            <a:noFill/>
          </a:ln>
        </p:spPr>
        <p:txBody>
          <a:bodyPr anchor="ct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just">
              <a:defRPr/>
            </a:pPr>
            <a:endParaRPr lang="zh-CN" altLang="en-US" sz="3600" b="1" dirty="0">
              <a:solidFill>
                <a:srgbClr val="92B5C2"/>
              </a:solidFill>
              <a:latin typeface="Arial" panose="020B0604020202020204"/>
              <a:ea typeface="微软雅黑" panose="020B0503020204020204" pitchFamily="34" charset="-122"/>
            </a:endParaRPr>
          </a:p>
        </p:txBody>
      </p:sp>
      <p:pic>
        <p:nvPicPr>
          <p:cNvPr id="12" name="MH_Other_2"/>
          <p:cNvPicPr/>
          <p:nvPr>
            <p:custDataLst>
              <p:tags r:id="rId5"/>
            </p:custDataLst>
          </p:nvPr>
        </p:nvPicPr>
        <p:blipFill>
          <a:blip r:embed="rId15" cstate="email"/>
          <a:srcRect/>
          <a:stretch>
            <a:fillRect/>
          </a:stretch>
        </p:blipFill>
        <p:spPr bwMode="auto">
          <a:xfrm>
            <a:off x="5402052" y="1473090"/>
            <a:ext cx="45707" cy="674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MH_Other_3"/>
          <p:cNvSpPr/>
          <p:nvPr>
            <p:custDataLst>
              <p:tags r:id="rId6"/>
            </p:custDataLst>
          </p:nvPr>
        </p:nvSpPr>
        <p:spPr bwMode="auto">
          <a:xfrm>
            <a:off x="4579939" y="2137290"/>
            <a:ext cx="681728" cy="1320059"/>
          </a:xfrm>
          <a:custGeom>
            <a:avLst/>
            <a:gdLst>
              <a:gd name="T0" fmla="*/ 0 w 880533"/>
              <a:gd name="T1" fmla="*/ 0 h 1761068"/>
              <a:gd name="T2" fmla="*/ 177457 w 880533"/>
              <a:gd name="T3" fmla="*/ 17890 h 1761068"/>
              <a:gd name="T4" fmla="*/ 880533 w 880533"/>
              <a:gd name="T5" fmla="*/ 880534 h 1761068"/>
              <a:gd name="T6" fmla="*/ 177457 w 880533"/>
              <a:gd name="T7" fmla="*/ 1743179 h 1761068"/>
              <a:gd name="T8" fmla="*/ 0 w 880533"/>
              <a:gd name="T9" fmla="*/ 1761068 h 1761068"/>
              <a:gd name="T10" fmla="*/ 0 w 880533"/>
              <a:gd name="T11" fmla="*/ 1409700 h 1761068"/>
              <a:gd name="T12" fmla="*/ 106644 w 880533"/>
              <a:gd name="T13" fmla="*/ 1398950 h 1761068"/>
              <a:gd name="T14" fmla="*/ 529165 w 880533"/>
              <a:gd name="T15" fmla="*/ 880533 h 1761068"/>
              <a:gd name="T16" fmla="*/ 106644 w 880533"/>
              <a:gd name="T17" fmla="*/ 362117 h 1761068"/>
              <a:gd name="T18" fmla="*/ 0 w 880533"/>
              <a:gd name="T19" fmla="*/ 351366 h 17610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80533"/>
              <a:gd name="T31" fmla="*/ 0 h 1761068"/>
              <a:gd name="T32" fmla="*/ 880533 w 880533"/>
              <a:gd name="T33" fmla="*/ 1761068 h 176106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80533" h="1761068">
                <a:moveTo>
                  <a:pt x="0" y="0"/>
                </a:moveTo>
                <a:lnTo>
                  <a:pt x="177457" y="17890"/>
                </a:lnTo>
                <a:cubicBezTo>
                  <a:pt x="578702" y="99996"/>
                  <a:pt x="880533" y="455017"/>
                  <a:pt x="880533" y="880534"/>
                </a:cubicBezTo>
                <a:cubicBezTo>
                  <a:pt x="880533" y="1306051"/>
                  <a:pt x="578702" y="1661072"/>
                  <a:pt x="177457" y="1743179"/>
                </a:cubicBezTo>
                <a:lnTo>
                  <a:pt x="0" y="1761068"/>
                </a:lnTo>
                <a:lnTo>
                  <a:pt x="0" y="1409700"/>
                </a:lnTo>
                <a:lnTo>
                  <a:pt x="106644" y="1398950"/>
                </a:lnTo>
                <a:cubicBezTo>
                  <a:pt x="347776" y="1349607"/>
                  <a:pt x="529165" y="1136253"/>
                  <a:pt x="529165" y="880533"/>
                </a:cubicBezTo>
                <a:cubicBezTo>
                  <a:pt x="529165" y="624814"/>
                  <a:pt x="347776" y="411460"/>
                  <a:pt x="106644" y="362117"/>
                </a:cubicBezTo>
                <a:lnTo>
                  <a:pt x="0" y="351366"/>
                </a:lnTo>
                <a:lnTo>
                  <a:pt x="0" y="0"/>
                </a:lnTo>
                <a:close/>
              </a:path>
            </a:pathLst>
          </a:custGeom>
          <a:solidFill>
            <a:schemeClr val="accent2"/>
          </a:solidFill>
          <a:ln>
            <a:noFill/>
          </a:ln>
        </p:spPr>
        <p:txBody>
          <a:bodyPr anchor="ct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just">
              <a:defRPr/>
            </a:pPr>
            <a:endParaRPr lang="zh-CN" altLang="en-US" sz="3600" b="1" dirty="0">
              <a:solidFill>
                <a:srgbClr val="78AF74"/>
              </a:solidFill>
              <a:latin typeface="Arial" panose="020B0604020202020204"/>
              <a:ea typeface="微软雅黑" panose="020B0503020204020204" pitchFamily="34" charset="-122"/>
            </a:endParaRPr>
          </a:p>
        </p:txBody>
      </p:sp>
      <p:pic>
        <p:nvPicPr>
          <p:cNvPr id="14" name="MH_Other_4"/>
          <p:cNvPicPr/>
          <p:nvPr>
            <p:custDataLst>
              <p:tags r:id="rId7"/>
            </p:custDataLst>
          </p:nvPr>
        </p:nvPicPr>
        <p:blipFill>
          <a:blip r:embed="rId16" cstate="email"/>
          <a:srcRect/>
          <a:stretch>
            <a:fillRect/>
          </a:stretch>
        </p:blipFill>
        <p:spPr bwMode="auto">
          <a:xfrm>
            <a:off x="4579941" y="1927789"/>
            <a:ext cx="45707" cy="674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MH_Other_5"/>
          <p:cNvSpPr/>
          <p:nvPr>
            <p:custDataLst>
              <p:tags r:id="rId8"/>
            </p:custDataLst>
          </p:nvPr>
        </p:nvSpPr>
        <p:spPr bwMode="auto">
          <a:xfrm>
            <a:off x="3757828" y="2591989"/>
            <a:ext cx="681728" cy="1320059"/>
          </a:xfrm>
          <a:custGeom>
            <a:avLst/>
            <a:gdLst>
              <a:gd name="T0" fmla="*/ 0 w 880533"/>
              <a:gd name="T1" fmla="*/ 0 h 1761068"/>
              <a:gd name="T2" fmla="*/ 177457 w 880533"/>
              <a:gd name="T3" fmla="*/ 17890 h 1761068"/>
              <a:gd name="T4" fmla="*/ 880533 w 880533"/>
              <a:gd name="T5" fmla="*/ 880534 h 1761068"/>
              <a:gd name="T6" fmla="*/ 177457 w 880533"/>
              <a:gd name="T7" fmla="*/ 1743179 h 1761068"/>
              <a:gd name="T8" fmla="*/ 0 w 880533"/>
              <a:gd name="T9" fmla="*/ 1761068 h 1761068"/>
              <a:gd name="T10" fmla="*/ 0 w 880533"/>
              <a:gd name="T11" fmla="*/ 1409700 h 1761068"/>
              <a:gd name="T12" fmla="*/ 106644 w 880533"/>
              <a:gd name="T13" fmla="*/ 1398950 h 1761068"/>
              <a:gd name="T14" fmla="*/ 529165 w 880533"/>
              <a:gd name="T15" fmla="*/ 880533 h 1761068"/>
              <a:gd name="T16" fmla="*/ 106644 w 880533"/>
              <a:gd name="T17" fmla="*/ 362117 h 1761068"/>
              <a:gd name="T18" fmla="*/ 0 w 880533"/>
              <a:gd name="T19" fmla="*/ 351366 h 17610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80533"/>
              <a:gd name="T31" fmla="*/ 0 h 1761068"/>
              <a:gd name="T32" fmla="*/ 880533 w 880533"/>
              <a:gd name="T33" fmla="*/ 1761068 h 176106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80533" h="1761068">
                <a:moveTo>
                  <a:pt x="0" y="0"/>
                </a:moveTo>
                <a:lnTo>
                  <a:pt x="177457" y="17890"/>
                </a:lnTo>
                <a:cubicBezTo>
                  <a:pt x="578702" y="99996"/>
                  <a:pt x="880533" y="455017"/>
                  <a:pt x="880533" y="880534"/>
                </a:cubicBezTo>
                <a:cubicBezTo>
                  <a:pt x="880533" y="1306051"/>
                  <a:pt x="578702" y="1661072"/>
                  <a:pt x="177457" y="1743179"/>
                </a:cubicBezTo>
                <a:lnTo>
                  <a:pt x="0" y="1761068"/>
                </a:lnTo>
                <a:lnTo>
                  <a:pt x="0" y="1409700"/>
                </a:lnTo>
                <a:lnTo>
                  <a:pt x="106644" y="1398950"/>
                </a:lnTo>
                <a:cubicBezTo>
                  <a:pt x="347776" y="1349607"/>
                  <a:pt x="529165" y="1136253"/>
                  <a:pt x="529165" y="880533"/>
                </a:cubicBezTo>
                <a:cubicBezTo>
                  <a:pt x="529165" y="624814"/>
                  <a:pt x="347776" y="411460"/>
                  <a:pt x="106644" y="362117"/>
                </a:cubicBezTo>
                <a:lnTo>
                  <a:pt x="0" y="351366"/>
                </a:lnTo>
                <a:lnTo>
                  <a:pt x="0" y="0"/>
                </a:lnTo>
                <a:close/>
              </a:path>
            </a:pathLst>
          </a:custGeom>
          <a:solidFill>
            <a:schemeClr val="accent1"/>
          </a:solidFill>
          <a:ln>
            <a:noFill/>
          </a:ln>
        </p:spPr>
        <p:txBody>
          <a:bodyPr anchor="ct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just">
              <a:defRPr/>
            </a:pPr>
            <a:endParaRPr lang="zh-CN" altLang="en-US" sz="3600" b="1" dirty="0">
              <a:solidFill>
                <a:srgbClr val="92B5C2"/>
              </a:solidFill>
              <a:latin typeface="Arial" panose="020B0604020202020204"/>
              <a:ea typeface="微软雅黑" panose="020B0503020204020204" pitchFamily="34" charset="-122"/>
            </a:endParaRPr>
          </a:p>
        </p:txBody>
      </p:sp>
      <p:pic>
        <p:nvPicPr>
          <p:cNvPr id="16" name="MH_Other_6"/>
          <p:cNvPicPr/>
          <p:nvPr>
            <p:custDataLst>
              <p:tags r:id="rId9"/>
            </p:custDataLst>
          </p:nvPr>
        </p:nvPicPr>
        <p:blipFill>
          <a:blip r:embed="rId16" cstate="email"/>
          <a:srcRect/>
          <a:stretch>
            <a:fillRect/>
          </a:stretch>
        </p:blipFill>
        <p:spPr bwMode="auto">
          <a:xfrm>
            <a:off x="3757830" y="2382490"/>
            <a:ext cx="45707" cy="674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MH_Other_7"/>
          <p:cNvSpPr/>
          <p:nvPr>
            <p:custDataLst>
              <p:tags r:id="rId10"/>
            </p:custDataLst>
          </p:nvPr>
        </p:nvSpPr>
        <p:spPr bwMode="auto">
          <a:xfrm>
            <a:off x="2937306" y="3046690"/>
            <a:ext cx="680500" cy="1320059"/>
          </a:xfrm>
          <a:custGeom>
            <a:avLst/>
            <a:gdLst>
              <a:gd name="T0" fmla="*/ 0 w 880533"/>
              <a:gd name="T1" fmla="*/ 0 h 1761068"/>
              <a:gd name="T2" fmla="*/ 177457 w 880533"/>
              <a:gd name="T3" fmla="*/ 17890 h 1761068"/>
              <a:gd name="T4" fmla="*/ 880533 w 880533"/>
              <a:gd name="T5" fmla="*/ 880534 h 1761068"/>
              <a:gd name="T6" fmla="*/ 177457 w 880533"/>
              <a:gd name="T7" fmla="*/ 1743179 h 1761068"/>
              <a:gd name="T8" fmla="*/ 0 w 880533"/>
              <a:gd name="T9" fmla="*/ 1761068 h 1761068"/>
              <a:gd name="T10" fmla="*/ 0 w 880533"/>
              <a:gd name="T11" fmla="*/ 1409700 h 1761068"/>
              <a:gd name="T12" fmla="*/ 106644 w 880533"/>
              <a:gd name="T13" fmla="*/ 1398950 h 1761068"/>
              <a:gd name="T14" fmla="*/ 529165 w 880533"/>
              <a:gd name="T15" fmla="*/ 880533 h 1761068"/>
              <a:gd name="T16" fmla="*/ 106644 w 880533"/>
              <a:gd name="T17" fmla="*/ 362117 h 1761068"/>
              <a:gd name="T18" fmla="*/ 0 w 880533"/>
              <a:gd name="T19" fmla="*/ 351366 h 17610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80533"/>
              <a:gd name="T31" fmla="*/ 0 h 1761068"/>
              <a:gd name="T32" fmla="*/ 880533 w 880533"/>
              <a:gd name="T33" fmla="*/ 1761068 h 176106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80533" h="1761068">
                <a:moveTo>
                  <a:pt x="0" y="0"/>
                </a:moveTo>
                <a:lnTo>
                  <a:pt x="177457" y="17890"/>
                </a:lnTo>
                <a:cubicBezTo>
                  <a:pt x="578702" y="99996"/>
                  <a:pt x="880533" y="455017"/>
                  <a:pt x="880533" y="880534"/>
                </a:cubicBezTo>
                <a:cubicBezTo>
                  <a:pt x="880533" y="1306051"/>
                  <a:pt x="578702" y="1661072"/>
                  <a:pt x="177457" y="1743179"/>
                </a:cubicBezTo>
                <a:lnTo>
                  <a:pt x="0" y="1761068"/>
                </a:lnTo>
                <a:lnTo>
                  <a:pt x="0" y="1409700"/>
                </a:lnTo>
                <a:lnTo>
                  <a:pt x="106644" y="1398950"/>
                </a:lnTo>
                <a:cubicBezTo>
                  <a:pt x="347776" y="1349607"/>
                  <a:pt x="529165" y="1136253"/>
                  <a:pt x="529165" y="880533"/>
                </a:cubicBezTo>
                <a:cubicBezTo>
                  <a:pt x="529165" y="624814"/>
                  <a:pt x="347776" y="411460"/>
                  <a:pt x="106644" y="362117"/>
                </a:cubicBezTo>
                <a:lnTo>
                  <a:pt x="0" y="351366"/>
                </a:lnTo>
                <a:lnTo>
                  <a:pt x="0" y="0"/>
                </a:lnTo>
                <a:close/>
              </a:path>
            </a:pathLst>
          </a:custGeom>
          <a:solidFill>
            <a:schemeClr val="tx2"/>
          </a:solidFill>
          <a:ln>
            <a:noFill/>
          </a:ln>
        </p:spPr>
        <p:txBody>
          <a:bodyPr anchor="ct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just">
              <a:defRPr/>
            </a:pPr>
            <a:endParaRPr lang="zh-CN" altLang="en-US" sz="3600" b="1" dirty="0">
              <a:solidFill>
                <a:srgbClr val="78AF74"/>
              </a:solidFill>
              <a:latin typeface="Arial" panose="020B0604020202020204"/>
              <a:ea typeface="微软雅黑" panose="020B0503020204020204" pitchFamily="34" charset="-122"/>
            </a:endParaRPr>
          </a:p>
        </p:txBody>
      </p:sp>
      <p:pic>
        <p:nvPicPr>
          <p:cNvPr id="18" name="MH_Other_8"/>
          <p:cNvPicPr/>
          <p:nvPr>
            <p:custDataLst>
              <p:tags r:id="rId11"/>
            </p:custDataLst>
          </p:nvPr>
        </p:nvPicPr>
        <p:blipFill>
          <a:blip r:embed="rId15" cstate="email"/>
          <a:srcRect/>
          <a:stretch>
            <a:fillRect/>
          </a:stretch>
        </p:blipFill>
        <p:spPr bwMode="auto">
          <a:xfrm>
            <a:off x="2937304" y="2837191"/>
            <a:ext cx="45707" cy="674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MH_SubTitle_4"/>
          <p:cNvSpPr/>
          <p:nvPr>
            <p:custDataLst>
              <p:tags r:id="rId12"/>
            </p:custDataLst>
          </p:nvPr>
        </p:nvSpPr>
        <p:spPr>
          <a:xfrm>
            <a:off x="6292402" y="1920052"/>
            <a:ext cx="2627316" cy="799892"/>
          </a:xfrm>
          <a:prstGeom prst="rect">
            <a:avLst/>
          </a:prstGeom>
        </p:spPr>
        <p:txBody>
          <a:bodyPr anchor="ctr"/>
          <a:lstStyle/>
          <a:p>
            <a:pPr>
              <a:lnSpc>
                <a:spcPct val="150000"/>
              </a:lnSpc>
              <a:spcBef>
                <a:spcPct val="0"/>
              </a:spcBef>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rPr>
              <a:t>200,</a:t>
            </a: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rPr>
              <a:t>200</a:t>
            </a: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字</a:t>
            </a:r>
            <a:endParaRPr lang="en-GB" altLang="zh-CN" sz="1200" dirty="0">
              <a:solidFill>
                <a:prstClr val="black">
                  <a:lumMod val="50000"/>
                  <a:lumOff val="50000"/>
                </a:prstClr>
              </a:solidFill>
              <a:latin typeface="Arial" panose="020B0604020202020204"/>
              <a:ea typeface="微软雅黑" panose="020B0503020204020204" pitchFamily="34" charset="-122"/>
              <a:cs typeface="Arial" panose="020B0604020202020204" pitchFamily="34" charset="0"/>
            </a:endParaRPr>
          </a:p>
        </p:txBody>
      </p:sp>
      <p:sp>
        <p:nvSpPr>
          <p:cNvPr id="20" name="矩形 19"/>
          <p:cNvSpPr/>
          <p:nvPr/>
        </p:nvSpPr>
        <p:spPr>
          <a:xfrm>
            <a:off x="4480826" y="2501503"/>
            <a:ext cx="518091" cy="646203"/>
          </a:xfrm>
          <a:prstGeom prst="rect">
            <a:avLst/>
          </a:prstGeom>
        </p:spPr>
        <p:txBody>
          <a:bodyPr wrap="none">
            <a:spAutoFit/>
          </a:bodyPr>
          <a:lstStyle/>
          <a:p>
            <a:pPr algn="just">
              <a:defRPr/>
            </a:pPr>
            <a:r>
              <a:rPr lang="en-US" altLang="zh-CN" sz="3600" b="1" dirty="0">
                <a:solidFill>
                  <a:srgbClr val="78AF74"/>
                </a:solidFill>
                <a:latin typeface="Arial" panose="020B0604020202020204"/>
                <a:ea typeface="微软雅黑" panose="020B0503020204020204" pitchFamily="34" charset="-122"/>
              </a:rPr>
              <a:t>C</a:t>
            </a:r>
            <a:endParaRPr lang="zh-CN" altLang="en-US" sz="3600" b="1" dirty="0">
              <a:solidFill>
                <a:srgbClr val="78AF74"/>
              </a:solidFill>
              <a:latin typeface="Arial" panose="020B0604020202020204"/>
              <a:ea typeface="微软雅黑" panose="020B0503020204020204" pitchFamily="34" charset="-122"/>
            </a:endParaRPr>
          </a:p>
        </p:txBody>
      </p:sp>
      <p:sp>
        <p:nvSpPr>
          <p:cNvPr id="21" name="矩形 20"/>
          <p:cNvSpPr/>
          <p:nvPr/>
        </p:nvSpPr>
        <p:spPr>
          <a:xfrm>
            <a:off x="5298630" y="2054809"/>
            <a:ext cx="518091" cy="646203"/>
          </a:xfrm>
          <a:prstGeom prst="rect">
            <a:avLst/>
          </a:prstGeom>
        </p:spPr>
        <p:txBody>
          <a:bodyPr wrap="none">
            <a:spAutoFit/>
          </a:bodyPr>
          <a:lstStyle/>
          <a:p>
            <a:pPr algn="just">
              <a:defRPr/>
            </a:pPr>
            <a:r>
              <a:rPr lang="en-US" altLang="zh-CN" sz="3600" b="1" dirty="0">
                <a:solidFill>
                  <a:srgbClr val="92B5C2"/>
                </a:solidFill>
                <a:latin typeface="Arial" panose="020B0604020202020204"/>
                <a:ea typeface="微软雅黑" panose="020B0503020204020204" pitchFamily="34" charset="-122"/>
              </a:rPr>
              <a:t>D</a:t>
            </a:r>
            <a:endParaRPr lang="zh-CN" altLang="en-US" sz="3600" b="1" dirty="0">
              <a:solidFill>
                <a:srgbClr val="92B5C2"/>
              </a:solidFill>
              <a:latin typeface="Arial" panose="020B0604020202020204"/>
              <a:ea typeface="微软雅黑" panose="020B0503020204020204" pitchFamily="34" charset="-122"/>
            </a:endParaRPr>
          </a:p>
        </p:txBody>
      </p:sp>
      <p:sp>
        <p:nvSpPr>
          <p:cNvPr id="22" name="矩形 21"/>
          <p:cNvSpPr/>
          <p:nvPr/>
        </p:nvSpPr>
        <p:spPr>
          <a:xfrm>
            <a:off x="3643811" y="2933439"/>
            <a:ext cx="518091" cy="646203"/>
          </a:xfrm>
          <a:prstGeom prst="rect">
            <a:avLst/>
          </a:prstGeom>
        </p:spPr>
        <p:txBody>
          <a:bodyPr wrap="none">
            <a:spAutoFit/>
          </a:bodyPr>
          <a:lstStyle/>
          <a:p>
            <a:pPr algn="just">
              <a:defRPr/>
            </a:pPr>
            <a:r>
              <a:rPr lang="en-US" altLang="zh-CN" sz="3600" b="1" dirty="0">
                <a:solidFill>
                  <a:srgbClr val="92B5C2"/>
                </a:solidFill>
                <a:latin typeface="Arial" panose="020B0604020202020204"/>
                <a:ea typeface="微软雅黑" panose="020B0503020204020204" pitchFamily="34" charset="-122"/>
              </a:rPr>
              <a:t>B</a:t>
            </a:r>
            <a:endParaRPr lang="zh-CN" altLang="en-US" sz="3600" b="1" dirty="0">
              <a:solidFill>
                <a:srgbClr val="92B5C2"/>
              </a:solidFill>
              <a:latin typeface="Arial" panose="020B0604020202020204"/>
              <a:ea typeface="微软雅黑" panose="020B0503020204020204" pitchFamily="34" charset="-122"/>
            </a:endParaRPr>
          </a:p>
        </p:txBody>
      </p:sp>
      <p:sp>
        <p:nvSpPr>
          <p:cNvPr id="23" name="矩形 22"/>
          <p:cNvSpPr/>
          <p:nvPr/>
        </p:nvSpPr>
        <p:spPr>
          <a:xfrm>
            <a:off x="2780958" y="3363634"/>
            <a:ext cx="518091" cy="646203"/>
          </a:xfrm>
          <a:prstGeom prst="rect">
            <a:avLst/>
          </a:prstGeom>
        </p:spPr>
        <p:txBody>
          <a:bodyPr wrap="none">
            <a:spAutoFit/>
          </a:bodyPr>
          <a:lstStyle/>
          <a:p>
            <a:pPr algn="just">
              <a:defRPr/>
            </a:pPr>
            <a:r>
              <a:rPr lang="en-US" altLang="zh-CN" sz="3600" b="1" dirty="0">
                <a:solidFill>
                  <a:srgbClr val="78AF74"/>
                </a:solidFill>
                <a:latin typeface="Arial" panose="020B0604020202020204"/>
                <a:ea typeface="微软雅黑" panose="020B0503020204020204" pitchFamily="34" charset="-122"/>
              </a:rPr>
              <a:t>A</a:t>
            </a:r>
            <a:endParaRPr lang="zh-CN" altLang="en-US" sz="3600" b="1" dirty="0">
              <a:solidFill>
                <a:srgbClr val="78AF74"/>
              </a:solidFill>
              <a:latin typeface="Arial" panose="020B0604020202020204"/>
              <a:ea typeface="微软雅黑" panose="020B0503020204020204" pitchFamily="34" charset="-122"/>
            </a:endParaRPr>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up)">
                                      <p:cBhvr>
                                        <p:cTn id="12" dur="500"/>
                                        <p:tgtEl>
                                          <p:spTgt spid="17"/>
                                        </p:tgtEl>
                                      </p:cBhvr>
                                    </p:animEffect>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23"/>
                                        </p:tgtEl>
                                        <p:attrNameLst>
                                          <p:attrName>style.visibility</p:attrName>
                                        </p:attrNameLst>
                                      </p:cBhvr>
                                      <p:to>
                                        <p:strVal val="visible"/>
                                      </p:to>
                                    </p:set>
                                    <p:anim calcmode="lin" valueType="num">
                                      <p:cBhvr>
                                        <p:cTn id="16" dur="500" fill="hold"/>
                                        <p:tgtEl>
                                          <p:spTgt spid="23"/>
                                        </p:tgtEl>
                                        <p:attrNameLst>
                                          <p:attrName>ppt_w</p:attrName>
                                        </p:attrNameLst>
                                      </p:cBhvr>
                                      <p:tavLst>
                                        <p:tav tm="0">
                                          <p:val>
                                            <p:fltVal val="0"/>
                                          </p:val>
                                        </p:tav>
                                        <p:tav tm="100000">
                                          <p:val>
                                            <p:strVal val="#ppt_w"/>
                                          </p:val>
                                        </p:tav>
                                      </p:tavLst>
                                    </p:anim>
                                    <p:anim calcmode="lin" valueType="num">
                                      <p:cBhvr>
                                        <p:cTn id="17" dur="500" fill="hold"/>
                                        <p:tgtEl>
                                          <p:spTgt spid="23"/>
                                        </p:tgtEl>
                                        <p:attrNameLst>
                                          <p:attrName>ppt_h</p:attrName>
                                        </p:attrNameLst>
                                      </p:cBhvr>
                                      <p:tavLst>
                                        <p:tav tm="0">
                                          <p:val>
                                            <p:fltVal val="0"/>
                                          </p:val>
                                        </p:tav>
                                        <p:tav tm="100000">
                                          <p:val>
                                            <p:strVal val="#ppt_h"/>
                                          </p:val>
                                        </p:tav>
                                      </p:tavLst>
                                    </p:anim>
                                    <p:animEffect transition="in" filter="fade">
                                      <p:cBhvr>
                                        <p:cTn id="18" dur="500"/>
                                        <p:tgtEl>
                                          <p:spTgt spid="23"/>
                                        </p:tgtEl>
                                      </p:cBhvr>
                                    </p:animEffect>
                                  </p:childTnLst>
                                </p:cTn>
                              </p:par>
                            </p:childTnLst>
                          </p:cTn>
                        </p:par>
                        <p:par>
                          <p:cTn id="19" fill="hold">
                            <p:stCondLst>
                              <p:cond delay="1500"/>
                            </p:stCondLst>
                            <p:childTnLst>
                              <p:par>
                                <p:cTn id="20" presetID="22" presetClass="entr" presetSubtype="2"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right)">
                                      <p:cBhvr>
                                        <p:cTn id="22" dur="500"/>
                                        <p:tgtEl>
                                          <p:spTgt spid="9"/>
                                        </p:tgtEl>
                                      </p:cBhvr>
                                    </p:animEffect>
                                  </p:childTnLst>
                                </p:cTn>
                              </p:par>
                            </p:childTnLst>
                          </p:cTn>
                        </p:par>
                        <p:par>
                          <p:cTn id="23" fill="hold">
                            <p:stCondLst>
                              <p:cond delay="2000"/>
                            </p:stCondLst>
                            <p:childTnLst>
                              <p:par>
                                <p:cTn id="24" presetID="2" presetClass="entr" presetSubtype="4" fill="hold" nodeType="afterEffect">
                                  <p:stCondLst>
                                    <p:cond delay="0"/>
                                  </p:stCondLst>
                                  <p:childTnLst>
                                    <p:set>
                                      <p:cBhvr>
                                        <p:cTn id="25" dur="1" fill="hold">
                                          <p:stCondLst>
                                            <p:cond delay="0"/>
                                          </p:stCondLst>
                                        </p:cTn>
                                        <p:tgtEl>
                                          <p:spTgt spid="16"/>
                                        </p:tgtEl>
                                        <p:attrNameLst>
                                          <p:attrName>style.visibility</p:attrName>
                                        </p:attrNameLst>
                                      </p:cBhvr>
                                      <p:to>
                                        <p:strVal val="visible"/>
                                      </p:to>
                                    </p:set>
                                    <p:anim calcmode="lin" valueType="num">
                                      <p:cBhvr additive="base">
                                        <p:cTn id="26" dur="500" fill="hold"/>
                                        <p:tgtEl>
                                          <p:spTgt spid="16"/>
                                        </p:tgtEl>
                                        <p:attrNameLst>
                                          <p:attrName>ppt_x</p:attrName>
                                        </p:attrNameLst>
                                      </p:cBhvr>
                                      <p:tavLst>
                                        <p:tav tm="0">
                                          <p:val>
                                            <p:strVal val="#ppt_x"/>
                                          </p:val>
                                        </p:tav>
                                        <p:tav tm="100000">
                                          <p:val>
                                            <p:strVal val="#ppt_x"/>
                                          </p:val>
                                        </p:tav>
                                      </p:tavLst>
                                    </p:anim>
                                    <p:anim calcmode="lin" valueType="num">
                                      <p:cBhvr additive="base">
                                        <p:cTn id="27" dur="500" fill="hold"/>
                                        <p:tgtEl>
                                          <p:spTgt spid="16"/>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2" presetClass="entr" presetSubtype="1"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up)">
                                      <p:cBhvr>
                                        <p:cTn id="31" dur="500"/>
                                        <p:tgtEl>
                                          <p:spTgt spid="15"/>
                                        </p:tgtEl>
                                      </p:cBhvr>
                                    </p:animEffect>
                                  </p:childTnLst>
                                </p:cTn>
                              </p:par>
                            </p:childTnLst>
                          </p:cTn>
                        </p:par>
                        <p:par>
                          <p:cTn id="32" fill="hold">
                            <p:stCondLst>
                              <p:cond delay="3000"/>
                            </p:stCondLst>
                            <p:childTnLst>
                              <p:par>
                                <p:cTn id="33" presetID="53" presetClass="entr" presetSubtype="16" fill="hold" grpId="0" nodeType="afterEffect">
                                  <p:stCondLst>
                                    <p:cond delay="0"/>
                                  </p:stCondLst>
                                  <p:childTnLst>
                                    <p:set>
                                      <p:cBhvr>
                                        <p:cTn id="34" dur="1" fill="hold">
                                          <p:stCondLst>
                                            <p:cond delay="0"/>
                                          </p:stCondLst>
                                        </p:cTn>
                                        <p:tgtEl>
                                          <p:spTgt spid="22"/>
                                        </p:tgtEl>
                                        <p:attrNameLst>
                                          <p:attrName>style.visibility</p:attrName>
                                        </p:attrNameLst>
                                      </p:cBhvr>
                                      <p:to>
                                        <p:strVal val="visible"/>
                                      </p:to>
                                    </p:set>
                                    <p:anim calcmode="lin" valueType="num">
                                      <p:cBhvr>
                                        <p:cTn id="35" dur="500" fill="hold"/>
                                        <p:tgtEl>
                                          <p:spTgt spid="22"/>
                                        </p:tgtEl>
                                        <p:attrNameLst>
                                          <p:attrName>ppt_w</p:attrName>
                                        </p:attrNameLst>
                                      </p:cBhvr>
                                      <p:tavLst>
                                        <p:tav tm="0">
                                          <p:val>
                                            <p:fltVal val="0"/>
                                          </p:val>
                                        </p:tav>
                                        <p:tav tm="100000">
                                          <p:val>
                                            <p:strVal val="#ppt_w"/>
                                          </p:val>
                                        </p:tav>
                                      </p:tavLst>
                                    </p:anim>
                                    <p:anim calcmode="lin" valueType="num">
                                      <p:cBhvr>
                                        <p:cTn id="36" dur="500" fill="hold"/>
                                        <p:tgtEl>
                                          <p:spTgt spid="22"/>
                                        </p:tgtEl>
                                        <p:attrNameLst>
                                          <p:attrName>ppt_h</p:attrName>
                                        </p:attrNameLst>
                                      </p:cBhvr>
                                      <p:tavLst>
                                        <p:tav tm="0">
                                          <p:val>
                                            <p:fltVal val="0"/>
                                          </p:val>
                                        </p:tav>
                                        <p:tav tm="100000">
                                          <p:val>
                                            <p:strVal val="#ppt_h"/>
                                          </p:val>
                                        </p:tav>
                                      </p:tavLst>
                                    </p:anim>
                                    <p:animEffect transition="in" filter="fade">
                                      <p:cBhvr>
                                        <p:cTn id="37" dur="500"/>
                                        <p:tgtEl>
                                          <p:spTgt spid="22"/>
                                        </p:tgtEl>
                                      </p:cBhvr>
                                    </p:animEffect>
                                  </p:childTnLst>
                                </p:cTn>
                              </p:par>
                            </p:childTnLst>
                          </p:cTn>
                        </p:par>
                        <p:par>
                          <p:cTn id="38" fill="hold">
                            <p:stCondLst>
                              <p:cond delay="3500"/>
                            </p:stCondLst>
                            <p:childTnLst>
                              <p:par>
                                <p:cTn id="39" presetID="22" presetClass="entr" presetSubtype="8" fill="hold" grpId="0" nodeType="after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wipe(left)">
                                      <p:cBhvr>
                                        <p:cTn id="41" dur="500"/>
                                        <p:tgtEl>
                                          <p:spTgt spid="8"/>
                                        </p:tgtEl>
                                      </p:cBhvr>
                                    </p:animEffect>
                                  </p:childTnLst>
                                </p:cTn>
                              </p:par>
                            </p:childTnLst>
                          </p:cTn>
                        </p:par>
                        <p:par>
                          <p:cTn id="42" fill="hold">
                            <p:stCondLst>
                              <p:cond delay="4000"/>
                            </p:stCondLst>
                            <p:childTnLst>
                              <p:par>
                                <p:cTn id="43" presetID="2" presetClass="entr" presetSubtype="4" fill="hold" nodeType="after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additive="base">
                                        <p:cTn id="45" dur="500" fill="hold"/>
                                        <p:tgtEl>
                                          <p:spTgt spid="14"/>
                                        </p:tgtEl>
                                        <p:attrNameLst>
                                          <p:attrName>ppt_x</p:attrName>
                                        </p:attrNameLst>
                                      </p:cBhvr>
                                      <p:tavLst>
                                        <p:tav tm="0">
                                          <p:val>
                                            <p:strVal val="#ppt_x"/>
                                          </p:val>
                                        </p:tav>
                                        <p:tav tm="100000">
                                          <p:val>
                                            <p:strVal val="#ppt_x"/>
                                          </p:val>
                                        </p:tav>
                                      </p:tavLst>
                                    </p:anim>
                                    <p:anim calcmode="lin" valueType="num">
                                      <p:cBhvr additive="base">
                                        <p:cTn id="46" dur="500" fill="hold"/>
                                        <p:tgtEl>
                                          <p:spTgt spid="14"/>
                                        </p:tgtEl>
                                        <p:attrNameLst>
                                          <p:attrName>ppt_y</p:attrName>
                                        </p:attrNameLst>
                                      </p:cBhvr>
                                      <p:tavLst>
                                        <p:tav tm="0">
                                          <p:val>
                                            <p:strVal val="1+#ppt_h/2"/>
                                          </p:val>
                                        </p:tav>
                                        <p:tav tm="100000">
                                          <p:val>
                                            <p:strVal val="#ppt_y"/>
                                          </p:val>
                                        </p:tav>
                                      </p:tavLst>
                                    </p:anim>
                                  </p:childTnLst>
                                </p:cTn>
                              </p:par>
                            </p:childTnLst>
                          </p:cTn>
                        </p:par>
                        <p:par>
                          <p:cTn id="47" fill="hold">
                            <p:stCondLst>
                              <p:cond delay="4500"/>
                            </p:stCondLst>
                            <p:childTnLst>
                              <p:par>
                                <p:cTn id="48" presetID="22" presetClass="entr" presetSubtype="1" fill="hold" grpId="0" nodeType="after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wipe(up)">
                                      <p:cBhvr>
                                        <p:cTn id="50" dur="500"/>
                                        <p:tgtEl>
                                          <p:spTgt spid="13"/>
                                        </p:tgtEl>
                                      </p:cBhvr>
                                    </p:animEffect>
                                  </p:childTnLst>
                                </p:cTn>
                              </p:par>
                            </p:childTnLst>
                          </p:cTn>
                        </p:par>
                        <p:par>
                          <p:cTn id="51" fill="hold">
                            <p:stCondLst>
                              <p:cond delay="5000"/>
                            </p:stCondLst>
                            <p:childTnLst>
                              <p:par>
                                <p:cTn id="52" presetID="53" presetClass="entr" presetSubtype="16" fill="hold" grpId="0" nodeType="afterEffect">
                                  <p:stCondLst>
                                    <p:cond delay="0"/>
                                  </p:stCondLst>
                                  <p:childTnLst>
                                    <p:set>
                                      <p:cBhvr>
                                        <p:cTn id="53" dur="1" fill="hold">
                                          <p:stCondLst>
                                            <p:cond delay="0"/>
                                          </p:stCondLst>
                                        </p:cTn>
                                        <p:tgtEl>
                                          <p:spTgt spid="20"/>
                                        </p:tgtEl>
                                        <p:attrNameLst>
                                          <p:attrName>style.visibility</p:attrName>
                                        </p:attrNameLst>
                                      </p:cBhvr>
                                      <p:to>
                                        <p:strVal val="visible"/>
                                      </p:to>
                                    </p:set>
                                    <p:anim calcmode="lin" valueType="num">
                                      <p:cBhvr>
                                        <p:cTn id="54" dur="500" fill="hold"/>
                                        <p:tgtEl>
                                          <p:spTgt spid="20"/>
                                        </p:tgtEl>
                                        <p:attrNameLst>
                                          <p:attrName>ppt_w</p:attrName>
                                        </p:attrNameLst>
                                      </p:cBhvr>
                                      <p:tavLst>
                                        <p:tav tm="0">
                                          <p:val>
                                            <p:fltVal val="0"/>
                                          </p:val>
                                        </p:tav>
                                        <p:tav tm="100000">
                                          <p:val>
                                            <p:strVal val="#ppt_w"/>
                                          </p:val>
                                        </p:tav>
                                      </p:tavLst>
                                    </p:anim>
                                    <p:anim calcmode="lin" valueType="num">
                                      <p:cBhvr>
                                        <p:cTn id="55" dur="500" fill="hold"/>
                                        <p:tgtEl>
                                          <p:spTgt spid="20"/>
                                        </p:tgtEl>
                                        <p:attrNameLst>
                                          <p:attrName>ppt_h</p:attrName>
                                        </p:attrNameLst>
                                      </p:cBhvr>
                                      <p:tavLst>
                                        <p:tav tm="0">
                                          <p:val>
                                            <p:fltVal val="0"/>
                                          </p:val>
                                        </p:tav>
                                        <p:tav tm="100000">
                                          <p:val>
                                            <p:strVal val="#ppt_h"/>
                                          </p:val>
                                        </p:tav>
                                      </p:tavLst>
                                    </p:anim>
                                    <p:animEffect transition="in" filter="fade">
                                      <p:cBhvr>
                                        <p:cTn id="56" dur="500"/>
                                        <p:tgtEl>
                                          <p:spTgt spid="20"/>
                                        </p:tgtEl>
                                      </p:cBhvr>
                                    </p:animEffect>
                                  </p:childTnLst>
                                </p:cTn>
                              </p:par>
                            </p:childTnLst>
                          </p:cTn>
                        </p:par>
                        <p:par>
                          <p:cTn id="57" fill="hold">
                            <p:stCondLst>
                              <p:cond delay="5500"/>
                            </p:stCondLst>
                            <p:childTnLst>
                              <p:par>
                                <p:cTn id="58" presetID="22" presetClass="entr" presetSubtype="2" fill="hold" grpId="0" nodeType="afterEffect">
                                  <p:stCondLst>
                                    <p:cond delay="0"/>
                                  </p:stCondLst>
                                  <p:childTnLst>
                                    <p:set>
                                      <p:cBhvr>
                                        <p:cTn id="59" dur="1" fill="hold">
                                          <p:stCondLst>
                                            <p:cond delay="0"/>
                                          </p:stCondLst>
                                        </p:cTn>
                                        <p:tgtEl>
                                          <p:spTgt spid="10"/>
                                        </p:tgtEl>
                                        <p:attrNameLst>
                                          <p:attrName>style.visibility</p:attrName>
                                        </p:attrNameLst>
                                      </p:cBhvr>
                                      <p:to>
                                        <p:strVal val="visible"/>
                                      </p:to>
                                    </p:set>
                                    <p:animEffect transition="in" filter="wipe(right)">
                                      <p:cBhvr>
                                        <p:cTn id="60" dur="500"/>
                                        <p:tgtEl>
                                          <p:spTgt spid="10"/>
                                        </p:tgtEl>
                                      </p:cBhvr>
                                    </p:animEffect>
                                  </p:childTnLst>
                                </p:cTn>
                              </p:par>
                            </p:childTnLst>
                          </p:cTn>
                        </p:par>
                        <p:par>
                          <p:cTn id="61" fill="hold">
                            <p:stCondLst>
                              <p:cond delay="6000"/>
                            </p:stCondLst>
                            <p:childTnLst>
                              <p:par>
                                <p:cTn id="62" presetID="2" presetClass="entr" presetSubtype="4" fill="hold" nodeType="afterEffect">
                                  <p:stCondLst>
                                    <p:cond delay="0"/>
                                  </p:stCondLst>
                                  <p:childTnLst>
                                    <p:set>
                                      <p:cBhvr>
                                        <p:cTn id="63" dur="1" fill="hold">
                                          <p:stCondLst>
                                            <p:cond delay="0"/>
                                          </p:stCondLst>
                                        </p:cTn>
                                        <p:tgtEl>
                                          <p:spTgt spid="12"/>
                                        </p:tgtEl>
                                        <p:attrNameLst>
                                          <p:attrName>style.visibility</p:attrName>
                                        </p:attrNameLst>
                                      </p:cBhvr>
                                      <p:to>
                                        <p:strVal val="visible"/>
                                      </p:to>
                                    </p:set>
                                    <p:anim calcmode="lin" valueType="num">
                                      <p:cBhvr additive="base">
                                        <p:cTn id="64" dur="500" fill="hold"/>
                                        <p:tgtEl>
                                          <p:spTgt spid="12"/>
                                        </p:tgtEl>
                                        <p:attrNameLst>
                                          <p:attrName>ppt_x</p:attrName>
                                        </p:attrNameLst>
                                      </p:cBhvr>
                                      <p:tavLst>
                                        <p:tav tm="0">
                                          <p:val>
                                            <p:strVal val="#ppt_x"/>
                                          </p:val>
                                        </p:tav>
                                        <p:tav tm="100000">
                                          <p:val>
                                            <p:strVal val="#ppt_x"/>
                                          </p:val>
                                        </p:tav>
                                      </p:tavLst>
                                    </p:anim>
                                    <p:anim calcmode="lin" valueType="num">
                                      <p:cBhvr additive="base">
                                        <p:cTn id="65" dur="500" fill="hold"/>
                                        <p:tgtEl>
                                          <p:spTgt spid="12"/>
                                        </p:tgtEl>
                                        <p:attrNameLst>
                                          <p:attrName>ppt_y</p:attrName>
                                        </p:attrNameLst>
                                      </p:cBhvr>
                                      <p:tavLst>
                                        <p:tav tm="0">
                                          <p:val>
                                            <p:strVal val="1+#ppt_h/2"/>
                                          </p:val>
                                        </p:tav>
                                        <p:tav tm="100000">
                                          <p:val>
                                            <p:strVal val="#ppt_y"/>
                                          </p:val>
                                        </p:tav>
                                      </p:tavLst>
                                    </p:anim>
                                  </p:childTnLst>
                                </p:cTn>
                              </p:par>
                            </p:childTnLst>
                          </p:cTn>
                        </p:par>
                        <p:par>
                          <p:cTn id="66" fill="hold">
                            <p:stCondLst>
                              <p:cond delay="6500"/>
                            </p:stCondLst>
                            <p:childTnLst>
                              <p:par>
                                <p:cTn id="67" presetID="22" presetClass="entr" presetSubtype="1" fill="hold" grpId="0" nodeType="afterEffect">
                                  <p:stCondLst>
                                    <p:cond delay="0"/>
                                  </p:stCondLst>
                                  <p:childTnLst>
                                    <p:set>
                                      <p:cBhvr>
                                        <p:cTn id="68" dur="1" fill="hold">
                                          <p:stCondLst>
                                            <p:cond delay="0"/>
                                          </p:stCondLst>
                                        </p:cTn>
                                        <p:tgtEl>
                                          <p:spTgt spid="11"/>
                                        </p:tgtEl>
                                        <p:attrNameLst>
                                          <p:attrName>style.visibility</p:attrName>
                                        </p:attrNameLst>
                                      </p:cBhvr>
                                      <p:to>
                                        <p:strVal val="visible"/>
                                      </p:to>
                                    </p:set>
                                    <p:animEffect transition="in" filter="wipe(up)">
                                      <p:cBhvr>
                                        <p:cTn id="69" dur="500"/>
                                        <p:tgtEl>
                                          <p:spTgt spid="11"/>
                                        </p:tgtEl>
                                      </p:cBhvr>
                                    </p:animEffect>
                                  </p:childTnLst>
                                </p:cTn>
                              </p:par>
                            </p:childTnLst>
                          </p:cTn>
                        </p:par>
                        <p:par>
                          <p:cTn id="70" fill="hold">
                            <p:stCondLst>
                              <p:cond delay="7000"/>
                            </p:stCondLst>
                            <p:childTnLst>
                              <p:par>
                                <p:cTn id="71" presetID="53" presetClass="entr" presetSubtype="16" fill="hold" grpId="0" nodeType="afterEffect">
                                  <p:stCondLst>
                                    <p:cond delay="0"/>
                                  </p:stCondLst>
                                  <p:childTnLst>
                                    <p:set>
                                      <p:cBhvr>
                                        <p:cTn id="72" dur="1" fill="hold">
                                          <p:stCondLst>
                                            <p:cond delay="0"/>
                                          </p:stCondLst>
                                        </p:cTn>
                                        <p:tgtEl>
                                          <p:spTgt spid="21"/>
                                        </p:tgtEl>
                                        <p:attrNameLst>
                                          <p:attrName>style.visibility</p:attrName>
                                        </p:attrNameLst>
                                      </p:cBhvr>
                                      <p:to>
                                        <p:strVal val="visible"/>
                                      </p:to>
                                    </p:set>
                                    <p:anim calcmode="lin" valueType="num">
                                      <p:cBhvr>
                                        <p:cTn id="73" dur="500" fill="hold"/>
                                        <p:tgtEl>
                                          <p:spTgt spid="21"/>
                                        </p:tgtEl>
                                        <p:attrNameLst>
                                          <p:attrName>ppt_w</p:attrName>
                                        </p:attrNameLst>
                                      </p:cBhvr>
                                      <p:tavLst>
                                        <p:tav tm="0">
                                          <p:val>
                                            <p:fltVal val="0"/>
                                          </p:val>
                                        </p:tav>
                                        <p:tav tm="100000">
                                          <p:val>
                                            <p:strVal val="#ppt_w"/>
                                          </p:val>
                                        </p:tav>
                                      </p:tavLst>
                                    </p:anim>
                                    <p:anim calcmode="lin" valueType="num">
                                      <p:cBhvr>
                                        <p:cTn id="74" dur="500" fill="hold"/>
                                        <p:tgtEl>
                                          <p:spTgt spid="21"/>
                                        </p:tgtEl>
                                        <p:attrNameLst>
                                          <p:attrName>ppt_h</p:attrName>
                                        </p:attrNameLst>
                                      </p:cBhvr>
                                      <p:tavLst>
                                        <p:tav tm="0">
                                          <p:val>
                                            <p:fltVal val="0"/>
                                          </p:val>
                                        </p:tav>
                                        <p:tav tm="100000">
                                          <p:val>
                                            <p:strVal val="#ppt_h"/>
                                          </p:val>
                                        </p:tav>
                                      </p:tavLst>
                                    </p:anim>
                                    <p:animEffect transition="in" filter="fade">
                                      <p:cBhvr>
                                        <p:cTn id="75" dur="500"/>
                                        <p:tgtEl>
                                          <p:spTgt spid="21"/>
                                        </p:tgtEl>
                                      </p:cBhvr>
                                    </p:animEffect>
                                  </p:childTnLst>
                                </p:cTn>
                              </p:par>
                            </p:childTnLst>
                          </p:cTn>
                        </p:par>
                        <p:par>
                          <p:cTn id="76" fill="hold">
                            <p:stCondLst>
                              <p:cond delay="7500"/>
                            </p:stCondLst>
                            <p:childTnLst>
                              <p:par>
                                <p:cTn id="77" presetID="22" presetClass="entr" presetSubtype="8" fill="hold" grpId="0" nodeType="afterEffect">
                                  <p:stCondLst>
                                    <p:cond delay="0"/>
                                  </p:stCondLst>
                                  <p:childTnLst>
                                    <p:set>
                                      <p:cBhvr>
                                        <p:cTn id="78" dur="1" fill="hold">
                                          <p:stCondLst>
                                            <p:cond delay="0"/>
                                          </p:stCondLst>
                                        </p:cTn>
                                        <p:tgtEl>
                                          <p:spTgt spid="19"/>
                                        </p:tgtEl>
                                        <p:attrNameLst>
                                          <p:attrName>style.visibility</p:attrName>
                                        </p:attrNameLst>
                                      </p:cBhvr>
                                      <p:to>
                                        <p:strVal val="visible"/>
                                      </p:to>
                                    </p:set>
                                    <p:animEffect transition="in" filter="wipe(left)">
                                      <p:cBhvr>
                                        <p:cTn id="7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animBg="1"/>
      <p:bldP spid="13" grpId="0" animBg="1"/>
      <p:bldP spid="15" grpId="0" animBg="1"/>
      <p:bldP spid="17" grpId="0" animBg="1"/>
      <p:bldP spid="19" grpId="0"/>
      <p:bldP spid="20" grpId="0"/>
      <p:bldP spid="21" grpId="0"/>
      <p:bldP spid="22" grpId="0"/>
      <p:bldP spid="2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 name="Group 39"/>
          <p:cNvGrpSpPr/>
          <p:nvPr/>
        </p:nvGrpSpPr>
        <p:grpSpPr>
          <a:xfrm>
            <a:off x="3187882" y="1672258"/>
            <a:ext cx="1375261" cy="1226699"/>
            <a:chOff x="3019011" y="1562514"/>
            <a:chExt cx="1543050" cy="1376363"/>
          </a:xfrm>
        </p:grpSpPr>
        <p:sp>
          <p:nvSpPr>
            <p:cNvPr id="4" name="Rectangle 3"/>
            <p:cNvSpPr/>
            <p:nvPr/>
          </p:nvSpPr>
          <p:spPr>
            <a:xfrm>
              <a:off x="3019011" y="1562514"/>
              <a:ext cx="1371600" cy="1371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140">
                <a:latin typeface="Arial" panose="020B0604020202020204" pitchFamily="34" charset="0"/>
                <a:ea typeface="微软雅黑" panose="020B0503020204020204" pitchFamily="34" charset="-122"/>
                <a:sym typeface="Arial" panose="020B0604020202020204" pitchFamily="34" charset="0"/>
              </a:endParaRPr>
            </a:p>
          </p:txBody>
        </p:sp>
        <p:grpSp>
          <p:nvGrpSpPr>
            <p:cNvPr id="23" name="Group 22"/>
            <p:cNvGrpSpPr/>
            <p:nvPr/>
          </p:nvGrpSpPr>
          <p:grpSpPr>
            <a:xfrm flipH="1">
              <a:off x="4390611" y="1562515"/>
              <a:ext cx="171450" cy="1376362"/>
              <a:chOff x="1447799" y="1047750"/>
              <a:chExt cx="609602" cy="3352800"/>
            </a:xfrm>
            <a:solidFill>
              <a:schemeClr val="accent1">
                <a:lumMod val="75000"/>
              </a:schemeClr>
            </a:solidFill>
          </p:grpSpPr>
          <p:sp>
            <p:nvSpPr>
              <p:cNvPr id="24" name="Flowchart: Manual Input 23"/>
              <p:cNvSpPr/>
              <p:nvPr/>
            </p:nvSpPr>
            <p:spPr bwMode="auto">
              <a:xfrm>
                <a:off x="1447799" y="1047750"/>
                <a:ext cx="609602" cy="2514600"/>
              </a:xfrm>
              <a:prstGeom prst="flowChartManualInput">
                <a:avLst/>
              </a:prstGeom>
              <a:grpFill/>
              <a:ln w="9525">
                <a:noFill/>
                <a:round/>
              </a:ln>
            </p:spPr>
            <p:txBody>
              <a:bodyPr vert="horz" wrap="square" lIns="81497" tIns="40749" rIns="81497" bIns="40749" numCol="1" rtlCol="0" anchor="t" anchorCtr="0" compatLnSpc="1"/>
              <a:lstStyle/>
              <a:p>
                <a:pPr algn="ctr">
                  <a:lnSpc>
                    <a:spcPct val="120000"/>
                  </a:lnSpc>
                </a:pPr>
                <a:endParaRPr lang="en-US" sz="1140" dirty="0">
                  <a:latin typeface="Arial" panose="020B0604020202020204" pitchFamily="34" charset="0"/>
                  <a:ea typeface="微软雅黑" panose="020B0503020204020204" pitchFamily="34" charset="-122"/>
                  <a:sym typeface="Arial" panose="020B0604020202020204" pitchFamily="34" charset="0"/>
                </a:endParaRPr>
              </a:p>
            </p:txBody>
          </p:sp>
          <p:sp>
            <p:nvSpPr>
              <p:cNvPr id="25" name="Flowchart: Manual Input 24"/>
              <p:cNvSpPr/>
              <p:nvPr/>
            </p:nvSpPr>
            <p:spPr bwMode="auto">
              <a:xfrm rot="10800000" flipH="1">
                <a:off x="1447799" y="1885950"/>
                <a:ext cx="609602" cy="2514600"/>
              </a:xfrm>
              <a:prstGeom prst="flowChartManualInput">
                <a:avLst/>
              </a:prstGeom>
              <a:grpFill/>
              <a:ln w="9525">
                <a:noFill/>
                <a:round/>
              </a:ln>
            </p:spPr>
            <p:txBody>
              <a:bodyPr vert="horz" wrap="square" lIns="81497" tIns="40749" rIns="81497" bIns="40749" numCol="1" rtlCol="0" anchor="t" anchorCtr="0" compatLnSpc="1"/>
              <a:lstStyle/>
              <a:p>
                <a:pPr algn="ctr">
                  <a:lnSpc>
                    <a:spcPct val="120000"/>
                  </a:lnSpc>
                </a:pPr>
                <a:endParaRPr lang="en-US" sz="1140" dirty="0">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41" name="Group 40"/>
          <p:cNvGrpSpPr/>
          <p:nvPr/>
        </p:nvGrpSpPr>
        <p:grpSpPr>
          <a:xfrm>
            <a:off x="3187882" y="2893604"/>
            <a:ext cx="1375261" cy="1228398"/>
            <a:chOff x="3019011" y="2932872"/>
            <a:chExt cx="1543050" cy="1378268"/>
          </a:xfrm>
        </p:grpSpPr>
        <p:sp>
          <p:nvSpPr>
            <p:cNvPr id="7" name="Rectangle 6"/>
            <p:cNvSpPr/>
            <p:nvPr/>
          </p:nvSpPr>
          <p:spPr>
            <a:xfrm>
              <a:off x="3019011" y="2932872"/>
              <a:ext cx="1371600" cy="1371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140">
                <a:latin typeface="Arial" panose="020B0604020202020204" pitchFamily="34" charset="0"/>
                <a:ea typeface="微软雅黑" panose="020B0503020204020204" pitchFamily="34" charset="-122"/>
                <a:sym typeface="Arial" panose="020B0604020202020204" pitchFamily="34" charset="0"/>
              </a:endParaRPr>
            </a:p>
          </p:txBody>
        </p:sp>
        <p:grpSp>
          <p:nvGrpSpPr>
            <p:cNvPr id="26" name="Group 25"/>
            <p:cNvGrpSpPr/>
            <p:nvPr/>
          </p:nvGrpSpPr>
          <p:grpSpPr>
            <a:xfrm flipH="1">
              <a:off x="4390611" y="2934778"/>
              <a:ext cx="171450" cy="1376362"/>
              <a:chOff x="1447799" y="1047750"/>
              <a:chExt cx="609602" cy="3352800"/>
            </a:xfrm>
            <a:solidFill>
              <a:schemeClr val="accent2">
                <a:lumMod val="75000"/>
              </a:schemeClr>
            </a:solidFill>
          </p:grpSpPr>
          <p:sp>
            <p:nvSpPr>
              <p:cNvPr id="27" name="Flowchart: Manual Input 26"/>
              <p:cNvSpPr/>
              <p:nvPr/>
            </p:nvSpPr>
            <p:spPr bwMode="auto">
              <a:xfrm>
                <a:off x="1447799" y="1047750"/>
                <a:ext cx="609602" cy="2514600"/>
              </a:xfrm>
              <a:prstGeom prst="flowChartManualInput">
                <a:avLst/>
              </a:prstGeom>
              <a:grpFill/>
              <a:ln w="9525">
                <a:noFill/>
                <a:round/>
              </a:ln>
            </p:spPr>
            <p:txBody>
              <a:bodyPr vert="horz" wrap="square" lIns="81497" tIns="40749" rIns="81497" bIns="40749" numCol="1" rtlCol="0" anchor="t" anchorCtr="0" compatLnSpc="1"/>
              <a:lstStyle/>
              <a:p>
                <a:pPr algn="ctr">
                  <a:lnSpc>
                    <a:spcPct val="120000"/>
                  </a:lnSpc>
                </a:pPr>
                <a:endParaRPr lang="en-US" sz="1140" dirty="0">
                  <a:latin typeface="Arial" panose="020B0604020202020204" pitchFamily="34" charset="0"/>
                  <a:ea typeface="微软雅黑" panose="020B0503020204020204" pitchFamily="34" charset="-122"/>
                  <a:sym typeface="Arial" panose="020B0604020202020204" pitchFamily="34" charset="0"/>
                </a:endParaRPr>
              </a:p>
            </p:txBody>
          </p:sp>
          <p:sp>
            <p:nvSpPr>
              <p:cNvPr id="28" name="Flowchart: Manual Input 27"/>
              <p:cNvSpPr/>
              <p:nvPr/>
            </p:nvSpPr>
            <p:spPr bwMode="auto">
              <a:xfrm rot="10800000" flipH="1">
                <a:off x="1447799" y="1885950"/>
                <a:ext cx="609602" cy="2514600"/>
              </a:xfrm>
              <a:prstGeom prst="flowChartManualInput">
                <a:avLst/>
              </a:prstGeom>
              <a:grpFill/>
              <a:ln w="9525">
                <a:noFill/>
                <a:round/>
              </a:ln>
            </p:spPr>
            <p:txBody>
              <a:bodyPr vert="horz" wrap="square" lIns="81497" tIns="40749" rIns="81497" bIns="40749" numCol="1" rtlCol="0" anchor="t" anchorCtr="0" compatLnSpc="1"/>
              <a:lstStyle/>
              <a:p>
                <a:pPr algn="ctr">
                  <a:lnSpc>
                    <a:spcPct val="120000"/>
                  </a:lnSpc>
                </a:pPr>
                <a:endParaRPr lang="en-US" sz="1140" dirty="0">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42" name="Group 41"/>
          <p:cNvGrpSpPr/>
          <p:nvPr/>
        </p:nvGrpSpPr>
        <p:grpSpPr>
          <a:xfrm>
            <a:off x="4563143" y="1672258"/>
            <a:ext cx="1375261" cy="1226699"/>
            <a:chOff x="4562061" y="1562514"/>
            <a:chExt cx="1543050" cy="1376363"/>
          </a:xfrm>
        </p:grpSpPr>
        <p:sp>
          <p:nvSpPr>
            <p:cNvPr id="9" name="Rectangle 8"/>
            <p:cNvSpPr/>
            <p:nvPr/>
          </p:nvSpPr>
          <p:spPr>
            <a:xfrm flipH="1">
              <a:off x="4733511" y="1562514"/>
              <a:ext cx="1371600" cy="13716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140">
                <a:latin typeface="Arial" panose="020B0604020202020204" pitchFamily="34" charset="0"/>
                <a:ea typeface="微软雅黑" panose="020B0503020204020204" pitchFamily="34" charset="-122"/>
                <a:sym typeface="Arial" panose="020B0604020202020204" pitchFamily="34" charset="0"/>
              </a:endParaRPr>
            </a:p>
          </p:txBody>
        </p:sp>
        <p:grpSp>
          <p:nvGrpSpPr>
            <p:cNvPr id="29" name="Group 28"/>
            <p:cNvGrpSpPr/>
            <p:nvPr/>
          </p:nvGrpSpPr>
          <p:grpSpPr>
            <a:xfrm>
              <a:off x="4562061" y="1562515"/>
              <a:ext cx="171450" cy="1376362"/>
              <a:chOff x="1447799" y="1047750"/>
              <a:chExt cx="609602" cy="3352800"/>
            </a:xfrm>
            <a:solidFill>
              <a:schemeClr val="accent3">
                <a:lumMod val="75000"/>
              </a:schemeClr>
            </a:solidFill>
          </p:grpSpPr>
          <p:sp>
            <p:nvSpPr>
              <p:cNvPr id="30" name="Flowchart: Manual Input 29"/>
              <p:cNvSpPr/>
              <p:nvPr/>
            </p:nvSpPr>
            <p:spPr bwMode="auto">
              <a:xfrm>
                <a:off x="1447799" y="1047750"/>
                <a:ext cx="609602" cy="2514600"/>
              </a:xfrm>
              <a:prstGeom prst="flowChartManualInput">
                <a:avLst/>
              </a:prstGeom>
              <a:grpFill/>
              <a:ln w="9525">
                <a:noFill/>
                <a:round/>
              </a:ln>
            </p:spPr>
            <p:txBody>
              <a:bodyPr vert="horz" wrap="square" lIns="81497" tIns="40749" rIns="81497" bIns="40749" numCol="1" rtlCol="0" anchor="t" anchorCtr="0" compatLnSpc="1"/>
              <a:lstStyle/>
              <a:p>
                <a:pPr algn="ctr">
                  <a:lnSpc>
                    <a:spcPct val="120000"/>
                  </a:lnSpc>
                </a:pPr>
                <a:endParaRPr lang="en-US" sz="1140" dirty="0">
                  <a:latin typeface="Arial" panose="020B0604020202020204" pitchFamily="34" charset="0"/>
                  <a:ea typeface="微软雅黑" panose="020B0503020204020204" pitchFamily="34" charset="-122"/>
                  <a:sym typeface="Arial" panose="020B0604020202020204" pitchFamily="34" charset="0"/>
                </a:endParaRPr>
              </a:p>
            </p:txBody>
          </p:sp>
          <p:sp>
            <p:nvSpPr>
              <p:cNvPr id="31" name="Flowchart: Manual Input 30"/>
              <p:cNvSpPr/>
              <p:nvPr/>
            </p:nvSpPr>
            <p:spPr bwMode="auto">
              <a:xfrm rot="10800000" flipH="1">
                <a:off x="1447799" y="1885950"/>
                <a:ext cx="609602" cy="2514600"/>
              </a:xfrm>
              <a:prstGeom prst="flowChartManualInput">
                <a:avLst/>
              </a:prstGeom>
              <a:grpFill/>
              <a:ln w="9525">
                <a:noFill/>
                <a:round/>
              </a:ln>
            </p:spPr>
            <p:txBody>
              <a:bodyPr vert="horz" wrap="square" lIns="81497" tIns="40749" rIns="81497" bIns="40749" numCol="1" rtlCol="0" anchor="t" anchorCtr="0" compatLnSpc="1"/>
              <a:lstStyle/>
              <a:p>
                <a:pPr algn="ctr">
                  <a:lnSpc>
                    <a:spcPct val="120000"/>
                  </a:lnSpc>
                </a:pPr>
                <a:endParaRPr lang="en-US" sz="1140" dirty="0">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43" name="Group 42"/>
          <p:cNvGrpSpPr/>
          <p:nvPr/>
        </p:nvGrpSpPr>
        <p:grpSpPr>
          <a:xfrm>
            <a:off x="4563143" y="2893604"/>
            <a:ext cx="1375261" cy="1228398"/>
            <a:chOff x="4562061" y="2932872"/>
            <a:chExt cx="1543050" cy="1378268"/>
          </a:xfrm>
        </p:grpSpPr>
        <p:sp>
          <p:nvSpPr>
            <p:cNvPr id="11" name="Rectangle 10"/>
            <p:cNvSpPr/>
            <p:nvPr/>
          </p:nvSpPr>
          <p:spPr>
            <a:xfrm flipH="1">
              <a:off x="4733511" y="2932872"/>
              <a:ext cx="1371600" cy="13716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140">
                <a:latin typeface="Arial" panose="020B0604020202020204" pitchFamily="34" charset="0"/>
                <a:ea typeface="微软雅黑" panose="020B0503020204020204" pitchFamily="34" charset="-122"/>
                <a:sym typeface="Arial" panose="020B0604020202020204" pitchFamily="34" charset="0"/>
              </a:endParaRPr>
            </a:p>
          </p:txBody>
        </p:sp>
        <p:grpSp>
          <p:nvGrpSpPr>
            <p:cNvPr id="32" name="Group 31"/>
            <p:cNvGrpSpPr/>
            <p:nvPr/>
          </p:nvGrpSpPr>
          <p:grpSpPr>
            <a:xfrm>
              <a:off x="4562061" y="2934778"/>
              <a:ext cx="171450" cy="1376362"/>
              <a:chOff x="1447799" y="1047750"/>
              <a:chExt cx="609602" cy="3352800"/>
            </a:xfrm>
            <a:solidFill>
              <a:schemeClr val="accent4">
                <a:lumMod val="75000"/>
              </a:schemeClr>
            </a:solidFill>
          </p:grpSpPr>
          <p:sp>
            <p:nvSpPr>
              <p:cNvPr id="33" name="Flowchart: Manual Input 32"/>
              <p:cNvSpPr/>
              <p:nvPr/>
            </p:nvSpPr>
            <p:spPr bwMode="auto">
              <a:xfrm>
                <a:off x="1447799" y="1047750"/>
                <a:ext cx="609602" cy="2514600"/>
              </a:xfrm>
              <a:prstGeom prst="flowChartManualInput">
                <a:avLst/>
              </a:prstGeom>
              <a:grpFill/>
              <a:ln w="9525">
                <a:noFill/>
                <a:round/>
              </a:ln>
            </p:spPr>
            <p:txBody>
              <a:bodyPr vert="horz" wrap="square" lIns="81497" tIns="40749" rIns="81497" bIns="40749" numCol="1" rtlCol="0" anchor="t" anchorCtr="0" compatLnSpc="1"/>
              <a:lstStyle/>
              <a:p>
                <a:pPr algn="ctr">
                  <a:lnSpc>
                    <a:spcPct val="120000"/>
                  </a:lnSpc>
                </a:pPr>
                <a:endParaRPr lang="en-US" sz="1140" dirty="0">
                  <a:latin typeface="Arial" panose="020B0604020202020204" pitchFamily="34" charset="0"/>
                  <a:ea typeface="微软雅黑" panose="020B0503020204020204" pitchFamily="34" charset="-122"/>
                  <a:sym typeface="Arial" panose="020B0604020202020204" pitchFamily="34" charset="0"/>
                </a:endParaRPr>
              </a:p>
            </p:txBody>
          </p:sp>
          <p:sp>
            <p:nvSpPr>
              <p:cNvPr id="34" name="Flowchart: Manual Input 33"/>
              <p:cNvSpPr/>
              <p:nvPr/>
            </p:nvSpPr>
            <p:spPr bwMode="auto">
              <a:xfrm rot="10800000" flipH="1">
                <a:off x="1447799" y="1885950"/>
                <a:ext cx="609602" cy="2514600"/>
              </a:xfrm>
              <a:prstGeom prst="flowChartManualInput">
                <a:avLst/>
              </a:prstGeom>
              <a:grpFill/>
              <a:ln w="9525">
                <a:noFill/>
                <a:round/>
              </a:ln>
            </p:spPr>
            <p:txBody>
              <a:bodyPr vert="horz" wrap="square" lIns="81497" tIns="40749" rIns="81497" bIns="40749" numCol="1" rtlCol="0" anchor="t" anchorCtr="0" compatLnSpc="1"/>
              <a:lstStyle/>
              <a:p>
                <a:pPr algn="ctr">
                  <a:lnSpc>
                    <a:spcPct val="120000"/>
                  </a:lnSpc>
                </a:pPr>
                <a:endParaRPr lang="en-US" sz="1140" dirty="0">
                  <a:latin typeface="Arial" panose="020B0604020202020204" pitchFamily="34" charset="0"/>
                  <a:ea typeface="微软雅黑" panose="020B0503020204020204" pitchFamily="34" charset="-122"/>
                  <a:sym typeface="Arial" panose="020B0604020202020204" pitchFamily="34" charset="0"/>
                </a:endParaRPr>
              </a:p>
            </p:txBody>
          </p:sp>
        </p:grpSp>
      </p:grpSp>
      <p:sp>
        <p:nvSpPr>
          <p:cNvPr id="5" name="Round Same Side Corner Rectangle 4"/>
          <p:cNvSpPr/>
          <p:nvPr/>
        </p:nvSpPr>
        <p:spPr>
          <a:xfrm rot="5400000">
            <a:off x="3008807" y="1623282"/>
            <a:ext cx="655371" cy="1320405"/>
          </a:xfrm>
          <a:prstGeom prst="round2SameRect">
            <a:avLst>
              <a:gd name="adj1" fmla="val 50000"/>
              <a:gd name="adj2" fmla="val 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140">
              <a:latin typeface="Arial" panose="020B0604020202020204" pitchFamily="34" charset="0"/>
              <a:ea typeface="微软雅黑" panose="020B0503020204020204" pitchFamily="34" charset="-122"/>
              <a:sym typeface="Arial" panose="020B0604020202020204" pitchFamily="34" charset="0"/>
            </a:endParaRPr>
          </a:p>
        </p:txBody>
      </p:sp>
      <p:sp>
        <p:nvSpPr>
          <p:cNvPr id="6" name="Freeform 24"/>
          <p:cNvSpPr>
            <a:spLocks noEditPoints="1"/>
          </p:cNvSpPr>
          <p:nvPr/>
        </p:nvSpPr>
        <p:spPr bwMode="auto">
          <a:xfrm>
            <a:off x="3527453" y="2092962"/>
            <a:ext cx="350889" cy="381046"/>
          </a:xfrm>
          <a:custGeom>
            <a:avLst/>
            <a:gdLst/>
            <a:ahLst/>
            <a:cxnLst>
              <a:cxn ang="0">
                <a:pos x="55" y="55"/>
              </a:cxn>
              <a:cxn ang="0">
                <a:pos x="39" y="55"/>
              </a:cxn>
              <a:cxn ang="0">
                <a:pos x="30" y="64"/>
              </a:cxn>
              <a:cxn ang="0">
                <a:pos x="21" y="55"/>
              </a:cxn>
              <a:cxn ang="0">
                <a:pos x="5" y="55"/>
              </a:cxn>
              <a:cxn ang="0">
                <a:pos x="0" y="50"/>
              </a:cxn>
              <a:cxn ang="0">
                <a:pos x="11" y="20"/>
              </a:cxn>
              <a:cxn ang="0">
                <a:pos x="27" y="5"/>
              </a:cxn>
              <a:cxn ang="0">
                <a:pos x="26" y="3"/>
              </a:cxn>
              <a:cxn ang="0">
                <a:pos x="30" y="0"/>
              </a:cxn>
              <a:cxn ang="0">
                <a:pos x="33" y="3"/>
              </a:cxn>
              <a:cxn ang="0">
                <a:pos x="33" y="5"/>
              </a:cxn>
              <a:cxn ang="0">
                <a:pos x="48" y="20"/>
              </a:cxn>
              <a:cxn ang="0">
                <a:pos x="59" y="50"/>
              </a:cxn>
              <a:cxn ang="0">
                <a:pos x="55" y="55"/>
              </a:cxn>
              <a:cxn ang="0">
                <a:pos x="30" y="60"/>
              </a:cxn>
              <a:cxn ang="0">
                <a:pos x="25" y="55"/>
              </a:cxn>
              <a:cxn ang="0">
                <a:pos x="24" y="54"/>
              </a:cxn>
              <a:cxn ang="0">
                <a:pos x="23" y="55"/>
              </a:cxn>
              <a:cxn ang="0">
                <a:pos x="30" y="61"/>
              </a:cxn>
              <a:cxn ang="0">
                <a:pos x="30" y="60"/>
              </a:cxn>
              <a:cxn ang="0">
                <a:pos x="30" y="60"/>
              </a:cxn>
            </a:cxnLst>
            <a:rect l="0" t="0" r="r" b="b"/>
            <a:pathLst>
              <a:path w="59" h="64">
                <a:moveTo>
                  <a:pt x="55" y="55"/>
                </a:moveTo>
                <a:cubicBezTo>
                  <a:pt x="39" y="55"/>
                  <a:pt x="39" y="55"/>
                  <a:pt x="39" y="55"/>
                </a:cubicBezTo>
                <a:cubicBezTo>
                  <a:pt x="39" y="60"/>
                  <a:pt x="35" y="64"/>
                  <a:pt x="30" y="64"/>
                </a:cubicBezTo>
                <a:cubicBezTo>
                  <a:pt x="25" y="64"/>
                  <a:pt x="21" y="60"/>
                  <a:pt x="21" y="55"/>
                </a:cubicBezTo>
                <a:cubicBezTo>
                  <a:pt x="5" y="55"/>
                  <a:pt x="5" y="55"/>
                  <a:pt x="5" y="55"/>
                </a:cubicBezTo>
                <a:cubicBezTo>
                  <a:pt x="2" y="55"/>
                  <a:pt x="0" y="53"/>
                  <a:pt x="0" y="50"/>
                </a:cubicBezTo>
                <a:cubicBezTo>
                  <a:pt x="5" y="46"/>
                  <a:pt x="11" y="38"/>
                  <a:pt x="11" y="20"/>
                </a:cubicBezTo>
                <a:cubicBezTo>
                  <a:pt x="11" y="13"/>
                  <a:pt x="17" y="6"/>
                  <a:pt x="27" y="5"/>
                </a:cubicBezTo>
                <a:cubicBezTo>
                  <a:pt x="26" y="4"/>
                  <a:pt x="26" y="4"/>
                  <a:pt x="26" y="3"/>
                </a:cubicBezTo>
                <a:cubicBezTo>
                  <a:pt x="26" y="1"/>
                  <a:pt x="28" y="0"/>
                  <a:pt x="30" y="0"/>
                </a:cubicBezTo>
                <a:cubicBezTo>
                  <a:pt x="32" y="0"/>
                  <a:pt x="33" y="1"/>
                  <a:pt x="33" y="3"/>
                </a:cubicBezTo>
                <a:cubicBezTo>
                  <a:pt x="33" y="4"/>
                  <a:pt x="33" y="4"/>
                  <a:pt x="33" y="5"/>
                </a:cubicBezTo>
                <a:cubicBezTo>
                  <a:pt x="42" y="6"/>
                  <a:pt x="48" y="13"/>
                  <a:pt x="48" y="20"/>
                </a:cubicBezTo>
                <a:cubicBezTo>
                  <a:pt x="48" y="38"/>
                  <a:pt x="54" y="46"/>
                  <a:pt x="59" y="50"/>
                </a:cubicBezTo>
                <a:cubicBezTo>
                  <a:pt x="59" y="53"/>
                  <a:pt x="57" y="55"/>
                  <a:pt x="55" y="55"/>
                </a:cubicBezTo>
                <a:close/>
                <a:moveTo>
                  <a:pt x="30" y="60"/>
                </a:moveTo>
                <a:cubicBezTo>
                  <a:pt x="27" y="60"/>
                  <a:pt x="25" y="57"/>
                  <a:pt x="25" y="55"/>
                </a:cubicBezTo>
                <a:cubicBezTo>
                  <a:pt x="25" y="54"/>
                  <a:pt x="24" y="54"/>
                  <a:pt x="24" y="54"/>
                </a:cubicBezTo>
                <a:cubicBezTo>
                  <a:pt x="24" y="54"/>
                  <a:pt x="23" y="54"/>
                  <a:pt x="23" y="55"/>
                </a:cubicBezTo>
                <a:cubicBezTo>
                  <a:pt x="23" y="58"/>
                  <a:pt x="26" y="61"/>
                  <a:pt x="30" y="61"/>
                </a:cubicBezTo>
                <a:cubicBezTo>
                  <a:pt x="30" y="61"/>
                  <a:pt x="30" y="61"/>
                  <a:pt x="30" y="60"/>
                </a:cubicBezTo>
                <a:cubicBezTo>
                  <a:pt x="30" y="60"/>
                  <a:pt x="30" y="60"/>
                  <a:pt x="30" y="60"/>
                </a:cubicBezTo>
                <a:close/>
              </a:path>
            </a:pathLst>
          </a:custGeom>
          <a:solidFill>
            <a:schemeClr val="bg1"/>
          </a:solidFill>
          <a:ln w="9525">
            <a:noFill/>
            <a:round/>
          </a:ln>
        </p:spPr>
        <p:txBody>
          <a:bodyPr vert="horz" wrap="square" lIns="81497" tIns="40749" rIns="81497" bIns="40749" numCol="1" anchor="t" anchorCtr="0" compatLnSpc="1"/>
          <a:lstStyle/>
          <a:p>
            <a:pPr>
              <a:lnSpc>
                <a:spcPct val="120000"/>
              </a:lnSpc>
            </a:pPr>
            <a:endParaRPr lang="en-US" sz="1140">
              <a:latin typeface="Arial" panose="020B0604020202020204" pitchFamily="34" charset="0"/>
              <a:ea typeface="微软雅黑" panose="020B0503020204020204" pitchFamily="34" charset="-122"/>
              <a:sym typeface="Arial" panose="020B0604020202020204" pitchFamily="34" charset="0"/>
            </a:endParaRPr>
          </a:p>
        </p:txBody>
      </p:sp>
      <p:sp>
        <p:nvSpPr>
          <p:cNvPr id="8" name="Round Same Side Corner Rectangle 7"/>
          <p:cNvSpPr/>
          <p:nvPr/>
        </p:nvSpPr>
        <p:spPr>
          <a:xfrm rot="5400000">
            <a:off x="3008807" y="2844630"/>
            <a:ext cx="655371" cy="1320405"/>
          </a:xfrm>
          <a:prstGeom prst="round2SameRect">
            <a:avLst>
              <a:gd name="adj1" fmla="val 50000"/>
              <a:gd name="adj2" fmla="val 0"/>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140">
              <a:latin typeface="Arial" panose="020B0604020202020204" pitchFamily="34" charset="0"/>
              <a:ea typeface="微软雅黑" panose="020B0503020204020204" pitchFamily="34" charset="-122"/>
              <a:sym typeface="Arial" panose="020B0604020202020204" pitchFamily="34" charset="0"/>
            </a:endParaRPr>
          </a:p>
        </p:txBody>
      </p:sp>
      <p:sp>
        <p:nvSpPr>
          <p:cNvPr id="10" name="Round Same Side Corner Rectangle 9"/>
          <p:cNvSpPr/>
          <p:nvPr/>
        </p:nvSpPr>
        <p:spPr>
          <a:xfrm rot="16200000" flipH="1">
            <a:off x="5472002" y="1623282"/>
            <a:ext cx="655371" cy="1320407"/>
          </a:xfrm>
          <a:prstGeom prst="round2SameRect">
            <a:avLst>
              <a:gd name="adj1" fmla="val 50000"/>
              <a:gd name="adj2" fmla="val 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140">
              <a:latin typeface="Arial" panose="020B0604020202020204" pitchFamily="34" charset="0"/>
              <a:ea typeface="微软雅黑" panose="020B0503020204020204" pitchFamily="34" charset="-122"/>
              <a:sym typeface="Arial" panose="020B0604020202020204" pitchFamily="34" charset="0"/>
            </a:endParaRPr>
          </a:p>
        </p:txBody>
      </p:sp>
      <p:sp>
        <p:nvSpPr>
          <p:cNvPr id="12" name="Round Same Side Corner Rectangle 11"/>
          <p:cNvSpPr/>
          <p:nvPr/>
        </p:nvSpPr>
        <p:spPr>
          <a:xfrm rot="16200000" flipH="1">
            <a:off x="5472002" y="2844630"/>
            <a:ext cx="655371" cy="1320407"/>
          </a:xfrm>
          <a:prstGeom prst="round2SameRect">
            <a:avLst>
              <a:gd name="adj1" fmla="val 50000"/>
              <a:gd name="adj2" fmla="val 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140">
              <a:latin typeface="Arial" panose="020B0604020202020204" pitchFamily="34" charset="0"/>
              <a:ea typeface="微软雅黑" panose="020B0503020204020204" pitchFamily="34" charset="-122"/>
              <a:sym typeface="Arial" panose="020B0604020202020204" pitchFamily="34" charset="0"/>
            </a:endParaRPr>
          </a:p>
        </p:txBody>
      </p:sp>
      <p:sp>
        <p:nvSpPr>
          <p:cNvPr id="15" name="Text Placeholder 3"/>
          <p:cNvSpPr txBox="1"/>
          <p:nvPr/>
        </p:nvSpPr>
        <p:spPr>
          <a:xfrm>
            <a:off x="2807320" y="2160045"/>
            <a:ext cx="385747" cy="246879"/>
          </a:xfrm>
          <a:prstGeom prst="rect">
            <a:avLst/>
          </a:prstGeom>
        </p:spPr>
        <p:txBody>
          <a:bodyPr wrap="none" lIns="0" tIns="0" rIns="0" bIns="0" anchor="ctr" anchorCtr="0">
            <a:no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814705">
              <a:lnSpc>
                <a:spcPct val="120000"/>
              </a:lnSpc>
              <a:spcBef>
                <a:spcPct val="20000"/>
              </a:spcBef>
              <a:defRPr/>
            </a:pPr>
            <a:r>
              <a:rPr lang="en-US" sz="1520" dirty="0">
                <a:solidFill>
                  <a:schemeClr val="bg1"/>
                </a:solidFill>
                <a:latin typeface="Arial" panose="020B0604020202020204" pitchFamily="34" charset="0"/>
                <a:ea typeface="微软雅黑" panose="020B0503020204020204" pitchFamily="34" charset="-122"/>
                <a:sym typeface="Arial" panose="020B0604020202020204" pitchFamily="34" charset="0"/>
              </a:rPr>
              <a:t>01</a:t>
            </a:r>
          </a:p>
        </p:txBody>
      </p:sp>
      <p:sp>
        <p:nvSpPr>
          <p:cNvPr id="16" name="Text Placeholder 3"/>
          <p:cNvSpPr txBox="1"/>
          <p:nvPr/>
        </p:nvSpPr>
        <p:spPr>
          <a:xfrm>
            <a:off x="2807320" y="3381394"/>
            <a:ext cx="385747" cy="246879"/>
          </a:xfrm>
          <a:prstGeom prst="rect">
            <a:avLst/>
          </a:prstGeom>
        </p:spPr>
        <p:txBody>
          <a:bodyPr wrap="none" lIns="0" tIns="0" rIns="0" bIns="0" anchor="ctr" anchorCtr="0">
            <a:no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814705">
              <a:lnSpc>
                <a:spcPct val="120000"/>
              </a:lnSpc>
              <a:spcBef>
                <a:spcPct val="20000"/>
              </a:spcBef>
              <a:defRPr/>
            </a:pPr>
            <a:r>
              <a:rPr lang="en-US" sz="1520" dirty="0">
                <a:solidFill>
                  <a:schemeClr val="bg1"/>
                </a:solidFill>
                <a:latin typeface="Arial" panose="020B0604020202020204" pitchFamily="34" charset="0"/>
                <a:ea typeface="微软雅黑" panose="020B0503020204020204" pitchFamily="34" charset="-122"/>
                <a:sym typeface="Arial" panose="020B0604020202020204" pitchFamily="34" charset="0"/>
              </a:rPr>
              <a:t>02</a:t>
            </a:r>
          </a:p>
        </p:txBody>
      </p:sp>
      <p:sp>
        <p:nvSpPr>
          <p:cNvPr id="17" name="Text Placeholder 3"/>
          <p:cNvSpPr txBox="1"/>
          <p:nvPr/>
        </p:nvSpPr>
        <p:spPr>
          <a:xfrm>
            <a:off x="5976377" y="2160045"/>
            <a:ext cx="385747" cy="246879"/>
          </a:xfrm>
          <a:prstGeom prst="rect">
            <a:avLst/>
          </a:prstGeom>
        </p:spPr>
        <p:txBody>
          <a:bodyPr wrap="none" lIns="0" tIns="0" rIns="0" bIns="0" anchor="ctr" anchorCtr="0">
            <a:no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814705">
              <a:lnSpc>
                <a:spcPct val="120000"/>
              </a:lnSpc>
              <a:spcBef>
                <a:spcPct val="20000"/>
              </a:spcBef>
              <a:defRPr/>
            </a:pPr>
            <a:r>
              <a:rPr lang="en-US" sz="1520" dirty="0">
                <a:solidFill>
                  <a:schemeClr val="bg1"/>
                </a:solidFill>
                <a:latin typeface="Arial" panose="020B0604020202020204" pitchFamily="34" charset="0"/>
                <a:ea typeface="微软雅黑" panose="020B0503020204020204" pitchFamily="34" charset="-122"/>
                <a:sym typeface="Arial" panose="020B0604020202020204" pitchFamily="34" charset="0"/>
              </a:rPr>
              <a:t>03</a:t>
            </a:r>
          </a:p>
        </p:txBody>
      </p:sp>
      <p:sp>
        <p:nvSpPr>
          <p:cNvPr id="18" name="Text Placeholder 3"/>
          <p:cNvSpPr txBox="1"/>
          <p:nvPr/>
        </p:nvSpPr>
        <p:spPr>
          <a:xfrm>
            <a:off x="5976377" y="3381394"/>
            <a:ext cx="385747" cy="246879"/>
          </a:xfrm>
          <a:prstGeom prst="rect">
            <a:avLst/>
          </a:prstGeom>
        </p:spPr>
        <p:txBody>
          <a:bodyPr wrap="none" lIns="0" tIns="0" rIns="0" bIns="0" anchor="ctr" anchorCtr="0">
            <a:no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814705">
              <a:lnSpc>
                <a:spcPct val="120000"/>
              </a:lnSpc>
              <a:spcBef>
                <a:spcPct val="20000"/>
              </a:spcBef>
              <a:defRPr/>
            </a:pPr>
            <a:r>
              <a:rPr lang="en-US" sz="1520" dirty="0">
                <a:solidFill>
                  <a:schemeClr val="bg1"/>
                </a:solidFill>
                <a:latin typeface="Arial" panose="020B0604020202020204" pitchFamily="34" charset="0"/>
                <a:ea typeface="微软雅黑" panose="020B0503020204020204" pitchFamily="34" charset="-122"/>
                <a:sym typeface="Arial" panose="020B0604020202020204" pitchFamily="34" charset="0"/>
              </a:rPr>
              <a:t>04</a:t>
            </a:r>
          </a:p>
        </p:txBody>
      </p:sp>
      <p:sp>
        <p:nvSpPr>
          <p:cNvPr id="19" name="Freeform 144"/>
          <p:cNvSpPr>
            <a:spLocks noEditPoints="1"/>
          </p:cNvSpPr>
          <p:nvPr/>
        </p:nvSpPr>
        <p:spPr bwMode="auto">
          <a:xfrm>
            <a:off x="3425581" y="3335511"/>
            <a:ext cx="390506" cy="338642"/>
          </a:xfrm>
          <a:custGeom>
            <a:avLst/>
            <a:gdLst/>
            <a:ahLst/>
            <a:cxnLst>
              <a:cxn ang="0">
                <a:pos x="59" y="26"/>
              </a:cxn>
              <a:cxn ang="0">
                <a:pos x="57" y="28"/>
              </a:cxn>
              <a:cxn ang="0">
                <a:pos x="20" y="32"/>
              </a:cxn>
              <a:cxn ang="0">
                <a:pos x="20" y="35"/>
              </a:cxn>
              <a:cxn ang="0">
                <a:pos x="19" y="37"/>
              </a:cxn>
              <a:cxn ang="0">
                <a:pos x="52" y="37"/>
              </a:cxn>
              <a:cxn ang="0">
                <a:pos x="55" y="39"/>
              </a:cxn>
              <a:cxn ang="0">
                <a:pos x="52" y="42"/>
              </a:cxn>
              <a:cxn ang="0">
                <a:pos x="16" y="42"/>
              </a:cxn>
              <a:cxn ang="0">
                <a:pos x="13" y="39"/>
              </a:cxn>
              <a:cxn ang="0">
                <a:pos x="16" y="34"/>
              </a:cxn>
              <a:cxn ang="0">
                <a:pos x="9" y="5"/>
              </a:cxn>
              <a:cxn ang="0">
                <a:pos x="2" y="5"/>
              </a:cxn>
              <a:cxn ang="0">
                <a:pos x="0" y="3"/>
              </a:cxn>
              <a:cxn ang="0">
                <a:pos x="2" y="0"/>
              </a:cxn>
              <a:cxn ang="0">
                <a:pos x="11" y="0"/>
              </a:cxn>
              <a:cxn ang="0">
                <a:pos x="14" y="5"/>
              </a:cxn>
              <a:cxn ang="0">
                <a:pos x="57" y="5"/>
              </a:cxn>
              <a:cxn ang="0">
                <a:pos x="59" y="7"/>
              </a:cxn>
              <a:cxn ang="0">
                <a:pos x="59" y="26"/>
              </a:cxn>
              <a:cxn ang="0">
                <a:pos x="18" y="51"/>
              </a:cxn>
              <a:cxn ang="0">
                <a:pos x="13" y="46"/>
              </a:cxn>
              <a:cxn ang="0">
                <a:pos x="18" y="42"/>
              </a:cxn>
              <a:cxn ang="0">
                <a:pos x="23" y="46"/>
              </a:cxn>
              <a:cxn ang="0">
                <a:pos x="18" y="51"/>
              </a:cxn>
              <a:cxn ang="0">
                <a:pos x="50" y="51"/>
              </a:cxn>
              <a:cxn ang="0">
                <a:pos x="45" y="46"/>
              </a:cxn>
              <a:cxn ang="0">
                <a:pos x="50" y="42"/>
              </a:cxn>
              <a:cxn ang="0">
                <a:pos x="55" y="46"/>
              </a:cxn>
              <a:cxn ang="0">
                <a:pos x="50" y="51"/>
              </a:cxn>
            </a:cxnLst>
            <a:rect l="0" t="0" r="r" b="b"/>
            <a:pathLst>
              <a:path w="59" h="51">
                <a:moveTo>
                  <a:pt x="59" y="26"/>
                </a:moveTo>
                <a:cubicBezTo>
                  <a:pt x="59" y="27"/>
                  <a:pt x="58" y="28"/>
                  <a:pt x="57" y="28"/>
                </a:cubicBezTo>
                <a:cubicBezTo>
                  <a:pt x="20" y="32"/>
                  <a:pt x="20" y="32"/>
                  <a:pt x="20" y="32"/>
                </a:cubicBezTo>
                <a:cubicBezTo>
                  <a:pt x="20" y="33"/>
                  <a:pt x="20" y="34"/>
                  <a:pt x="20" y="35"/>
                </a:cubicBezTo>
                <a:cubicBezTo>
                  <a:pt x="20" y="36"/>
                  <a:pt x="20" y="36"/>
                  <a:pt x="19" y="37"/>
                </a:cubicBezTo>
                <a:cubicBezTo>
                  <a:pt x="52" y="37"/>
                  <a:pt x="52" y="37"/>
                  <a:pt x="52" y="37"/>
                </a:cubicBezTo>
                <a:cubicBezTo>
                  <a:pt x="54" y="37"/>
                  <a:pt x="55" y="38"/>
                  <a:pt x="55" y="39"/>
                </a:cubicBezTo>
                <a:cubicBezTo>
                  <a:pt x="55" y="41"/>
                  <a:pt x="54" y="42"/>
                  <a:pt x="52" y="42"/>
                </a:cubicBezTo>
                <a:cubicBezTo>
                  <a:pt x="16" y="42"/>
                  <a:pt x="16" y="42"/>
                  <a:pt x="16" y="42"/>
                </a:cubicBezTo>
                <a:cubicBezTo>
                  <a:pt x="15" y="42"/>
                  <a:pt x="13" y="41"/>
                  <a:pt x="13" y="39"/>
                </a:cubicBezTo>
                <a:cubicBezTo>
                  <a:pt x="13" y="38"/>
                  <a:pt x="15" y="35"/>
                  <a:pt x="16" y="34"/>
                </a:cubicBezTo>
                <a:cubicBezTo>
                  <a:pt x="9" y="5"/>
                  <a:pt x="9" y="5"/>
                  <a:pt x="9" y="5"/>
                </a:cubicBezTo>
                <a:cubicBezTo>
                  <a:pt x="2" y="5"/>
                  <a:pt x="2" y="5"/>
                  <a:pt x="2" y="5"/>
                </a:cubicBezTo>
                <a:cubicBezTo>
                  <a:pt x="1" y="5"/>
                  <a:pt x="0" y="4"/>
                  <a:pt x="0" y="3"/>
                </a:cubicBezTo>
                <a:cubicBezTo>
                  <a:pt x="0" y="2"/>
                  <a:pt x="1" y="0"/>
                  <a:pt x="2" y="0"/>
                </a:cubicBezTo>
                <a:cubicBezTo>
                  <a:pt x="11" y="0"/>
                  <a:pt x="11" y="0"/>
                  <a:pt x="11" y="0"/>
                </a:cubicBezTo>
                <a:cubicBezTo>
                  <a:pt x="14" y="0"/>
                  <a:pt x="14" y="3"/>
                  <a:pt x="14" y="5"/>
                </a:cubicBezTo>
                <a:cubicBezTo>
                  <a:pt x="57" y="5"/>
                  <a:pt x="57" y="5"/>
                  <a:pt x="57" y="5"/>
                </a:cubicBezTo>
                <a:cubicBezTo>
                  <a:pt x="58" y="5"/>
                  <a:pt x="59" y="6"/>
                  <a:pt x="59" y="7"/>
                </a:cubicBezTo>
                <a:lnTo>
                  <a:pt x="59" y="26"/>
                </a:lnTo>
                <a:close/>
                <a:moveTo>
                  <a:pt x="18" y="51"/>
                </a:moveTo>
                <a:cubicBezTo>
                  <a:pt x="16" y="51"/>
                  <a:pt x="13" y="49"/>
                  <a:pt x="13" y="46"/>
                </a:cubicBezTo>
                <a:cubicBezTo>
                  <a:pt x="13" y="44"/>
                  <a:pt x="16" y="42"/>
                  <a:pt x="18" y="42"/>
                </a:cubicBezTo>
                <a:cubicBezTo>
                  <a:pt x="21" y="42"/>
                  <a:pt x="23" y="44"/>
                  <a:pt x="23" y="46"/>
                </a:cubicBezTo>
                <a:cubicBezTo>
                  <a:pt x="23" y="49"/>
                  <a:pt x="21" y="51"/>
                  <a:pt x="18" y="51"/>
                </a:cubicBezTo>
                <a:close/>
                <a:moveTo>
                  <a:pt x="50" y="51"/>
                </a:moveTo>
                <a:cubicBezTo>
                  <a:pt x="47" y="51"/>
                  <a:pt x="45" y="49"/>
                  <a:pt x="45" y="46"/>
                </a:cubicBezTo>
                <a:cubicBezTo>
                  <a:pt x="45" y="44"/>
                  <a:pt x="47" y="42"/>
                  <a:pt x="50" y="42"/>
                </a:cubicBezTo>
                <a:cubicBezTo>
                  <a:pt x="53" y="42"/>
                  <a:pt x="55" y="44"/>
                  <a:pt x="55" y="46"/>
                </a:cubicBezTo>
                <a:cubicBezTo>
                  <a:pt x="55" y="49"/>
                  <a:pt x="53" y="51"/>
                  <a:pt x="50" y="51"/>
                </a:cubicBezTo>
                <a:close/>
              </a:path>
            </a:pathLst>
          </a:custGeom>
          <a:solidFill>
            <a:schemeClr val="bg1"/>
          </a:solidFill>
          <a:ln w="9525">
            <a:noFill/>
            <a:round/>
          </a:ln>
        </p:spPr>
        <p:txBody>
          <a:bodyPr vert="horz" wrap="square" lIns="81497" tIns="40749" rIns="81497" bIns="40749" numCol="1" anchor="t" anchorCtr="0" compatLnSpc="1"/>
          <a:lstStyle/>
          <a:p>
            <a:pPr>
              <a:lnSpc>
                <a:spcPct val="120000"/>
              </a:lnSpc>
            </a:pPr>
            <a:endParaRPr lang="en-US" sz="1140">
              <a:latin typeface="Arial" panose="020B0604020202020204" pitchFamily="34" charset="0"/>
              <a:ea typeface="微软雅黑" panose="020B0503020204020204" pitchFamily="34" charset="-122"/>
              <a:sym typeface="Arial" panose="020B0604020202020204" pitchFamily="34" charset="0"/>
            </a:endParaRPr>
          </a:p>
        </p:txBody>
      </p:sp>
      <p:sp>
        <p:nvSpPr>
          <p:cNvPr id="20" name="Freeform 166"/>
          <p:cNvSpPr>
            <a:spLocks noEditPoints="1"/>
          </p:cNvSpPr>
          <p:nvPr/>
        </p:nvSpPr>
        <p:spPr bwMode="auto">
          <a:xfrm>
            <a:off x="5259263" y="2108745"/>
            <a:ext cx="346924" cy="349476"/>
          </a:xfrm>
          <a:custGeom>
            <a:avLst/>
            <a:gdLst/>
            <a:ahLst/>
            <a:cxnLst>
              <a:cxn ang="0">
                <a:pos x="1" y="42"/>
              </a:cxn>
              <a:cxn ang="0">
                <a:pos x="1" y="40"/>
              </a:cxn>
              <a:cxn ang="0">
                <a:pos x="14" y="41"/>
              </a:cxn>
              <a:cxn ang="0">
                <a:pos x="30" y="19"/>
              </a:cxn>
              <a:cxn ang="0">
                <a:pos x="17" y="8"/>
              </a:cxn>
              <a:cxn ang="0">
                <a:pos x="9" y="14"/>
              </a:cxn>
              <a:cxn ang="0">
                <a:pos x="9" y="19"/>
              </a:cxn>
              <a:cxn ang="0">
                <a:pos x="18" y="39"/>
              </a:cxn>
              <a:cxn ang="0">
                <a:pos x="4" y="24"/>
              </a:cxn>
              <a:cxn ang="0">
                <a:pos x="4" y="9"/>
              </a:cxn>
              <a:cxn ang="0">
                <a:pos x="17" y="0"/>
              </a:cxn>
              <a:cxn ang="0">
                <a:pos x="37" y="16"/>
              </a:cxn>
              <a:cxn ang="0">
                <a:pos x="30" y="19"/>
              </a:cxn>
              <a:cxn ang="0">
                <a:pos x="6" y="58"/>
              </a:cxn>
              <a:cxn ang="0">
                <a:pos x="5" y="56"/>
              </a:cxn>
              <a:cxn ang="0">
                <a:pos x="16" y="46"/>
              </a:cxn>
              <a:cxn ang="0">
                <a:pos x="7" y="58"/>
              </a:cxn>
              <a:cxn ang="0">
                <a:pos x="22" y="63"/>
              </a:cxn>
              <a:cxn ang="0">
                <a:pos x="20" y="49"/>
              </a:cxn>
              <a:cxn ang="0">
                <a:pos x="23" y="49"/>
              </a:cxn>
              <a:cxn ang="0">
                <a:pos x="59" y="54"/>
              </a:cxn>
              <a:cxn ang="0">
                <a:pos x="46" y="62"/>
              </a:cxn>
              <a:cxn ang="0">
                <a:pos x="25" y="46"/>
              </a:cxn>
              <a:cxn ang="0">
                <a:pos x="33" y="43"/>
              </a:cxn>
              <a:cxn ang="0">
                <a:pos x="48" y="54"/>
              </a:cxn>
              <a:cxn ang="0">
                <a:pos x="55" y="46"/>
              </a:cxn>
              <a:cxn ang="0">
                <a:pos x="44" y="33"/>
              </a:cxn>
              <a:cxn ang="0">
                <a:pos x="46" y="25"/>
              </a:cxn>
              <a:cxn ang="0">
                <a:pos x="62" y="46"/>
              </a:cxn>
              <a:cxn ang="0">
                <a:pos x="42" y="13"/>
              </a:cxn>
              <a:cxn ang="0">
                <a:pos x="40" y="13"/>
              </a:cxn>
              <a:cxn ang="0">
                <a:pos x="41" y="0"/>
              </a:cxn>
              <a:cxn ang="0">
                <a:pos x="42" y="13"/>
              </a:cxn>
              <a:cxn ang="0">
                <a:pos x="47" y="17"/>
              </a:cxn>
              <a:cxn ang="0">
                <a:pos x="46" y="15"/>
              </a:cxn>
              <a:cxn ang="0">
                <a:pos x="58" y="5"/>
              </a:cxn>
              <a:cxn ang="0">
                <a:pos x="48" y="16"/>
              </a:cxn>
              <a:cxn ang="0">
                <a:pos x="50" y="23"/>
              </a:cxn>
              <a:cxn ang="0">
                <a:pos x="50" y="20"/>
              </a:cxn>
              <a:cxn ang="0">
                <a:pos x="63" y="22"/>
              </a:cxn>
            </a:cxnLst>
            <a:rect l="0" t="0" r="r" b="b"/>
            <a:pathLst>
              <a:path w="63" h="63">
                <a:moveTo>
                  <a:pt x="13" y="42"/>
                </a:moveTo>
                <a:cubicBezTo>
                  <a:pt x="1" y="42"/>
                  <a:pt x="1" y="42"/>
                  <a:pt x="1" y="42"/>
                </a:cubicBezTo>
                <a:cubicBezTo>
                  <a:pt x="0" y="42"/>
                  <a:pt x="0" y="42"/>
                  <a:pt x="0" y="41"/>
                </a:cubicBezTo>
                <a:cubicBezTo>
                  <a:pt x="0" y="40"/>
                  <a:pt x="0" y="40"/>
                  <a:pt x="1" y="40"/>
                </a:cubicBezTo>
                <a:cubicBezTo>
                  <a:pt x="13" y="40"/>
                  <a:pt x="13" y="40"/>
                  <a:pt x="13" y="40"/>
                </a:cubicBezTo>
                <a:cubicBezTo>
                  <a:pt x="14" y="40"/>
                  <a:pt x="14" y="40"/>
                  <a:pt x="14" y="41"/>
                </a:cubicBezTo>
                <a:cubicBezTo>
                  <a:pt x="14" y="42"/>
                  <a:pt x="14" y="42"/>
                  <a:pt x="13" y="42"/>
                </a:cubicBezTo>
                <a:close/>
                <a:moveTo>
                  <a:pt x="30" y="19"/>
                </a:moveTo>
                <a:cubicBezTo>
                  <a:pt x="19" y="9"/>
                  <a:pt x="19" y="9"/>
                  <a:pt x="19" y="9"/>
                </a:cubicBezTo>
                <a:cubicBezTo>
                  <a:pt x="19" y="8"/>
                  <a:pt x="18" y="8"/>
                  <a:pt x="17" y="8"/>
                </a:cubicBezTo>
                <a:cubicBezTo>
                  <a:pt x="16" y="8"/>
                  <a:pt x="15" y="8"/>
                  <a:pt x="14" y="9"/>
                </a:cubicBezTo>
                <a:cubicBezTo>
                  <a:pt x="9" y="14"/>
                  <a:pt x="9" y="14"/>
                  <a:pt x="9" y="14"/>
                </a:cubicBezTo>
                <a:cubicBezTo>
                  <a:pt x="8" y="15"/>
                  <a:pt x="8" y="16"/>
                  <a:pt x="8" y="17"/>
                </a:cubicBezTo>
                <a:cubicBezTo>
                  <a:pt x="8" y="18"/>
                  <a:pt x="8" y="19"/>
                  <a:pt x="9" y="19"/>
                </a:cubicBezTo>
                <a:cubicBezTo>
                  <a:pt x="19" y="30"/>
                  <a:pt x="19" y="30"/>
                  <a:pt x="19" y="30"/>
                </a:cubicBezTo>
                <a:cubicBezTo>
                  <a:pt x="18" y="39"/>
                  <a:pt x="18" y="39"/>
                  <a:pt x="18" y="39"/>
                </a:cubicBezTo>
                <a:cubicBezTo>
                  <a:pt x="18" y="38"/>
                  <a:pt x="17" y="38"/>
                  <a:pt x="16" y="37"/>
                </a:cubicBezTo>
                <a:cubicBezTo>
                  <a:pt x="4" y="24"/>
                  <a:pt x="4" y="24"/>
                  <a:pt x="4" y="24"/>
                </a:cubicBezTo>
                <a:cubicBezTo>
                  <a:pt x="2" y="22"/>
                  <a:pt x="0" y="20"/>
                  <a:pt x="0" y="17"/>
                </a:cubicBezTo>
                <a:cubicBezTo>
                  <a:pt x="0" y="14"/>
                  <a:pt x="2" y="11"/>
                  <a:pt x="4" y="9"/>
                </a:cubicBezTo>
                <a:cubicBezTo>
                  <a:pt x="9" y="3"/>
                  <a:pt x="9" y="3"/>
                  <a:pt x="9" y="3"/>
                </a:cubicBezTo>
                <a:cubicBezTo>
                  <a:pt x="11" y="1"/>
                  <a:pt x="14" y="0"/>
                  <a:pt x="17" y="0"/>
                </a:cubicBezTo>
                <a:cubicBezTo>
                  <a:pt x="20" y="0"/>
                  <a:pt x="23" y="1"/>
                  <a:pt x="25" y="4"/>
                </a:cubicBezTo>
                <a:cubicBezTo>
                  <a:pt x="37" y="16"/>
                  <a:pt x="37" y="16"/>
                  <a:pt x="37" y="16"/>
                </a:cubicBezTo>
                <a:cubicBezTo>
                  <a:pt x="38" y="17"/>
                  <a:pt x="38" y="18"/>
                  <a:pt x="39" y="18"/>
                </a:cubicBezTo>
                <a:lnTo>
                  <a:pt x="30" y="19"/>
                </a:lnTo>
                <a:close/>
                <a:moveTo>
                  <a:pt x="7" y="58"/>
                </a:moveTo>
                <a:cubicBezTo>
                  <a:pt x="6" y="58"/>
                  <a:pt x="6" y="58"/>
                  <a:pt x="6" y="58"/>
                </a:cubicBezTo>
                <a:cubicBezTo>
                  <a:pt x="6" y="58"/>
                  <a:pt x="5" y="58"/>
                  <a:pt x="5" y="58"/>
                </a:cubicBezTo>
                <a:cubicBezTo>
                  <a:pt x="5" y="57"/>
                  <a:pt x="5" y="56"/>
                  <a:pt x="5" y="56"/>
                </a:cubicBezTo>
                <a:cubicBezTo>
                  <a:pt x="15" y="46"/>
                  <a:pt x="15" y="46"/>
                  <a:pt x="15" y="46"/>
                </a:cubicBezTo>
                <a:cubicBezTo>
                  <a:pt x="15" y="46"/>
                  <a:pt x="16" y="46"/>
                  <a:pt x="16" y="46"/>
                </a:cubicBezTo>
                <a:cubicBezTo>
                  <a:pt x="17" y="47"/>
                  <a:pt x="17" y="47"/>
                  <a:pt x="16" y="48"/>
                </a:cubicBezTo>
                <a:lnTo>
                  <a:pt x="7" y="58"/>
                </a:lnTo>
                <a:close/>
                <a:moveTo>
                  <a:pt x="23" y="62"/>
                </a:moveTo>
                <a:cubicBezTo>
                  <a:pt x="23" y="62"/>
                  <a:pt x="22" y="63"/>
                  <a:pt x="22" y="63"/>
                </a:cubicBezTo>
                <a:cubicBezTo>
                  <a:pt x="21" y="63"/>
                  <a:pt x="20" y="62"/>
                  <a:pt x="20" y="62"/>
                </a:cubicBezTo>
                <a:cubicBezTo>
                  <a:pt x="20" y="49"/>
                  <a:pt x="20" y="49"/>
                  <a:pt x="20" y="49"/>
                </a:cubicBezTo>
                <a:cubicBezTo>
                  <a:pt x="20" y="49"/>
                  <a:pt x="21" y="48"/>
                  <a:pt x="22" y="48"/>
                </a:cubicBezTo>
                <a:cubicBezTo>
                  <a:pt x="22" y="48"/>
                  <a:pt x="23" y="49"/>
                  <a:pt x="23" y="49"/>
                </a:cubicBezTo>
                <a:lnTo>
                  <a:pt x="23" y="62"/>
                </a:lnTo>
                <a:close/>
                <a:moveTo>
                  <a:pt x="59" y="54"/>
                </a:moveTo>
                <a:cubicBezTo>
                  <a:pt x="54" y="59"/>
                  <a:pt x="54" y="59"/>
                  <a:pt x="54" y="59"/>
                </a:cubicBezTo>
                <a:cubicBezTo>
                  <a:pt x="51" y="61"/>
                  <a:pt x="49" y="62"/>
                  <a:pt x="46" y="62"/>
                </a:cubicBezTo>
                <a:cubicBezTo>
                  <a:pt x="43" y="62"/>
                  <a:pt x="40" y="61"/>
                  <a:pt x="38" y="59"/>
                </a:cubicBezTo>
                <a:cubicBezTo>
                  <a:pt x="25" y="46"/>
                  <a:pt x="25" y="46"/>
                  <a:pt x="25" y="46"/>
                </a:cubicBezTo>
                <a:cubicBezTo>
                  <a:pt x="25" y="46"/>
                  <a:pt x="24" y="45"/>
                  <a:pt x="24" y="44"/>
                </a:cubicBezTo>
                <a:cubicBezTo>
                  <a:pt x="33" y="43"/>
                  <a:pt x="33" y="43"/>
                  <a:pt x="33" y="43"/>
                </a:cubicBezTo>
                <a:cubicBezTo>
                  <a:pt x="43" y="54"/>
                  <a:pt x="43" y="54"/>
                  <a:pt x="43" y="54"/>
                </a:cubicBezTo>
                <a:cubicBezTo>
                  <a:pt x="45" y="55"/>
                  <a:pt x="47" y="55"/>
                  <a:pt x="48" y="54"/>
                </a:cubicBezTo>
                <a:cubicBezTo>
                  <a:pt x="54" y="48"/>
                  <a:pt x="54" y="48"/>
                  <a:pt x="54" y="48"/>
                </a:cubicBezTo>
                <a:cubicBezTo>
                  <a:pt x="55" y="48"/>
                  <a:pt x="55" y="47"/>
                  <a:pt x="55" y="46"/>
                </a:cubicBezTo>
                <a:cubicBezTo>
                  <a:pt x="55" y="45"/>
                  <a:pt x="55" y="44"/>
                  <a:pt x="54" y="43"/>
                </a:cubicBezTo>
                <a:cubicBezTo>
                  <a:pt x="44" y="33"/>
                  <a:pt x="44" y="33"/>
                  <a:pt x="44" y="33"/>
                </a:cubicBezTo>
                <a:cubicBezTo>
                  <a:pt x="44" y="24"/>
                  <a:pt x="44" y="24"/>
                  <a:pt x="44" y="24"/>
                </a:cubicBezTo>
                <a:cubicBezTo>
                  <a:pt x="45" y="24"/>
                  <a:pt x="46" y="25"/>
                  <a:pt x="46" y="25"/>
                </a:cubicBezTo>
                <a:cubicBezTo>
                  <a:pt x="59" y="38"/>
                  <a:pt x="59" y="38"/>
                  <a:pt x="59" y="38"/>
                </a:cubicBezTo>
                <a:cubicBezTo>
                  <a:pt x="61" y="40"/>
                  <a:pt x="62" y="43"/>
                  <a:pt x="62" y="46"/>
                </a:cubicBezTo>
                <a:cubicBezTo>
                  <a:pt x="62" y="49"/>
                  <a:pt x="61" y="52"/>
                  <a:pt x="59" y="54"/>
                </a:cubicBezTo>
                <a:close/>
                <a:moveTo>
                  <a:pt x="42" y="13"/>
                </a:moveTo>
                <a:cubicBezTo>
                  <a:pt x="42" y="14"/>
                  <a:pt x="42" y="14"/>
                  <a:pt x="41" y="14"/>
                </a:cubicBezTo>
                <a:cubicBezTo>
                  <a:pt x="40" y="14"/>
                  <a:pt x="40" y="14"/>
                  <a:pt x="40" y="13"/>
                </a:cubicBezTo>
                <a:cubicBezTo>
                  <a:pt x="40" y="1"/>
                  <a:pt x="40" y="1"/>
                  <a:pt x="40" y="1"/>
                </a:cubicBezTo>
                <a:cubicBezTo>
                  <a:pt x="40" y="0"/>
                  <a:pt x="40" y="0"/>
                  <a:pt x="41" y="0"/>
                </a:cubicBezTo>
                <a:cubicBezTo>
                  <a:pt x="42" y="0"/>
                  <a:pt x="42" y="0"/>
                  <a:pt x="42" y="1"/>
                </a:cubicBezTo>
                <a:lnTo>
                  <a:pt x="42" y="13"/>
                </a:lnTo>
                <a:close/>
                <a:moveTo>
                  <a:pt x="48" y="16"/>
                </a:moveTo>
                <a:cubicBezTo>
                  <a:pt x="48" y="17"/>
                  <a:pt x="47" y="17"/>
                  <a:pt x="47" y="17"/>
                </a:cubicBezTo>
                <a:cubicBezTo>
                  <a:pt x="47" y="17"/>
                  <a:pt x="47" y="17"/>
                  <a:pt x="46" y="16"/>
                </a:cubicBezTo>
                <a:cubicBezTo>
                  <a:pt x="46" y="16"/>
                  <a:pt x="46" y="15"/>
                  <a:pt x="46" y="15"/>
                </a:cubicBezTo>
                <a:cubicBezTo>
                  <a:pt x="56" y="5"/>
                  <a:pt x="56" y="5"/>
                  <a:pt x="56" y="5"/>
                </a:cubicBezTo>
                <a:cubicBezTo>
                  <a:pt x="56" y="4"/>
                  <a:pt x="57" y="4"/>
                  <a:pt x="58" y="5"/>
                </a:cubicBezTo>
                <a:cubicBezTo>
                  <a:pt x="58" y="5"/>
                  <a:pt x="58" y="6"/>
                  <a:pt x="58" y="7"/>
                </a:cubicBezTo>
                <a:lnTo>
                  <a:pt x="48" y="16"/>
                </a:lnTo>
                <a:close/>
                <a:moveTo>
                  <a:pt x="62" y="23"/>
                </a:moveTo>
                <a:cubicBezTo>
                  <a:pt x="50" y="23"/>
                  <a:pt x="50" y="23"/>
                  <a:pt x="50" y="23"/>
                </a:cubicBezTo>
                <a:cubicBezTo>
                  <a:pt x="49" y="23"/>
                  <a:pt x="48" y="22"/>
                  <a:pt x="48" y="22"/>
                </a:cubicBezTo>
                <a:cubicBezTo>
                  <a:pt x="48" y="21"/>
                  <a:pt x="49" y="20"/>
                  <a:pt x="50" y="20"/>
                </a:cubicBezTo>
                <a:cubicBezTo>
                  <a:pt x="62" y="20"/>
                  <a:pt x="62" y="20"/>
                  <a:pt x="62" y="20"/>
                </a:cubicBezTo>
                <a:cubicBezTo>
                  <a:pt x="62" y="20"/>
                  <a:pt x="63" y="21"/>
                  <a:pt x="63" y="22"/>
                </a:cubicBezTo>
                <a:cubicBezTo>
                  <a:pt x="63" y="22"/>
                  <a:pt x="62" y="23"/>
                  <a:pt x="62" y="23"/>
                </a:cubicBezTo>
                <a:close/>
              </a:path>
            </a:pathLst>
          </a:custGeom>
          <a:solidFill>
            <a:schemeClr val="bg1"/>
          </a:solidFill>
          <a:ln w="9525">
            <a:noFill/>
            <a:round/>
          </a:ln>
        </p:spPr>
        <p:txBody>
          <a:bodyPr vert="horz" wrap="square" lIns="81497" tIns="40749" rIns="81497" bIns="40749" numCol="1" anchor="t" anchorCtr="0" compatLnSpc="1"/>
          <a:lstStyle/>
          <a:p>
            <a:pPr>
              <a:lnSpc>
                <a:spcPct val="120000"/>
              </a:lnSpc>
            </a:pPr>
            <a:endParaRPr lang="en-US" sz="1140">
              <a:latin typeface="Arial" panose="020B0604020202020204" pitchFamily="34" charset="0"/>
              <a:ea typeface="微软雅黑" panose="020B0503020204020204" pitchFamily="34" charset="-122"/>
              <a:sym typeface="Arial" panose="020B0604020202020204" pitchFamily="34" charset="0"/>
            </a:endParaRPr>
          </a:p>
        </p:txBody>
      </p:sp>
      <p:sp>
        <p:nvSpPr>
          <p:cNvPr id="21" name="Freeform 234"/>
          <p:cNvSpPr/>
          <p:nvPr/>
        </p:nvSpPr>
        <p:spPr bwMode="auto">
          <a:xfrm>
            <a:off x="5259262" y="3311701"/>
            <a:ext cx="381079" cy="386263"/>
          </a:xfrm>
          <a:custGeom>
            <a:avLst/>
            <a:gdLst/>
            <a:ahLst/>
            <a:cxnLst>
              <a:cxn ang="0">
                <a:pos x="66" y="25"/>
              </a:cxn>
              <a:cxn ang="0">
                <a:pos x="51" y="40"/>
              </a:cxn>
              <a:cxn ang="0">
                <a:pos x="57" y="46"/>
              </a:cxn>
              <a:cxn ang="0">
                <a:pos x="51" y="52"/>
              </a:cxn>
              <a:cxn ang="0">
                <a:pos x="20" y="55"/>
              </a:cxn>
              <a:cxn ang="0">
                <a:pos x="7" y="69"/>
              </a:cxn>
              <a:cxn ang="0">
                <a:pos x="0" y="69"/>
              </a:cxn>
              <a:cxn ang="0">
                <a:pos x="0" y="62"/>
              </a:cxn>
              <a:cxn ang="0">
                <a:pos x="14" y="48"/>
              </a:cxn>
              <a:cxn ang="0">
                <a:pos x="17" y="18"/>
              </a:cxn>
              <a:cxn ang="0">
                <a:pos x="23" y="12"/>
              </a:cxn>
              <a:cxn ang="0">
                <a:pos x="29" y="17"/>
              </a:cxn>
              <a:cxn ang="0">
                <a:pos x="44" y="2"/>
              </a:cxn>
              <a:cxn ang="0">
                <a:pos x="51" y="2"/>
              </a:cxn>
              <a:cxn ang="0">
                <a:pos x="51" y="9"/>
              </a:cxn>
              <a:cxn ang="0">
                <a:pos x="35" y="24"/>
              </a:cxn>
              <a:cxn ang="0">
                <a:pos x="44" y="33"/>
              </a:cxn>
              <a:cxn ang="0">
                <a:pos x="60" y="18"/>
              </a:cxn>
              <a:cxn ang="0">
                <a:pos x="66" y="18"/>
              </a:cxn>
              <a:cxn ang="0">
                <a:pos x="66" y="25"/>
              </a:cxn>
            </a:cxnLst>
            <a:rect l="0" t="0" r="r" b="b"/>
            <a:pathLst>
              <a:path w="68" h="69">
                <a:moveTo>
                  <a:pt x="66" y="25"/>
                </a:moveTo>
                <a:cubicBezTo>
                  <a:pt x="51" y="40"/>
                  <a:pt x="51" y="40"/>
                  <a:pt x="51" y="40"/>
                </a:cubicBezTo>
                <a:cubicBezTo>
                  <a:pt x="57" y="46"/>
                  <a:pt x="57" y="46"/>
                  <a:pt x="57" y="46"/>
                </a:cubicBezTo>
                <a:cubicBezTo>
                  <a:pt x="51" y="52"/>
                  <a:pt x="51" y="52"/>
                  <a:pt x="51" y="52"/>
                </a:cubicBezTo>
                <a:cubicBezTo>
                  <a:pt x="42" y="60"/>
                  <a:pt x="30" y="61"/>
                  <a:pt x="20" y="55"/>
                </a:cubicBezTo>
                <a:cubicBezTo>
                  <a:pt x="7" y="69"/>
                  <a:pt x="7" y="69"/>
                  <a:pt x="7" y="69"/>
                </a:cubicBezTo>
                <a:cubicBezTo>
                  <a:pt x="0" y="69"/>
                  <a:pt x="0" y="69"/>
                  <a:pt x="0" y="69"/>
                </a:cubicBezTo>
                <a:cubicBezTo>
                  <a:pt x="0" y="62"/>
                  <a:pt x="0" y="62"/>
                  <a:pt x="0" y="62"/>
                </a:cubicBezTo>
                <a:cubicBezTo>
                  <a:pt x="14" y="48"/>
                  <a:pt x="14" y="48"/>
                  <a:pt x="14" y="48"/>
                </a:cubicBezTo>
                <a:cubicBezTo>
                  <a:pt x="7" y="39"/>
                  <a:pt x="8" y="26"/>
                  <a:pt x="17" y="18"/>
                </a:cubicBezTo>
                <a:cubicBezTo>
                  <a:pt x="23" y="12"/>
                  <a:pt x="23" y="12"/>
                  <a:pt x="23" y="12"/>
                </a:cubicBezTo>
                <a:cubicBezTo>
                  <a:pt x="29" y="17"/>
                  <a:pt x="29" y="17"/>
                  <a:pt x="29" y="17"/>
                </a:cubicBezTo>
                <a:cubicBezTo>
                  <a:pt x="44" y="2"/>
                  <a:pt x="44" y="2"/>
                  <a:pt x="44" y="2"/>
                </a:cubicBezTo>
                <a:cubicBezTo>
                  <a:pt x="46" y="0"/>
                  <a:pt x="49" y="0"/>
                  <a:pt x="51" y="2"/>
                </a:cubicBezTo>
                <a:cubicBezTo>
                  <a:pt x="52" y="4"/>
                  <a:pt x="52" y="7"/>
                  <a:pt x="51" y="9"/>
                </a:cubicBezTo>
                <a:cubicBezTo>
                  <a:pt x="35" y="24"/>
                  <a:pt x="35" y="24"/>
                  <a:pt x="35" y="24"/>
                </a:cubicBezTo>
                <a:cubicBezTo>
                  <a:pt x="44" y="33"/>
                  <a:pt x="44" y="33"/>
                  <a:pt x="44" y="33"/>
                </a:cubicBezTo>
                <a:cubicBezTo>
                  <a:pt x="60" y="18"/>
                  <a:pt x="60" y="18"/>
                  <a:pt x="60" y="18"/>
                </a:cubicBezTo>
                <a:cubicBezTo>
                  <a:pt x="61" y="16"/>
                  <a:pt x="64" y="16"/>
                  <a:pt x="66" y="18"/>
                </a:cubicBezTo>
                <a:cubicBezTo>
                  <a:pt x="68" y="20"/>
                  <a:pt x="68" y="23"/>
                  <a:pt x="66" y="25"/>
                </a:cubicBezTo>
                <a:close/>
              </a:path>
            </a:pathLst>
          </a:custGeom>
          <a:solidFill>
            <a:schemeClr val="bg1"/>
          </a:solidFill>
          <a:ln w="9525">
            <a:noFill/>
            <a:round/>
          </a:ln>
        </p:spPr>
        <p:txBody>
          <a:bodyPr vert="horz" wrap="square" lIns="81497" tIns="40749" rIns="81497" bIns="40749" numCol="1" anchor="t" anchorCtr="0" compatLnSpc="1"/>
          <a:lstStyle/>
          <a:p>
            <a:pPr>
              <a:lnSpc>
                <a:spcPct val="120000"/>
              </a:lnSpc>
            </a:pPr>
            <a:endParaRPr lang="en-US" sz="1140">
              <a:latin typeface="Arial" panose="020B0604020202020204" pitchFamily="34" charset="0"/>
              <a:ea typeface="微软雅黑" panose="020B0503020204020204" pitchFamily="34" charset="-122"/>
              <a:sym typeface="Arial" panose="020B0604020202020204" pitchFamily="34" charset="0"/>
            </a:endParaRPr>
          </a:p>
        </p:txBody>
      </p:sp>
      <p:sp>
        <p:nvSpPr>
          <p:cNvPr id="35" name="TextBox 34"/>
          <p:cNvSpPr txBox="1"/>
          <p:nvPr/>
        </p:nvSpPr>
        <p:spPr>
          <a:xfrm>
            <a:off x="1126000" y="3239346"/>
            <a:ext cx="1395005" cy="315279"/>
          </a:xfrm>
          <a:prstGeom prst="rect">
            <a:avLst/>
          </a:prstGeom>
          <a:noFill/>
        </p:spPr>
        <p:txBody>
          <a:bodyPr wrap="square" lIns="0" tIns="0" rIns="0" bIns="0" rtlCol="0">
            <a:spAutoFit/>
          </a:bodyPr>
          <a:lstStyle/>
          <a:p>
            <a:pPr algn="r">
              <a:lnSpc>
                <a:spcPct val="120000"/>
              </a:lnSpc>
            </a:pPr>
            <a:r>
              <a:rPr lang="en-US" altLang="zh-CN" sz="57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Please replace text, click add relevant headline, modify the text content, also can copy your content to this directly.</a:t>
            </a:r>
          </a:p>
        </p:txBody>
      </p:sp>
      <p:sp>
        <p:nvSpPr>
          <p:cNvPr id="36" name="TextBox 35"/>
          <p:cNvSpPr txBox="1"/>
          <p:nvPr/>
        </p:nvSpPr>
        <p:spPr>
          <a:xfrm>
            <a:off x="1151467" y="2033322"/>
            <a:ext cx="1395005" cy="315279"/>
          </a:xfrm>
          <a:prstGeom prst="rect">
            <a:avLst/>
          </a:prstGeom>
          <a:noFill/>
        </p:spPr>
        <p:txBody>
          <a:bodyPr wrap="square" lIns="0" tIns="0" rIns="0" bIns="0" rtlCol="0">
            <a:spAutoFit/>
          </a:bodyPr>
          <a:lstStyle/>
          <a:p>
            <a:pPr algn="r">
              <a:lnSpc>
                <a:spcPct val="120000"/>
              </a:lnSpc>
            </a:pPr>
            <a:r>
              <a:rPr lang="en-US" altLang="zh-CN" sz="57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Please replace text, click add relevant headline, modify the text content, also can copy your content to this directly.</a:t>
            </a:r>
            <a:endParaRPr lang="en-US" sz="57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8" name="TextBox 37"/>
          <p:cNvSpPr txBox="1"/>
          <p:nvPr/>
        </p:nvSpPr>
        <p:spPr>
          <a:xfrm>
            <a:off x="6556329" y="2030878"/>
            <a:ext cx="1416385" cy="315279"/>
          </a:xfrm>
          <a:prstGeom prst="rect">
            <a:avLst/>
          </a:prstGeom>
          <a:noFill/>
        </p:spPr>
        <p:txBody>
          <a:bodyPr wrap="square" lIns="0" tIns="0" rIns="0" bIns="0" rtlCol="0">
            <a:spAutoFit/>
          </a:bodyPr>
          <a:lstStyle/>
          <a:p>
            <a:pPr>
              <a:lnSpc>
                <a:spcPct val="120000"/>
              </a:lnSpc>
            </a:pPr>
            <a:r>
              <a:rPr lang="en-US" altLang="zh-CN" sz="57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Please replace text, click add relevant headline, modify the text content, also can copy your content to this directly.</a:t>
            </a:r>
          </a:p>
        </p:txBody>
      </p:sp>
      <p:sp>
        <p:nvSpPr>
          <p:cNvPr id="39" name="TextBox 38"/>
          <p:cNvSpPr txBox="1"/>
          <p:nvPr/>
        </p:nvSpPr>
        <p:spPr>
          <a:xfrm>
            <a:off x="6556329" y="3248471"/>
            <a:ext cx="1416385" cy="315279"/>
          </a:xfrm>
          <a:prstGeom prst="rect">
            <a:avLst/>
          </a:prstGeom>
          <a:noFill/>
        </p:spPr>
        <p:txBody>
          <a:bodyPr wrap="square" lIns="0" tIns="0" rIns="0" bIns="0" rtlCol="0">
            <a:spAutoFit/>
          </a:bodyPr>
          <a:lstStyle/>
          <a:p>
            <a:pPr>
              <a:lnSpc>
                <a:spcPct val="120000"/>
              </a:lnSpc>
            </a:pPr>
            <a:r>
              <a:rPr lang="en-US" altLang="zh-CN" sz="57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Please replace text, click add relevant headline, modify the text content, also can copy your content to this directly.</a:t>
            </a:r>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0000" decel="50000" fill="hold" nodeType="after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additive="base">
                                        <p:cTn id="7" dur="500" fill="hold"/>
                                        <p:tgtEl>
                                          <p:spTgt spid="40"/>
                                        </p:tgtEl>
                                        <p:attrNameLst>
                                          <p:attrName>ppt_x</p:attrName>
                                        </p:attrNameLst>
                                      </p:cBhvr>
                                      <p:tavLst>
                                        <p:tav tm="0">
                                          <p:val>
                                            <p:strVal val="0-#ppt_w/2"/>
                                          </p:val>
                                        </p:tav>
                                        <p:tav tm="100000">
                                          <p:val>
                                            <p:strVal val="#ppt_x"/>
                                          </p:val>
                                        </p:tav>
                                      </p:tavLst>
                                    </p:anim>
                                    <p:anim calcmode="lin" valueType="num">
                                      <p:cBhvr additive="base">
                                        <p:cTn id="8" dur="500" fill="hold"/>
                                        <p:tgtEl>
                                          <p:spTgt spid="4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accel="50000" decel="5000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0-#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p:cTn id="23" dur="500" fill="hold"/>
                                        <p:tgtEl>
                                          <p:spTgt spid="15"/>
                                        </p:tgtEl>
                                        <p:attrNameLst>
                                          <p:attrName>ppt_w</p:attrName>
                                        </p:attrNameLst>
                                      </p:cBhvr>
                                      <p:tavLst>
                                        <p:tav tm="0">
                                          <p:val>
                                            <p:fltVal val="0"/>
                                          </p:val>
                                        </p:tav>
                                        <p:tav tm="100000">
                                          <p:val>
                                            <p:strVal val="#ppt_w"/>
                                          </p:val>
                                        </p:tav>
                                      </p:tavLst>
                                    </p:anim>
                                    <p:anim calcmode="lin" valueType="num">
                                      <p:cBhvr>
                                        <p:cTn id="24" dur="500" fill="hold"/>
                                        <p:tgtEl>
                                          <p:spTgt spid="15"/>
                                        </p:tgtEl>
                                        <p:attrNameLst>
                                          <p:attrName>ppt_h</p:attrName>
                                        </p:attrNameLst>
                                      </p:cBhvr>
                                      <p:tavLst>
                                        <p:tav tm="0">
                                          <p:val>
                                            <p:fltVal val="0"/>
                                          </p:val>
                                        </p:tav>
                                        <p:tav tm="100000">
                                          <p:val>
                                            <p:strVal val="#ppt_h"/>
                                          </p:val>
                                        </p:tav>
                                      </p:tavLst>
                                    </p:anim>
                                    <p:animEffect transition="in" filter="fade">
                                      <p:cBhvr>
                                        <p:cTn id="25" dur="500"/>
                                        <p:tgtEl>
                                          <p:spTgt spid="15"/>
                                        </p:tgtEl>
                                      </p:cBhvr>
                                    </p:animEffect>
                                  </p:childTnLst>
                                </p:cTn>
                              </p:par>
                              <p:par>
                                <p:cTn id="26" presetID="2" presetClass="entr" presetSubtype="8" accel="50000" decel="50000" fill="hold" grpId="0" nodeType="withEffect">
                                  <p:stCondLst>
                                    <p:cond delay="0"/>
                                  </p:stCondLst>
                                  <p:childTnLst>
                                    <p:set>
                                      <p:cBhvr>
                                        <p:cTn id="27" dur="1" fill="hold">
                                          <p:stCondLst>
                                            <p:cond delay="0"/>
                                          </p:stCondLst>
                                        </p:cTn>
                                        <p:tgtEl>
                                          <p:spTgt spid="36"/>
                                        </p:tgtEl>
                                        <p:attrNameLst>
                                          <p:attrName>style.visibility</p:attrName>
                                        </p:attrNameLst>
                                      </p:cBhvr>
                                      <p:to>
                                        <p:strVal val="visible"/>
                                      </p:to>
                                    </p:set>
                                    <p:anim calcmode="lin" valueType="num">
                                      <p:cBhvr additive="base">
                                        <p:cTn id="28" dur="500" fill="hold"/>
                                        <p:tgtEl>
                                          <p:spTgt spid="36"/>
                                        </p:tgtEl>
                                        <p:attrNameLst>
                                          <p:attrName>ppt_x</p:attrName>
                                        </p:attrNameLst>
                                      </p:cBhvr>
                                      <p:tavLst>
                                        <p:tav tm="0">
                                          <p:val>
                                            <p:strVal val="0-#ppt_w/2"/>
                                          </p:val>
                                        </p:tav>
                                        <p:tav tm="100000">
                                          <p:val>
                                            <p:strVal val="#ppt_x"/>
                                          </p:val>
                                        </p:tav>
                                      </p:tavLst>
                                    </p:anim>
                                    <p:anim calcmode="lin" valueType="num">
                                      <p:cBhvr additive="base">
                                        <p:cTn id="29" dur="500" fill="hold"/>
                                        <p:tgtEl>
                                          <p:spTgt spid="36"/>
                                        </p:tgtEl>
                                        <p:attrNameLst>
                                          <p:attrName>ppt_y</p:attrName>
                                        </p:attrNameLst>
                                      </p:cBhvr>
                                      <p:tavLst>
                                        <p:tav tm="0">
                                          <p:val>
                                            <p:strVal val="#ppt_y"/>
                                          </p:val>
                                        </p:tav>
                                        <p:tav tm="100000">
                                          <p:val>
                                            <p:strVal val="#ppt_y"/>
                                          </p:val>
                                        </p:tav>
                                      </p:tavLst>
                                    </p:anim>
                                  </p:childTnLst>
                                </p:cTn>
                              </p:par>
                            </p:childTnLst>
                          </p:cTn>
                        </p:par>
                        <p:par>
                          <p:cTn id="30" fill="hold">
                            <p:stCondLst>
                              <p:cond delay="2000"/>
                            </p:stCondLst>
                            <p:childTnLst>
                              <p:par>
                                <p:cTn id="31" presetID="2" presetClass="entr" presetSubtype="8" accel="50000" decel="50000" fill="hold" nodeType="afterEffect">
                                  <p:stCondLst>
                                    <p:cond delay="0"/>
                                  </p:stCondLst>
                                  <p:childTnLst>
                                    <p:set>
                                      <p:cBhvr>
                                        <p:cTn id="32" dur="1" fill="hold">
                                          <p:stCondLst>
                                            <p:cond delay="0"/>
                                          </p:stCondLst>
                                        </p:cTn>
                                        <p:tgtEl>
                                          <p:spTgt spid="41"/>
                                        </p:tgtEl>
                                        <p:attrNameLst>
                                          <p:attrName>style.visibility</p:attrName>
                                        </p:attrNameLst>
                                      </p:cBhvr>
                                      <p:to>
                                        <p:strVal val="visible"/>
                                      </p:to>
                                    </p:set>
                                    <p:anim calcmode="lin" valueType="num">
                                      <p:cBhvr additive="base">
                                        <p:cTn id="33" dur="500" fill="hold"/>
                                        <p:tgtEl>
                                          <p:spTgt spid="41"/>
                                        </p:tgtEl>
                                        <p:attrNameLst>
                                          <p:attrName>ppt_x</p:attrName>
                                        </p:attrNameLst>
                                      </p:cBhvr>
                                      <p:tavLst>
                                        <p:tav tm="0">
                                          <p:val>
                                            <p:strVal val="0-#ppt_w/2"/>
                                          </p:val>
                                        </p:tav>
                                        <p:tav tm="100000">
                                          <p:val>
                                            <p:strVal val="#ppt_x"/>
                                          </p:val>
                                        </p:tav>
                                      </p:tavLst>
                                    </p:anim>
                                    <p:anim calcmode="lin" valueType="num">
                                      <p:cBhvr additive="base">
                                        <p:cTn id="34" dur="500" fill="hold"/>
                                        <p:tgtEl>
                                          <p:spTgt spid="41"/>
                                        </p:tgtEl>
                                        <p:attrNameLst>
                                          <p:attrName>ppt_y</p:attrName>
                                        </p:attrNameLst>
                                      </p:cBhvr>
                                      <p:tavLst>
                                        <p:tav tm="0">
                                          <p:val>
                                            <p:strVal val="#ppt_y"/>
                                          </p:val>
                                        </p:tav>
                                        <p:tav tm="100000">
                                          <p:val>
                                            <p:strVal val="#ppt_y"/>
                                          </p:val>
                                        </p:tav>
                                      </p:tavLst>
                                    </p:anim>
                                  </p:childTnLst>
                                </p:cTn>
                              </p:par>
                            </p:childTnLst>
                          </p:cTn>
                        </p:par>
                        <p:par>
                          <p:cTn id="35" fill="hold">
                            <p:stCondLst>
                              <p:cond delay="2500"/>
                            </p:stCondLst>
                            <p:childTnLst>
                              <p:par>
                                <p:cTn id="36" presetID="2" presetClass="entr" presetSubtype="8" accel="50000" decel="50000" fill="hold" grpId="0" nodeType="after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500" fill="hold"/>
                                        <p:tgtEl>
                                          <p:spTgt spid="8"/>
                                        </p:tgtEl>
                                        <p:attrNameLst>
                                          <p:attrName>ppt_x</p:attrName>
                                        </p:attrNameLst>
                                      </p:cBhvr>
                                      <p:tavLst>
                                        <p:tav tm="0">
                                          <p:val>
                                            <p:strVal val="0-#ppt_w/2"/>
                                          </p:val>
                                        </p:tav>
                                        <p:tav tm="100000">
                                          <p:val>
                                            <p:strVal val="#ppt_x"/>
                                          </p:val>
                                        </p:tav>
                                      </p:tavLst>
                                    </p:anim>
                                    <p:anim calcmode="lin" valueType="num">
                                      <p:cBhvr additive="base">
                                        <p:cTn id="39" dur="500" fill="hold"/>
                                        <p:tgtEl>
                                          <p:spTgt spid="8"/>
                                        </p:tgtEl>
                                        <p:attrNameLst>
                                          <p:attrName>ppt_y</p:attrName>
                                        </p:attrNameLst>
                                      </p:cBhvr>
                                      <p:tavLst>
                                        <p:tav tm="0">
                                          <p:val>
                                            <p:strVal val="#ppt_y"/>
                                          </p:val>
                                        </p:tav>
                                        <p:tav tm="100000">
                                          <p:val>
                                            <p:strVal val="#ppt_y"/>
                                          </p:val>
                                        </p:tav>
                                      </p:tavLst>
                                    </p:anim>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p:cTn id="43" dur="500" fill="hold"/>
                                        <p:tgtEl>
                                          <p:spTgt spid="19"/>
                                        </p:tgtEl>
                                        <p:attrNameLst>
                                          <p:attrName>ppt_w</p:attrName>
                                        </p:attrNameLst>
                                      </p:cBhvr>
                                      <p:tavLst>
                                        <p:tav tm="0">
                                          <p:val>
                                            <p:fltVal val="0"/>
                                          </p:val>
                                        </p:tav>
                                        <p:tav tm="100000">
                                          <p:val>
                                            <p:strVal val="#ppt_w"/>
                                          </p:val>
                                        </p:tav>
                                      </p:tavLst>
                                    </p:anim>
                                    <p:anim calcmode="lin" valueType="num">
                                      <p:cBhvr>
                                        <p:cTn id="44" dur="500" fill="hold"/>
                                        <p:tgtEl>
                                          <p:spTgt spid="19"/>
                                        </p:tgtEl>
                                        <p:attrNameLst>
                                          <p:attrName>ppt_h</p:attrName>
                                        </p:attrNameLst>
                                      </p:cBhvr>
                                      <p:tavLst>
                                        <p:tav tm="0">
                                          <p:val>
                                            <p:fltVal val="0"/>
                                          </p:val>
                                        </p:tav>
                                        <p:tav tm="100000">
                                          <p:val>
                                            <p:strVal val="#ppt_h"/>
                                          </p:val>
                                        </p:tav>
                                      </p:tavLst>
                                    </p:anim>
                                    <p:animEffect transition="in" filter="fade">
                                      <p:cBhvr>
                                        <p:cTn id="45" dur="500"/>
                                        <p:tgtEl>
                                          <p:spTgt spid="19"/>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p:cTn id="49" dur="500" fill="hold"/>
                                        <p:tgtEl>
                                          <p:spTgt spid="16"/>
                                        </p:tgtEl>
                                        <p:attrNameLst>
                                          <p:attrName>ppt_w</p:attrName>
                                        </p:attrNameLst>
                                      </p:cBhvr>
                                      <p:tavLst>
                                        <p:tav tm="0">
                                          <p:val>
                                            <p:fltVal val="0"/>
                                          </p:val>
                                        </p:tav>
                                        <p:tav tm="100000">
                                          <p:val>
                                            <p:strVal val="#ppt_w"/>
                                          </p:val>
                                        </p:tav>
                                      </p:tavLst>
                                    </p:anim>
                                    <p:anim calcmode="lin" valueType="num">
                                      <p:cBhvr>
                                        <p:cTn id="50" dur="500" fill="hold"/>
                                        <p:tgtEl>
                                          <p:spTgt spid="16"/>
                                        </p:tgtEl>
                                        <p:attrNameLst>
                                          <p:attrName>ppt_h</p:attrName>
                                        </p:attrNameLst>
                                      </p:cBhvr>
                                      <p:tavLst>
                                        <p:tav tm="0">
                                          <p:val>
                                            <p:fltVal val="0"/>
                                          </p:val>
                                        </p:tav>
                                        <p:tav tm="100000">
                                          <p:val>
                                            <p:strVal val="#ppt_h"/>
                                          </p:val>
                                        </p:tav>
                                      </p:tavLst>
                                    </p:anim>
                                    <p:animEffect transition="in" filter="fade">
                                      <p:cBhvr>
                                        <p:cTn id="51" dur="500"/>
                                        <p:tgtEl>
                                          <p:spTgt spid="16"/>
                                        </p:tgtEl>
                                      </p:cBhvr>
                                    </p:animEffect>
                                  </p:childTnLst>
                                </p:cTn>
                              </p:par>
                              <p:par>
                                <p:cTn id="52" presetID="2" presetClass="entr" presetSubtype="8" accel="50000" decel="50000" fill="hold" grpId="0" nodeType="withEffect">
                                  <p:stCondLst>
                                    <p:cond delay="0"/>
                                  </p:stCondLst>
                                  <p:childTnLst>
                                    <p:set>
                                      <p:cBhvr>
                                        <p:cTn id="53" dur="1" fill="hold">
                                          <p:stCondLst>
                                            <p:cond delay="0"/>
                                          </p:stCondLst>
                                        </p:cTn>
                                        <p:tgtEl>
                                          <p:spTgt spid="35"/>
                                        </p:tgtEl>
                                        <p:attrNameLst>
                                          <p:attrName>style.visibility</p:attrName>
                                        </p:attrNameLst>
                                      </p:cBhvr>
                                      <p:to>
                                        <p:strVal val="visible"/>
                                      </p:to>
                                    </p:set>
                                    <p:anim calcmode="lin" valueType="num">
                                      <p:cBhvr additive="base">
                                        <p:cTn id="54" dur="500" fill="hold"/>
                                        <p:tgtEl>
                                          <p:spTgt spid="35"/>
                                        </p:tgtEl>
                                        <p:attrNameLst>
                                          <p:attrName>ppt_x</p:attrName>
                                        </p:attrNameLst>
                                      </p:cBhvr>
                                      <p:tavLst>
                                        <p:tav tm="0">
                                          <p:val>
                                            <p:strVal val="0-#ppt_w/2"/>
                                          </p:val>
                                        </p:tav>
                                        <p:tav tm="100000">
                                          <p:val>
                                            <p:strVal val="#ppt_x"/>
                                          </p:val>
                                        </p:tav>
                                      </p:tavLst>
                                    </p:anim>
                                    <p:anim calcmode="lin" valueType="num">
                                      <p:cBhvr additive="base">
                                        <p:cTn id="55" dur="500" fill="hold"/>
                                        <p:tgtEl>
                                          <p:spTgt spid="35"/>
                                        </p:tgtEl>
                                        <p:attrNameLst>
                                          <p:attrName>ppt_y</p:attrName>
                                        </p:attrNameLst>
                                      </p:cBhvr>
                                      <p:tavLst>
                                        <p:tav tm="0">
                                          <p:val>
                                            <p:strVal val="#ppt_y"/>
                                          </p:val>
                                        </p:tav>
                                        <p:tav tm="100000">
                                          <p:val>
                                            <p:strVal val="#ppt_y"/>
                                          </p:val>
                                        </p:tav>
                                      </p:tavLst>
                                    </p:anim>
                                  </p:childTnLst>
                                </p:cTn>
                              </p:par>
                            </p:childTnLst>
                          </p:cTn>
                        </p:par>
                        <p:par>
                          <p:cTn id="56" fill="hold">
                            <p:stCondLst>
                              <p:cond delay="4000"/>
                            </p:stCondLst>
                            <p:childTnLst>
                              <p:par>
                                <p:cTn id="57" presetID="2" presetClass="entr" presetSubtype="2" accel="50000" decel="50000" fill="hold" nodeType="afterEffect">
                                  <p:stCondLst>
                                    <p:cond delay="0"/>
                                  </p:stCondLst>
                                  <p:childTnLst>
                                    <p:set>
                                      <p:cBhvr>
                                        <p:cTn id="58" dur="1" fill="hold">
                                          <p:stCondLst>
                                            <p:cond delay="0"/>
                                          </p:stCondLst>
                                        </p:cTn>
                                        <p:tgtEl>
                                          <p:spTgt spid="42"/>
                                        </p:tgtEl>
                                        <p:attrNameLst>
                                          <p:attrName>style.visibility</p:attrName>
                                        </p:attrNameLst>
                                      </p:cBhvr>
                                      <p:to>
                                        <p:strVal val="visible"/>
                                      </p:to>
                                    </p:set>
                                    <p:anim calcmode="lin" valueType="num">
                                      <p:cBhvr additive="base">
                                        <p:cTn id="59" dur="500" fill="hold"/>
                                        <p:tgtEl>
                                          <p:spTgt spid="42"/>
                                        </p:tgtEl>
                                        <p:attrNameLst>
                                          <p:attrName>ppt_x</p:attrName>
                                        </p:attrNameLst>
                                      </p:cBhvr>
                                      <p:tavLst>
                                        <p:tav tm="0">
                                          <p:val>
                                            <p:strVal val="1+#ppt_w/2"/>
                                          </p:val>
                                        </p:tav>
                                        <p:tav tm="100000">
                                          <p:val>
                                            <p:strVal val="#ppt_x"/>
                                          </p:val>
                                        </p:tav>
                                      </p:tavLst>
                                    </p:anim>
                                    <p:anim calcmode="lin" valueType="num">
                                      <p:cBhvr additive="base">
                                        <p:cTn id="60" dur="500" fill="hold"/>
                                        <p:tgtEl>
                                          <p:spTgt spid="42"/>
                                        </p:tgtEl>
                                        <p:attrNameLst>
                                          <p:attrName>ppt_y</p:attrName>
                                        </p:attrNameLst>
                                      </p:cBhvr>
                                      <p:tavLst>
                                        <p:tav tm="0">
                                          <p:val>
                                            <p:strVal val="#ppt_y"/>
                                          </p:val>
                                        </p:tav>
                                        <p:tav tm="100000">
                                          <p:val>
                                            <p:strVal val="#ppt_y"/>
                                          </p:val>
                                        </p:tav>
                                      </p:tavLst>
                                    </p:anim>
                                  </p:childTnLst>
                                </p:cTn>
                              </p:par>
                            </p:childTnLst>
                          </p:cTn>
                        </p:par>
                        <p:par>
                          <p:cTn id="61" fill="hold">
                            <p:stCondLst>
                              <p:cond delay="4500"/>
                            </p:stCondLst>
                            <p:childTnLst>
                              <p:par>
                                <p:cTn id="62" presetID="2" presetClass="entr" presetSubtype="2" accel="50000" decel="50000" fill="hold" grpId="0" nodeType="afterEffect">
                                  <p:stCondLst>
                                    <p:cond delay="0"/>
                                  </p:stCondLst>
                                  <p:childTnLst>
                                    <p:set>
                                      <p:cBhvr>
                                        <p:cTn id="63" dur="1" fill="hold">
                                          <p:stCondLst>
                                            <p:cond delay="0"/>
                                          </p:stCondLst>
                                        </p:cTn>
                                        <p:tgtEl>
                                          <p:spTgt spid="10"/>
                                        </p:tgtEl>
                                        <p:attrNameLst>
                                          <p:attrName>style.visibility</p:attrName>
                                        </p:attrNameLst>
                                      </p:cBhvr>
                                      <p:to>
                                        <p:strVal val="visible"/>
                                      </p:to>
                                    </p:set>
                                    <p:anim calcmode="lin" valueType="num">
                                      <p:cBhvr additive="base">
                                        <p:cTn id="64" dur="500" fill="hold"/>
                                        <p:tgtEl>
                                          <p:spTgt spid="10"/>
                                        </p:tgtEl>
                                        <p:attrNameLst>
                                          <p:attrName>ppt_x</p:attrName>
                                        </p:attrNameLst>
                                      </p:cBhvr>
                                      <p:tavLst>
                                        <p:tav tm="0">
                                          <p:val>
                                            <p:strVal val="1+#ppt_w/2"/>
                                          </p:val>
                                        </p:tav>
                                        <p:tav tm="100000">
                                          <p:val>
                                            <p:strVal val="#ppt_x"/>
                                          </p:val>
                                        </p:tav>
                                      </p:tavLst>
                                    </p:anim>
                                    <p:anim calcmode="lin" valueType="num">
                                      <p:cBhvr additive="base">
                                        <p:cTn id="65" dur="500" fill="hold"/>
                                        <p:tgtEl>
                                          <p:spTgt spid="10"/>
                                        </p:tgtEl>
                                        <p:attrNameLst>
                                          <p:attrName>ppt_y</p:attrName>
                                        </p:attrNameLst>
                                      </p:cBhvr>
                                      <p:tavLst>
                                        <p:tav tm="0">
                                          <p:val>
                                            <p:strVal val="#ppt_y"/>
                                          </p:val>
                                        </p:tav>
                                        <p:tav tm="100000">
                                          <p:val>
                                            <p:strVal val="#ppt_y"/>
                                          </p:val>
                                        </p:tav>
                                      </p:tavLst>
                                    </p:anim>
                                  </p:childTnLst>
                                </p:cTn>
                              </p:par>
                            </p:childTnLst>
                          </p:cTn>
                        </p:par>
                        <p:par>
                          <p:cTn id="66" fill="hold">
                            <p:stCondLst>
                              <p:cond delay="5000"/>
                            </p:stCondLst>
                            <p:childTnLst>
                              <p:par>
                                <p:cTn id="67" presetID="53" presetClass="entr" presetSubtype="16" fill="hold" grpId="0" nodeType="afterEffect">
                                  <p:stCondLst>
                                    <p:cond delay="0"/>
                                  </p:stCondLst>
                                  <p:childTnLst>
                                    <p:set>
                                      <p:cBhvr>
                                        <p:cTn id="68" dur="1" fill="hold">
                                          <p:stCondLst>
                                            <p:cond delay="0"/>
                                          </p:stCondLst>
                                        </p:cTn>
                                        <p:tgtEl>
                                          <p:spTgt spid="20"/>
                                        </p:tgtEl>
                                        <p:attrNameLst>
                                          <p:attrName>style.visibility</p:attrName>
                                        </p:attrNameLst>
                                      </p:cBhvr>
                                      <p:to>
                                        <p:strVal val="visible"/>
                                      </p:to>
                                    </p:set>
                                    <p:anim calcmode="lin" valueType="num">
                                      <p:cBhvr>
                                        <p:cTn id="69" dur="500" fill="hold"/>
                                        <p:tgtEl>
                                          <p:spTgt spid="20"/>
                                        </p:tgtEl>
                                        <p:attrNameLst>
                                          <p:attrName>ppt_w</p:attrName>
                                        </p:attrNameLst>
                                      </p:cBhvr>
                                      <p:tavLst>
                                        <p:tav tm="0">
                                          <p:val>
                                            <p:fltVal val="0"/>
                                          </p:val>
                                        </p:tav>
                                        <p:tav tm="100000">
                                          <p:val>
                                            <p:strVal val="#ppt_w"/>
                                          </p:val>
                                        </p:tav>
                                      </p:tavLst>
                                    </p:anim>
                                    <p:anim calcmode="lin" valueType="num">
                                      <p:cBhvr>
                                        <p:cTn id="70" dur="500" fill="hold"/>
                                        <p:tgtEl>
                                          <p:spTgt spid="20"/>
                                        </p:tgtEl>
                                        <p:attrNameLst>
                                          <p:attrName>ppt_h</p:attrName>
                                        </p:attrNameLst>
                                      </p:cBhvr>
                                      <p:tavLst>
                                        <p:tav tm="0">
                                          <p:val>
                                            <p:fltVal val="0"/>
                                          </p:val>
                                        </p:tav>
                                        <p:tav tm="100000">
                                          <p:val>
                                            <p:strVal val="#ppt_h"/>
                                          </p:val>
                                        </p:tav>
                                      </p:tavLst>
                                    </p:anim>
                                    <p:animEffect transition="in" filter="fade">
                                      <p:cBhvr>
                                        <p:cTn id="71" dur="500"/>
                                        <p:tgtEl>
                                          <p:spTgt spid="20"/>
                                        </p:tgtEl>
                                      </p:cBhvr>
                                    </p:animEffect>
                                  </p:childTnLst>
                                </p:cTn>
                              </p:par>
                            </p:childTnLst>
                          </p:cTn>
                        </p:par>
                        <p:par>
                          <p:cTn id="72" fill="hold">
                            <p:stCondLst>
                              <p:cond delay="5500"/>
                            </p:stCondLst>
                            <p:childTnLst>
                              <p:par>
                                <p:cTn id="73" presetID="53" presetClass="entr" presetSubtype="16" fill="hold" grpId="0" nodeType="afterEffect">
                                  <p:stCondLst>
                                    <p:cond delay="0"/>
                                  </p:stCondLst>
                                  <p:childTnLst>
                                    <p:set>
                                      <p:cBhvr>
                                        <p:cTn id="74" dur="1" fill="hold">
                                          <p:stCondLst>
                                            <p:cond delay="0"/>
                                          </p:stCondLst>
                                        </p:cTn>
                                        <p:tgtEl>
                                          <p:spTgt spid="17"/>
                                        </p:tgtEl>
                                        <p:attrNameLst>
                                          <p:attrName>style.visibility</p:attrName>
                                        </p:attrNameLst>
                                      </p:cBhvr>
                                      <p:to>
                                        <p:strVal val="visible"/>
                                      </p:to>
                                    </p:set>
                                    <p:anim calcmode="lin" valueType="num">
                                      <p:cBhvr>
                                        <p:cTn id="75" dur="500" fill="hold"/>
                                        <p:tgtEl>
                                          <p:spTgt spid="17"/>
                                        </p:tgtEl>
                                        <p:attrNameLst>
                                          <p:attrName>ppt_w</p:attrName>
                                        </p:attrNameLst>
                                      </p:cBhvr>
                                      <p:tavLst>
                                        <p:tav tm="0">
                                          <p:val>
                                            <p:fltVal val="0"/>
                                          </p:val>
                                        </p:tav>
                                        <p:tav tm="100000">
                                          <p:val>
                                            <p:strVal val="#ppt_w"/>
                                          </p:val>
                                        </p:tav>
                                      </p:tavLst>
                                    </p:anim>
                                    <p:anim calcmode="lin" valueType="num">
                                      <p:cBhvr>
                                        <p:cTn id="76" dur="500" fill="hold"/>
                                        <p:tgtEl>
                                          <p:spTgt spid="17"/>
                                        </p:tgtEl>
                                        <p:attrNameLst>
                                          <p:attrName>ppt_h</p:attrName>
                                        </p:attrNameLst>
                                      </p:cBhvr>
                                      <p:tavLst>
                                        <p:tav tm="0">
                                          <p:val>
                                            <p:fltVal val="0"/>
                                          </p:val>
                                        </p:tav>
                                        <p:tav tm="100000">
                                          <p:val>
                                            <p:strVal val="#ppt_h"/>
                                          </p:val>
                                        </p:tav>
                                      </p:tavLst>
                                    </p:anim>
                                    <p:animEffect transition="in" filter="fade">
                                      <p:cBhvr>
                                        <p:cTn id="77" dur="500"/>
                                        <p:tgtEl>
                                          <p:spTgt spid="17"/>
                                        </p:tgtEl>
                                      </p:cBhvr>
                                    </p:animEffect>
                                  </p:childTnLst>
                                </p:cTn>
                              </p:par>
                              <p:par>
                                <p:cTn id="78" presetID="2" presetClass="entr" presetSubtype="2" accel="50000" decel="50000" fill="hold" grpId="0" nodeType="withEffect">
                                  <p:stCondLst>
                                    <p:cond delay="0"/>
                                  </p:stCondLst>
                                  <p:childTnLst>
                                    <p:set>
                                      <p:cBhvr>
                                        <p:cTn id="79" dur="1" fill="hold">
                                          <p:stCondLst>
                                            <p:cond delay="0"/>
                                          </p:stCondLst>
                                        </p:cTn>
                                        <p:tgtEl>
                                          <p:spTgt spid="38"/>
                                        </p:tgtEl>
                                        <p:attrNameLst>
                                          <p:attrName>style.visibility</p:attrName>
                                        </p:attrNameLst>
                                      </p:cBhvr>
                                      <p:to>
                                        <p:strVal val="visible"/>
                                      </p:to>
                                    </p:set>
                                    <p:anim calcmode="lin" valueType="num">
                                      <p:cBhvr additive="base">
                                        <p:cTn id="80" dur="500" fill="hold"/>
                                        <p:tgtEl>
                                          <p:spTgt spid="38"/>
                                        </p:tgtEl>
                                        <p:attrNameLst>
                                          <p:attrName>ppt_x</p:attrName>
                                        </p:attrNameLst>
                                      </p:cBhvr>
                                      <p:tavLst>
                                        <p:tav tm="0">
                                          <p:val>
                                            <p:strVal val="1+#ppt_w/2"/>
                                          </p:val>
                                        </p:tav>
                                        <p:tav tm="100000">
                                          <p:val>
                                            <p:strVal val="#ppt_x"/>
                                          </p:val>
                                        </p:tav>
                                      </p:tavLst>
                                    </p:anim>
                                    <p:anim calcmode="lin" valueType="num">
                                      <p:cBhvr additive="base">
                                        <p:cTn id="81" dur="500" fill="hold"/>
                                        <p:tgtEl>
                                          <p:spTgt spid="38"/>
                                        </p:tgtEl>
                                        <p:attrNameLst>
                                          <p:attrName>ppt_y</p:attrName>
                                        </p:attrNameLst>
                                      </p:cBhvr>
                                      <p:tavLst>
                                        <p:tav tm="0">
                                          <p:val>
                                            <p:strVal val="#ppt_y"/>
                                          </p:val>
                                        </p:tav>
                                        <p:tav tm="100000">
                                          <p:val>
                                            <p:strVal val="#ppt_y"/>
                                          </p:val>
                                        </p:tav>
                                      </p:tavLst>
                                    </p:anim>
                                  </p:childTnLst>
                                </p:cTn>
                              </p:par>
                            </p:childTnLst>
                          </p:cTn>
                        </p:par>
                        <p:par>
                          <p:cTn id="82" fill="hold">
                            <p:stCondLst>
                              <p:cond delay="6000"/>
                            </p:stCondLst>
                            <p:childTnLst>
                              <p:par>
                                <p:cTn id="83" presetID="2" presetClass="entr" presetSubtype="2" accel="50000" decel="50000" fill="hold" nodeType="afterEffect">
                                  <p:stCondLst>
                                    <p:cond delay="0"/>
                                  </p:stCondLst>
                                  <p:childTnLst>
                                    <p:set>
                                      <p:cBhvr>
                                        <p:cTn id="84" dur="1" fill="hold">
                                          <p:stCondLst>
                                            <p:cond delay="0"/>
                                          </p:stCondLst>
                                        </p:cTn>
                                        <p:tgtEl>
                                          <p:spTgt spid="43"/>
                                        </p:tgtEl>
                                        <p:attrNameLst>
                                          <p:attrName>style.visibility</p:attrName>
                                        </p:attrNameLst>
                                      </p:cBhvr>
                                      <p:to>
                                        <p:strVal val="visible"/>
                                      </p:to>
                                    </p:set>
                                    <p:anim calcmode="lin" valueType="num">
                                      <p:cBhvr additive="base">
                                        <p:cTn id="85" dur="500" fill="hold"/>
                                        <p:tgtEl>
                                          <p:spTgt spid="43"/>
                                        </p:tgtEl>
                                        <p:attrNameLst>
                                          <p:attrName>ppt_x</p:attrName>
                                        </p:attrNameLst>
                                      </p:cBhvr>
                                      <p:tavLst>
                                        <p:tav tm="0">
                                          <p:val>
                                            <p:strVal val="1+#ppt_w/2"/>
                                          </p:val>
                                        </p:tav>
                                        <p:tav tm="100000">
                                          <p:val>
                                            <p:strVal val="#ppt_x"/>
                                          </p:val>
                                        </p:tav>
                                      </p:tavLst>
                                    </p:anim>
                                    <p:anim calcmode="lin" valueType="num">
                                      <p:cBhvr additive="base">
                                        <p:cTn id="86" dur="500" fill="hold"/>
                                        <p:tgtEl>
                                          <p:spTgt spid="43"/>
                                        </p:tgtEl>
                                        <p:attrNameLst>
                                          <p:attrName>ppt_y</p:attrName>
                                        </p:attrNameLst>
                                      </p:cBhvr>
                                      <p:tavLst>
                                        <p:tav tm="0">
                                          <p:val>
                                            <p:strVal val="#ppt_y"/>
                                          </p:val>
                                        </p:tav>
                                        <p:tav tm="100000">
                                          <p:val>
                                            <p:strVal val="#ppt_y"/>
                                          </p:val>
                                        </p:tav>
                                      </p:tavLst>
                                    </p:anim>
                                  </p:childTnLst>
                                </p:cTn>
                              </p:par>
                            </p:childTnLst>
                          </p:cTn>
                        </p:par>
                        <p:par>
                          <p:cTn id="87" fill="hold">
                            <p:stCondLst>
                              <p:cond delay="6500"/>
                            </p:stCondLst>
                            <p:childTnLst>
                              <p:par>
                                <p:cTn id="88" presetID="2" presetClass="entr" presetSubtype="2" accel="50000" decel="50000" fill="hold" grpId="0" nodeType="afterEffect">
                                  <p:stCondLst>
                                    <p:cond delay="0"/>
                                  </p:stCondLst>
                                  <p:childTnLst>
                                    <p:set>
                                      <p:cBhvr>
                                        <p:cTn id="89" dur="1" fill="hold">
                                          <p:stCondLst>
                                            <p:cond delay="0"/>
                                          </p:stCondLst>
                                        </p:cTn>
                                        <p:tgtEl>
                                          <p:spTgt spid="12"/>
                                        </p:tgtEl>
                                        <p:attrNameLst>
                                          <p:attrName>style.visibility</p:attrName>
                                        </p:attrNameLst>
                                      </p:cBhvr>
                                      <p:to>
                                        <p:strVal val="visible"/>
                                      </p:to>
                                    </p:set>
                                    <p:anim calcmode="lin" valueType="num">
                                      <p:cBhvr additive="base">
                                        <p:cTn id="90" dur="500" fill="hold"/>
                                        <p:tgtEl>
                                          <p:spTgt spid="12"/>
                                        </p:tgtEl>
                                        <p:attrNameLst>
                                          <p:attrName>ppt_x</p:attrName>
                                        </p:attrNameLst>
                                      </p:cBhvr>
                                      <p:tavLst>
                                        <p:tav tm="0">
                                          <p:val>
                                            <p:strVal val="1+#ppt_w/2"/>
                                          </p:val>
                                        </p:tav>
                                        <p:tav tm="100000">
                                          <p:val>
                                            <p:strVal val="#ppt_x"/>
                                          </p:val>
                                        </p:tav>
                                      </p:tavLst>
                                    </p:anim>
                                    <p:anim calcmode="lin" valueType="num">
                                      <p:cBhvr additive="base">
                                        <p:cTn id="91" dur="500" fill="hold"/>
                                        <p:tgtEl>
                                          <p:spTgt spid="12"/>
                                        </p:tgtEl>
                                        <p:attrNameLst>
                                          <p:attrName>ppt_y</p:attrName>
                                        </p:attrNameLst>
                                      </p:cBhvr>
                                      <p:tavLst>
                                        <p:tav tm="0">
                                          <p:val>
                                            <p:strVal val="#ppt_y"/>
                                          </p:val>
                                        </p:tav>
                                        <p:tav tm="100000">
                                          <p:val>
                                            <p:strVal val="#ppt_y"/>
                                          </p:val>
                                        </p:tav>
                                      </p:tavLst>
                                    </p:anim>
                                  </p:childTnLst>
                                </p:cTn>
                              </p:par>
                            </p:childTnLst>
                          </p:cTn>
                        </p:par>
                        <p:par>
                          <p:cTn id="92" fill="hold">
                            <p:stCondLst>
                              <p:cond delay="7000"/>
                            </p:stCondLst>
                            <p:childTnLst>
                              <p:par>
                                <p:cTn id="93" presetID="53" presetClass="entr" presetSubtype="16" fill="hold" grpId="0" nodeType="afterEffect">
                                  <p:stCondLst>
                                    <p:cond delay="0"/>
                                  </p:stCondLst>
                                  <p:childTnLst>
                                    <p:set>
                                      <p:cBhvr>
                                        <p:cTn id="94" dur="1" fill="hold">
                                          <p:stCondLst>
                                            <p:cond delay="0"/>
                                          </p:stCondLst>
                                        </p:cTn>
                                        <p:tgtEl>
                                          <p:spTgt spid="21"/>
                                        </p:tgtEl>
                                        <p:attrNameLst>
                                          <p:attrName>style.visibility</p:attrName>
                                        </p:attrNameLst>
                                      </p:cBhvr>
                                      <p:to>
                                        <p:strVal val="visible"/>
                                      </p:to>
                                    </p:set>
                                    <p:anim calcmode="lin" valueType="num">
                                      <p:cBhvr>
                                        <p:cTn id="95" dur="500" fill="hold"/>
                                        <p:tgtEl>
                                          <p:spTgt spid="21"/>
                                        </p:tgtEl>
                                        <p:attrNameLst>
                                          <p:attrName>ppt_w</p:attrName>
                                        </p:attrNameLst>
                                      </p:cBhvr>
                                      <p:tavLst>
                                        <p:tav tm="0">
                                          <p:val>
                                            <p:fltVal val="0"/>
                                          </p:val>
                                        </p:tav>
                                        <p:tav tm="100000">
                                          <p:val>
                                            <p:strVal val="#ppt_w"/>
                                          </p:val>
                                        </p:tav>
                                      </p:tavLst>
                                    </p:anim>
                                    <p:anim calcmode="lin" valueType="num">
                                      <p:cBhvr>
                                        <p:cTn id="96" dur="500" fill="hold"/>
                                        <p:tgtEl>
                                          <p:spTgt spid="21"/>
                                        </p:tgtEl>
                                        <p:attrNameLst>
                                          <p:attrName>ppt_h</p:attrName>
                                        </p:attrNameLst>
                                      </p:cBhvr>
                                      <p:tavLst>
                                        <p:tav tm="0">
                                          <p:val>
                                            <p:fltVal val="0"/>
                                          </p:val>
                                        </p:tav>
                                        <p:tav tm="100000">
                                          <p:val>
                                            <p:strVal val="#ppt_h"/>
                                          </p:val>
                                        </p:tav>
                                      </p:tavLst>
                                    </p:anim>
                                    <p:animEffect transition="in" filter="fade">
                                      <p:cBhvr>
                                        <p:cTn id="97" dur="500"/>
                                        <p:tgtEl>
                                          <p:spTgt spid="21"/>
                                        </p:tgtEl>
                                      </p:cBhvr>
                                    </p:animEffect>
                                  </p:childTnLst>
                                </p:cTn>
                              </p:par>
                            </p:childTnLst>
                          </p:cTn>
                        </p:par>
                        <p:par>
                          <p:cTn id="98" fill="hold">
                            <p:stCondLst>
                              <p:cond delay="7500"/>
                            </p:stCondLst>
                            <p:childTnLst>
                              <p:par>
                                <p:cTn id="99" presetID="53" presetClass="entr" presetSubtype="16" fill="hold" grpId="0" nodeType="afterEffect">
                                  <p:stCondLst>
                                    <p:cond delay="0"/>
                                  </p:stCondLst>
                                  <p:childTnLst>
                                    <p:set>
                                      <p:cBhvr>
                                        <p:cTn id="100" dur="1" fill="hold">
                                          <p:stCondLst>
                                            <p:cond delay="0"/>
                                          </p:stCondLst>
                                        </p:cTn>
                                        <p:tgtEl>
                                          <p:spTgt spid="18"/>
                                        </p:tgtEl>
                                        <p:attrNameLst>
                                          <p:attrName>style.visibility</p:attrName>
                                        </p:attrNameLst>
                                      </p:cBhvr>
                                      <p:to>
                                        <p:strVal val="visible"/>
                                      </p:to>
                                    </p:set>
                                    <p:anim calcmode="lin" valueType="num">
                                      <p:cBhvr>
                                        <p:cTn id="101" dur="500" fill="hold"/>
                                        <p:tgtEl>
                                          <p:spTgt spid="18"/>
                                        </p:tgtEl>
                                        <p:attrNameLst>
                                          <p:attrName>ppt_w</p:attrName>
                                        </p:attrNameLst>
                                      </p:cBhvr>
                                      <p:tavLst>
                                        <p:tav tm="0">
                                          <p:val>
                                            <p:fltVal val="0"/>
                                          </p:val>
                                        </p:tav>
                                        <p:tav tm="100000">
                                          <p:val>
                                            <p:strVal val="#ppt_w"/>
                                          </p:val>
                                        </p:tav>
                                      </p:tavLst>
                                    </p:anim>
                                    <p:anim calcmode="lin" valueType="num">
                                      <p:cBhvr>
                                        <p:cTn id="102" dur="500" fill="hold"/>
                                        <p:tgtEl>
                                          <p:spTgt spid="18"/>
                                        </p:tgtEl>
                                        <p:attrNameLst>
                                          <p:attrName>ppt_h</p:attrName>
                                        </p:attrNameLst>
                                      </p:cBhvr>
                                      <p:tavLst>
                                        <p:tav tm="0">
                                          <p:val>
                                            <p:fltVal val="0"/>
                                          </p:val>
                                        </p:tav>
                                        <p:tav tm="100000">
                                          <p:val>
                                            <p:strVal val="#ppt_h"/>
                                          </p:val>
                                        </p:tav>
                                      </p:tavLst>
                                    </p:anim>
                                    <p:animEffect transition="in" filter="fade">
                                      <p:cBhvr>
                                        <p:cTn id="103" dur="500"/>
                                        <p:tgtEl>
                                          <p:spTgt spid="18"/>
                                        </p:tgtEl>
                                      </p:cBhvr>
                                    </p:animEffect>
                                  </p:childTnLst>
                                </p:cTn>
                              </p:par>
                              <p:par>
                                <p:cTn id="104" presetID="2" presetClass="entr" presetSubtype="2" accel="50000" decel="50000" fill="hold" grpId="0" nodeType="withEffect">
                                  <p:stCondLst>
                                    <p:cond delay="0"/>
                                  </p:stCondLst>
                                  <p:childTnLst>
                                    <p:set>
                                      <p:cBhvr>
                                        <p:cTn id="105" dur="1" fill="hold">
                                          <p:stCondLst>
                                            <p:cond delay="0"/>
                                          </p:stCondLst>
                                        </p:cTn>
                                        <p:tgtEl>
                                          <p:spTgt spid="39"/>
                                        </p:tgtEl>
                                        <p:attrNameLst>
                                          <p:attrName>style.visibility</p:attrName>
                                        </p:attrNameLst>
                                      </p:cBhvr>
                                      <p:to>
                                        <p:strVal val="visible"/>
                                      </p:to>
                                    </p:set>
                                    <p:anim calcmode="lin" valueType="num">
                                      <p:cBhvr additive="base">
                                        <p:cTn id="106" dur="500" fill="hold"/>
                                        <p:tgtEl>
                                          <p:spTgt spid="39"/>
                                        </p:tgtEl>
                                        <p:attrNameLst>
                                          <p:attrName>ppt_x</p:attrName>
                                        </p:attrNameLst>
                                      </p:cBhvr>
                                      <p:tavLst>
                                        <p:tav tm="0">
                                          <p:val>
                                            <p:strVal val="1+#ppt_w/2"/>
                                          </p:val>
                                        </p:tav>
                                        <p:tav tm="100000">
                                          <p:val>
                                            <p:strVal val="#ppt_x"/>
                                          </p:val>
                                        </p:tav>
                                      </p:tavLst>
                                    </p:anim>
                                    <p:anim calcmode="lin" valueType="num">
                                      <p:cBhvr additive="base">
                                        <p:cTn id="107" dur="500" fill="hold"/>
                                        <p:tgtEl>
                                          <p:spTgt spid="3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10" grpId="0" animBg="1"/>
      <p:bldP spid="12" grpId="0" animBg="1"/>
      <p:bldP spid="15" grpId="0"/>
      <p:bldP spid="16" grpId="0"/>
      <p:bldP spid="17" grpId="0"/>
      <p:bldP spid="18" grpId="0"/>
      <p:bldP spid="19" grpId="0" animBg="1"/>
      <p:bldP spid="20" grpId="0" animBg="1"/>
      <p:bldP spid="21" grpId="0" animBg="1"/>
      <p:bldP spid="35" grpId="0"/>
      <p:bldP spid="36" grpId="0"/>
      <p:bldP spid="38" grpId="0"/>
      <p:bldP spid="3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stretch>
            <a:fillRect/>
          </a:stretch>
        </p:blipFill>
        <p:spPr>
          <a:xfrm>
            <a:off x="2709" y="0"/>
            <a:ext cx="9141291" cy="5143499"/>
          </a:xfrm>
          <a:prstGeom prst="rect">
            <a:avLst/>
          </a:prstGeom>
        </p:spPr>
      </p:pic>
      <p:sp>
        <p:nvSpPr>
          <p:cNvPr id="25" name="文本框 28"/>
          <p:cNvSpPr txBox="1">
            <a:spLocks noChangeArrowheads="1"/>
          </p:cNvSpPr>
          <p:nvPr/>
        </p:nvSpPr>
        <p:spPr bwMode="auto">
          <a:xfrm>
            <a:off x="5254172" y="1159663"/>
            <a:ext cx="1540380" cy="186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defTabSz="914400">
              <a:lnSpc>
                <a:spcPct val="100000"/>
              </a:lnSpc>
              <a:spcBef>
                <a:spcPct val="0"/>
              </a:spcBef>
              <a:buFontTx/>
              <a:buNone/>
            </a:pPr>
            <a:r>
              <a:rPr lang="en-US" altLang="zh-CN" sz="11500" dirty="0">
                <a:solidFill>
                  <a:srgbClr val="459BB3"/>
                </a:solidFill>
                <a:latin typeface="Agency FB" panose="020B0503020202020204" pitchFamily="34" charset="0"/>
              </a:rPr>
              <a:t>02</a:t>
            </a:r>
            <a:endParaRPr lang="zh-CN" altLang="en-US" sz="11500" dirty="0">
              <a:solidFill>
                <a:srgbClr val="459BB3"/>
              </a:solidFill>
              <a:latin typeface="Agency FB" panose="020B0503020202020204" pitchFamily="34" charset="0"/>
            </a:endParaRPr>
          </a:p>
        </p:txBody>
      </p:sp>
      <p:grpSp>
        <p:nvGrpSpPr>
          <p:cNvPr id="28" name="组合 30"/>
          <p:cNvGrpSpPr/>
          <p:nvPr/>
        </p:nvGrpSpPr>
        <p:grpSpPr bwMode="auto">
          <a:xfrm>
            <a:off x="3281843" y="2862032"/>
            <a:ext cx="5064125" cy="1019555"/>
            <a:chOff x="3464698" y="4753005"/>
            <a:chExt cx="5064447" cy="1019930"/>
          </a:xfrm>
        </p:grpSpPr>
        <p:sp>
          <p:nvSpPr>
            <p:cNvPr id="29" name="文本框 11"/>
            <p:cNvSpPr txBox="1">
              <a:spLocks noChangeArrowheads="1"/>
            </p:cNvSpPr>
            <p:nvPr/>
          </p:nvSpPr>
          <p:spPr bwMode="auto">
            <a:xfrm>
              <a:off x="3650539" y="4753005"/>
              <a:ext cx="4878606" cy="52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defTabSz="914400">
                <a:lnSpc>
                  <a:spcPct val="100000"/>
                </a:lnSpc>
                <a:spcBef>
                  <a:spcPct val="0"/>
                </a:spcBef>
                <a:buFontTx/>
                <a:buNone/>
              </a:pPr>
              <a:r>
                <a:rPr lang="zh-CN" altLang="en-US" b="1" dirty="0">
                  <a:solidFill>
                    <a:srgbClr val="459BB3"/>
                  </a:solidFill>
                  <a:latin typeface="微软雅黑" panose="020B0503020204020204" pitchFamily="34" charset="-122"/>
                  <a:ea typeface="微软雅黑" panose="020B0503020204020204" pitchFamily="34" charset="-122"/>
                </a:rPr>
                <a:t>单击此处添加文字标题内容</a:t>
              </a:r>
            </a:p>
          </p:txBody>
        </p:sp>
        <p:sp>
          <p:nvSpPr>
            <p:cNvPr id="30" name="矩形 33"/>
            <p:cNvSpPr>
              <a:spLocks noChangeArrowheads="1"/>
            </p:cNvSpPr>
            <p:nvPr/>
          </p:nvSpPr>
          <p:spPr bwMode="auto">
            <a:xfrm>
              <a:off x="3464698" y="5403467"/>
              <a:ext cx="5064447" cy="369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a:lnSpc>
                  <a:spcPct val="100000"/>
                </a:lnSpc>
                <a:spcBef>
                  <a:spcPct val="20000"/>
                </a:spcBef>
                <a:buFontTx/>
                <a:buNone/>
              </a:pPr>
              <a:r>
                <a:rPr lang="en-US" altLang="zh-CN" sz="1200" dirty="0">
                  <a:solidFill>
                    <a:schemeClr val="bg1">
                      <a:lumMod val="50000"/>
                    </a:schemeClr>
                  </a:solidFill>
                  <a:latin typeface="微软雅黑" panose="020B0503020204020204" pitchFamily="34" charset="-122"/>
                  <a:ea typeface="微软雅黑" panose="020B0503020204020204" pitchFamily="34" charset="-122"/>
                  <a:sym typeface="Arial" panose="020B0604020202020204" pitchFamily="34" charset="0"/>
                </a:rPr>
                <a:t>Please read the instructions and work at the end of </a:t>
              </a:r>
              <a:r>
                <a:rPr lang="en-US" altLang="zh-CN" sz="1200" dirty="0" err="1">
                  <a:solidFill>
                    <a:schemeClr val="bg1">
                      <a:lumMod val="50000"/>
                    </a:schemeClr>
                  </a:solidFill>
                  <a:latin typeface="微软雅黑" panose="020B0503020204020204" pitchFamily="34" charset="-122"/>
                  <a:ea typeface="微软雅黑" panose="020B0503020204020204" pitchFamily="34" charset="-122"/>
                  <a:sym typeface="Arial" panose="020B0604020202020204" pitchFamily="34" charset="0"/>
                </a:rPr>
                <a:t>themanualtemplate</a:t>
              </a:r>
              <a:r>
                <a:rPr lang="en-US" altLang="zh-CN" sz="1200" dirty="0">
                  <a:solidFill>
                    <a:schemeClr val="bg1">
                      <a:lumMod val="50000"/>
                    </a:schemeClr>
                  </a:solidFill>
                  <a:latin typeface="微软雅黑" panose="020B0503020204020204" pitchFamily="34" charset="-122"/>
                  <a:ea typeface="微软雅黑" panose="020B0503020204020204" pitchFamily="34" charset="-122"/>
                  <a:sym typeface="Arial" panose="020B0604020202020204" pitchFamily="34" charset="0"/>
                </a:rPr>
                <a:t>. according to your need to draw the text box size</a:t>
              </a:r>
            </a:p>
          </p:txBody>
        </p:sp>
      </p:gr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anim calcmode="lin" valueType="num">
                                      <p:cBhvr>
                                        <p:cTn id="8" dur="1000" fill="hold"/>
                                        <p:tgtEl>
                                          <p:spTgt spid="25"/>
                                        </p:tgtEl>
                                        <p:attrNameLst>
                                          <p:attrName>ppt_x</p:attrName>
                                        </p:attrNameLst>
                                      </p:cBhvr>
                                      <p:tavLst>
                                        <p:tav tm="0">
                                          <p:val>
                                            <p:strVal val="#ppt_x"/>
                                          </p:val>
                                        </p:tav>
                                        <p:tav tm="100000">
                                          <p:val>
                                            <p:strVal val="#ppt_x"/>
                                          </p:val>
                                        </p:tav>
                                      </p:tavLst>
                                    </p:anim>
                                    <p:anim calcmode="lin" valueType="num">
                                      <p:cBhvr>
                                        <p:cTn id="9" dur="1000" fill="hold"/>
                                        <p:tgtEl>
                                          <p:spTgt spid="25"/>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1000"/>
                                        <p:tgtEl>
                                          <p:spTgt spid="28"/>
                                        </p:tgtEl>
                                      </p:cBhvr>
                                    </p:animEffect>
                                    <p:anim calcmode="lin" valueType="num">
                                      <p:cBhvr>
                                        <p:cTn id="13" dur="1000" fill="hold"/>
                                        <p:tgtEl>
                                          <p:spTgt spid="28"/>
                                        </p:tgtEl>
                                        <p:attrNameLst>
                                          <p:attrName>ppt_x</p:attrName>
                                        </p:attrNameLst>
                                      </p:cBhvr>
                                      <p:tavLst>
                                        <p:tav tm="0">
                                          <p:val>
                                            <p:strVal val="#ppt_x"/>
                                          </p:val>
                                        </p:tav>
                                        <p:tav tm="100000">
                                          <p:val>
                                            <p:strVal val="#ppt_x"/>
                                          </p:val>
                                        </p:tav>
                                      </p:tavLst>
                                    </p:anim>
                                    <p:anim calcmode="lin" valueType="num">
                                      <p:cBhvr>
                                        <p:cTn id="14"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tags/tag1.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SubTitle"/>
  <p:tag name="MH_ORDER" val="4"/>
</p:tagLst>
</file>

<file path=ppt/tags/tag10.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Other"/>
  <p:tag name="MH_ORDER" val="7"/>
</p:tagLst>
</file>

<file path=ppt/tags/tag11.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Other"/>
  <p:tag name="MH_ORDER" val="8"/>
</p:tagLst>
</file>

<file path=ppt/tags/tag12.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SubTitle"/>
  <p:tag name="MH_ORDER" val="4"/>
</p:tagLst>
</file>

<file path=ppt/tags/tag13.xml><?xml version="1.0" encoding="utf-8"?>
<p:tagLst xmlns:a="http://schemas.openxmlformats.org/drawingml/2006/main" xmlns:r="http://schemas.openxmlformats.org/officeDocument/2006/relationships" xmlns:p="http://schemas.openxmlformats.org/presentationml/2006/main">
  <p:tag name="MH" val="20150812112923"/>
  <p:tag name="MH_LIBRARY" val="GRAPHIC"/>
  <p:tag name="MH_TYPE" val="Other"/>
  <p:tag name="MH_ORDER" val="1"/>
</p:tagLst>
</file>

<file path=ppt/tags/tag14.xml><?xml version="1.0" encoding="utf-8"?>
<p:tagLst xmlns:a="http://schemas.openxmlformats.org/drawingml/2006/main" xmlns:r="http://schemas.openxmlformats.org/officeDocument/2006/relationships" xmlns:p="http://schemas.openxmlformats.org/presentationml/2006/main">
  <p:tag name="MH" val="20150812112923"/>
  <p:tag name="MH_LIBRARY" val="GRAPHIC"/>
  <p:tag name="MH_TYPE" val="SubTitle"/>
  <p:tag name="MH_ORDER" val="2"/>
</p:tagLst>
</file>

<file path=ppt/tags/tag15.xml><?xml version="1.0" encoding="utf-8"?>
<p:tagLst xmlns:a="http://schemas.openxmlformats.org/drawingml/2006/main" xmlns:r="http://schemas.openxmlformats.org/officeDocument/2006/relationships" xmlns:p="http://schemas.openxmlformats.org/presentationml/2006/main">
  <p:tag name="MH" val="20150812112923"/>
  <p:tag name="MH_LIBRARY" val="GRAPHIC"/>
  <p:tag name="MH_TYPE" val="Other"/>
  <p:tag name="MH_ORDER" val="2"/>
</p:tagLst>
</file>

<file path=ppt/tags/tag16.xml><?xml version="1.0" encoding="utf-8"?>
<p:tagLst xmlns:a="http://schemas.openxmlformats.org/drawingml/2006/main" xmlns:r="http://schemas.openxmlformats.org/officeDocument/2006/relationships" xmlns:p="http://schemas.openxmlformats.org/presentationml/2006/main">
  <p:tag name="MH" val="20150812112923"/>
  <p:tag name="MH_LIBRARY" val="GRAPHIC"/>
  <p:tag name="MH_TYPE" val="Other"/>
  <p:tag name="MH_ORDER" val="3"/>
</p:tagLst>
</file>

<file path=ppt/tags/tag17.xml><?xml version="1.0" encoding="utf-8"?>
<p:tagLst xmlns:a="http://schemas.openxmlformats.org/drawingml/2006/main" xmlns:r="http://schemas.openxmlformats.org/officeDocument/2006/relationships" xmlns:p="http://schemas.openxmlformats.org/presentationml/2006/main">
  <p:tag name="MH" val="20150812112923"/>
  <p:tag name="MH_LIBRARY" val="GRAPHIC"/>
  <p:tag name="MH_TYPE" val="SubTitle"/>
  <p:tag name="MH_ORDER" val="1"/>
</p:tagLst>
</file>

<file path=ppt/tags/tag18.xml><?xml version="1.0" encoding="utf-8"?>
<p:tagLst xmlns:a="http://schemas.openxmlformats.org/drawingml/2006/main" xmlns:r="http://schemas.openxmlformats.org/officeDocument/2006/relationships" xmlns:p="http://schemas.openxmlformats.org/presentationml/2006/main">
  <p:tag name="MH" val="20150812112923"/>
  <p:tag name="MH_LIBRARY" val="GRAPHIC"/>
  <p:tag name="MH_TYPE" val="Other"/>
  <p:tag name="MH_ORDER" val="4"/>
</p:tagLst>
</file>

<file path=ppt/tags/tag19.xml><?xml version="1.0" encoding="utf-8"?>
<p:tagLst xmlns:a="http://schemas.openxmlformats.org/drawingml/2006/main" xmlns:r="http://schemas.openxmlformats.org/officeDocument/2006/relationships" xmlns:p="http://schemas.openxmlformats.org/presentationml/2006/main">
  <p:tag name="MH" val="20150812112923"/>
  <p:tag name="MH_LIBRARY" val="GRAPHIC"/>
  <p:tag name="MH_TYPE" val="Other"/>
  <p:tag name="MH_ORDER" val="5"/>
</p:tagLst>
</file>

<file path=ppt/tags/tag2.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SubTitle"/>
  <p:tag name="MH_ORDER" val="4"/>
</p:tagLst>
</file>

<file path=ppt/tags/tag20.xml><?xml version="1.0" encoding="utf-8"?>
<p:tagLst xmlns:a="http://schemas.openxmlformats.org/drawingml/2006/main" xmlns:r="http://schemas.openxmlformats.org/officeDocument/2006/relationships" xmlns:p="http://schemas.openxmlformats.org/presentationml/2006/main">
  <p:tag name="MH" val="20150812112923"/>
  <p:tag name="MH_LIBRARY" val="GRAPHIC"/>
  <p:tag name="MH_TYPE" val="Other"/>
  <p:tag name="MH_ORDER" val="6"/>
</p:tagLst>
</file>

<file path=ppt/tags/tag21.xml><?xml version="1.0" encoding="utf-8"?>
<p:tagLst xmlns:a="http://schemas.openxmlformats.org/drawingml/2006/main" xmlns:r="http://schemas.openxmlformats.org/officeDocument/2006/relationships" xmlns:p="http://schemas.openxmlformats.org/presentationml/2006/main">
  <p:tag name="MH" val="20150812112923"/>
  <p:tag name="MH_LIBRARY" val="GRAPHIC"/>
  <p:tag name="MH_TYPE" val="SubTitle"/>
  <p:tag name="MH_ORDER" val="3"/>
</p:tagLst>
</file>

<file path=ppt/tags/tag22.xml><?xml version="1.0" encoding="utf-8"?>
<p:tagLst xmlns:a="http://schemas.openxmlformats.org/drawingml/2006/main" xmlns:r="http://schemas.openxmlformats.org/officeDocument/2006/relationships" xmlns:p="http://schemas.openxmlformats.org/presentationml/2006/main">
  <p:tag name="MH" val="20150812112923"/>
  <p:tag name="MH_LIBRARY" val="GRAPHIC"/>
  <p:tag name="MH_TYPE" val="Other"/>
  <p:tag name="MH_ORDER" val="7"/>
</p:tagLst>
</file>

<file path=ppt/tags/tag23.xml><?xml version="1.0" encoding="utf-8"?>
<p:tagLst xmlns:a="http://schemas.openxmlformats.org/drawingml/2006/main" xmlns:r="http://schemas.openxmlformats.org/officeDocument/2006/relationships" xmlns:p="http://schemas.openxmlformats.org/presentationml/2006/main">
  <p:tag name="MH" val="20150812112923"/>
  <p:tag name="MH_LIBRARY" val="GRAPHIC"/>
  <p:tag name="MH_TYPE" val="SubTitle"/>
  <p:tag name="MH_ORDER" val="4"/>
</p:tagLst>
</file>

<file path=ppt/tags/tag24.xml><?xml version="1.0" encoding="utf-8"?>
<p:tagLst xmlns:a="http://schemas.openxmlformats.org/drawingml/2006/main" xmlns:r="http://schemas.openxmlformats.org/officeDocument/2006/relationships" xmlns:p="http://schemas.openxmlformats.org/presentationml/2006/main">
  <p:tag name="MH" val="20150812112923"/>
  <p:tag name="MH_LIBRARY" val="GRAPHIC"/>
  <p:tag name="MH_TYPE" val="Other"/>
  <p:tag name="MH_ORDER" val="9"/>
</p:tagLst>
</file>

<file path=ppt/tags/tag25.xml><?xml version="1.0" encoding="utf-8"?>
<p:tagLst xmlns:a="http://schemas.openxmlformats.org/drawingml/2006/main" xmlns:r="http://schemas.openxmlformats.org/officeDocument/2006/relationships" xmlns:p="http://schemas.openxmlformats.org/presentationml/2006/main">
  <p:tag name="MH" val="20150812112923"/>
  <p:tag name="MH_LIBRARY" val="GRAPHIC"/>
  <p:tag name="MH_TYPE" val="SubTitle"/>
  <p:tag name="MH_ORDER" val="5"/>
</p:tagLst>
</file>

<file path=ppt/tags/tag26.xml><?xml version="1.0" encoding="utf-8"?>
<p:tagLst xmlns:a="http://schemas.openxmlformats.org/drawingml/2006/main" xmlns:r="http://schemas.openxmlformats.org/officeDocument/2006/relationships" xmlns:p="http://schemas.openxmlformats.org/presentationml/2006/main">
  <p:tag name="MH" val="20150812112923"/>
  <p:tag name="MH_LIBRARY" val="GRAPHIC"/>
  <p:tag name="MH_TYPE" val="Other"/>
  <p:tag name="MH_ORDER" val="10"/>
</p:tagLst>
</file>

<file path=ppt/tags/tag27.xml><?xml version="1.0" encoding="utf-8"?>
<p:tagLst xmlns:a="http://schemas.openxmlformats.org/drawingml/2006/main" xmlns:r="http://schemas.openxmlformats.org/officeDocument/2006/relationships" xmlns:p="http://schemas.openxmlformats.org/presentationml/2006/main">
  <p:tag name="MH" val="20150812112923"/>
  <p:tag name="MH_LIBRARY" val="GRAPHIC"/>
  <p:tag name="MH_TYPE" val="Other"/>
  <p:tag name="MH_ORDER" val="11"/>
</p:tagLst>
</file>

<file path=ppt/tags/tag3.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SubTitle"/>
  <p:tag name="MH_ORDER" val="4"/>
</p:tagLst>
</file>

<file path=ppt/tags/tag4.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Other"/>
  <p:tag name="MH_ORDER" val="1"/>
</p:tagLst>
</file>

<file path=ppt/tags/tag5.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Other"/>
  <p:tag name="MH_ORDER" val="2"/>
</p:tagLst>
</file>

<file path=ppt/tags/tag6.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Other"/>
  <p:tag name="MH_ORDER" val="3"/>
</p:tagLst>
</file>

<file path=ppt/tags/tag7.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Other"/>
  <p:tag name="MH_ORDER" val="4"/>
</p:tagLst>
</file>

<file path=ppt/tags/tag8.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Other"/>
  <p:tag name="MH_ORDER" val="5"/>
</p:tagLst>
</file>

<file path=ppt/tags/tag9.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Other"/>
  <p:tag name="MH_ORDER" val="6"/>
</p:tagLst>
</file>

<file path=ppt/theme/theme1.xml><?xml version="1.0" encoding="utf-8"?>
<a:theme xmlns:a="http://schemas.openxmlformats.org/drawingml/2006/main" name="Office 主题​​">
  <a:themeElements>
    <a:clrScheme name="自定义 11">
      <a:dk1>
        <a:sysClr val="windowText" lastClr="000000"/>
      </a:dk1>
      <a:lt1>
        <a:sysClr val="window" lastClr="FFFFFF"/>
      </a:lt1>
      <a:dk2>
        <a:srgbClr val="44546A"/>
      </a:dk2>
      <a:lt2>
        <a:srgbClr val="E7E6E6"/>
      </a:lt2>
      <a:accent1>
        <a:srgbClr val="5B9BD5"/>
      </a:accent1>
      <a:accent2>
        <a:srgbClr val="459BB3"/>
      </a:accent2>
      <a:accent3>
        <a:srgbClr val="5B9BD5"/>
      </a:accent3>
      <a:accent4>
        <a:srgbClr val="459BB3"/>
      </a:accent4>
      <a:accent5>
        <a:srgbClr val="459BB3"/>
      </a:accent5>
      <a:accent6>
        <a:srgbClr val="459BB3"/>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2070</Words>
  <Application>Microsoft Office PowerPoint</Application>
  <PresentationFormat>全屏显示(16:9)</PresentationFormat>
  <Paragraphs>238</Paragraphs>
  <Slides>25</Slides>
  <Notes>25</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25</vt:i4>
      </vt:variant>
    </vt:vector>
  </HeadingPairs>
  <TitlesOfParts>
    <vt:vector size="36" baseType="lpstr">
      <vt:lpstr>LiHei Pro</vt:lpstr>
      <vt:lpstr>等线</vt:lpstr>
      <vt:lpstr>冬青黑体简体中文 W3</vt:lpstr>
      <vt:lpstr>微软雅黑</vt:lpstr>
      <vt:lpstr>Agency FB</vt:lpstr>
      <vt:lpstr>Arial</vt:lpstr>
      <vt:lpstr>Calibri</vt:lpstr>
      <vt:lpstr>Calibri Light</vt:lpstr>
      <vt:lpstr>Impact</vt:lpstr>
      <vt:lpstr>Raavi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4</cp:revision>
  <dcterms:created xsi:type="dcterms:W3CDTF">2017-03-04T06:55:00Z</dcterms:created>
  <dcterms:modified xsi:type="dcterms:W3CDTF">2021-01-05T13:59:53Z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