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1.xml" ContentType="application/vnd.openxmlformats-officedocument.presentationml.tags+xml"/>
  <Override PartName="/ppt/notesSlides/notesSlide6.xml" ContentType="application/vnd.openxmlformats-officedocument.presentationml.notesSlide+xml"/>
  <Override PartName="/ppt/tags/tag2.xml" ContentType="application/vnd.openxmlformats-officedocument.presentationml.tags+xml"/>
  <Override PartName="/ppt/notesSlides/notesSlide7.xml" ContentType="application/vnd.openxmlformats-officedocument.presentationml.notesSlide+xml"/>
  <Override PartName="/ppt/tags/tag3.xml" ContentType="application/vnd.openxmlformats-officedocument.presentationml.tags+xml"/>
  <Override PartName="/ppt/notesSlides/notesSlide8.xml" ContentType="application/vnd.openxmlformats-officedocument.presentationml.notesSlide+xml"/>
  <Override PartName="/ppt/tags/tag4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9"/>
  </p:notesMasterIdLst>
  <p:sldIdLst>
    <p:sldId id="347" r:id="rId2"/>
    <p:sldId id="348" r:id="rId3"/>
    <p:sldId id="349" r:id="rId4"/>
    <p:sldId id="389" r:id="rId5"/>
    <p:sldId id="362" r:id="rId6"/>
    <p:sldId id="390" r:id="rId7"/>
    <p:sldId id="364" r:id="rId8"/>
    <p:sldId id="365" r:id="rId9"/>
    <p:sldId id="366" r:id="rId10"/>
    <p:sldId id="367" r:id="rId11"/>
    <p:sldId id="386" r:id="rId12"/>
    <p:sldId id="369" r:id="rId13"/>
    <p:sldId id="371" r:id="rId14"/>
    <p:sldId id="372" r:id="rId15"/>
    <p:sldId id="373" r:id="rId16"/>
    <p:sldId id="374" r:id="rId17"/>
    <p:sldId id="375" r:id="rId18"/>
    <p:sldId id="388" r:id="rId19"/>
    <p:sldId id="376" r:id="rId20"/>
    <p:sldId id="387" r:id="rId21"/>
    <p:sldId id="379" r:id="rId22"/>
    <p:sldId id="380" r:id="rId23"/>
    <p:sldId id="381" r:id="rId24"/>
    <p:sldId id="382" r:id="rId25"/>
    <p:sldId id="383" r:id="rId26"/>
    <p:sldId id="384" r:id="rId27"/>
    <p:sldId id="357" r:id="rId28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32" d="100"/>
          <a:sy n="132" d="100"/>
        </p:scale>
        <p:origin x="192" y="19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ADD754-F49E-4351-AAFE-19D83F43501C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8F6036-E835-44CB-A25A-34C755DFD5D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BF2980-540F-4F7F-A4CC-709C5E980331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41987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US" dirty="0"/>
          </a:p>
        </p:txBody>
      </p:sp>
      <p:sp>
        <p:nvSpPr>
          <p:cNvPr id="41988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/>
          <a:lstStyle/>
          <a:p>
            <a:fld id="{5408BD6C-5424-4E29-9EDB-C408610136B0}" type="slidenum">
              <a:rPr lang="zh-CN" altLang="en-US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43011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43012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/>
          <a:lstStyle/>
          <a:p>
            <a:fld id="{7EE654AE-4FDD-45CA-8BA3-AC4E74BFFAE3}" type="slidenum">
              <a:rPr lang="zh-CN" altLang="en-US">
                <a:latin typeface="等线" panose="02010600030101010101" charset="-122"/>
              </a:rPr>
              <a:t>12</a:t>
            </a:fld>
            <a:endParaRPr lang="zh-CN" altLang="en-US">
              <a:latin typeface="等线" panose="02010600030101010101" charset="-122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45059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45060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/>
          <a:lstStyle/>
          <a:p>
            <a:fld id="{613D5AC2-9094-4DB2-B923-1C61B244F6CA}" type="slidenum">
              <a:rPr lang="zh-CN" altLang="en-US">
                <a:latin typeface="等线" panose="02010600030101010101" charset="-122"/>
              </a:rPr>
              <a:t>13</a:t>
            </a:fld>
            <a:endParaRPr lang="zh-CN" altLang="en-US">
              <a:latin typeface="等线" panose="02010600030101010101" charset="-122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46083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46084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/>
          <a:lstStyle/>
          <a:p>
            <a:fld id="{FC26E11F-3E82-4B74-844C-9F1AC67E48C9}" type="slidenum">
              <a:rPr lang="zh-CN" altLang="en-US">
                <a:latin typeface="等线" panose="02010600030101010101" charset="-122"/>
              </a:rPr>
              <a:t>14</a:t>
            </a:fld>
            <a:endParaRPr lang="zh-CN" altLang="en-US">
              <a:latin typeface="等线" panose="02010600030101010101" charset="-122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47107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47108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/>
          <a:lstStyle/>
          <a:p>
            <a:fld id="{17D46399-3F7D-4EC7-8EB6-345EA1C3E8E7}" type="slidenum">
              <a:rPr lang="zh-CN" altLang="en-US">
                <a:latin typeface="等线" panose="02010600030101010101" charset="-122"/>
              </a:rPr>
              <a:t>15</a:t>
            </a:fld>
            <a:endParaRPr lang="zh-CN" altLang="en-US">
              <a:latin typeface="等线" panose="02010600030101010101" charset="-122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48131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48132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/>
          <a:lstStyle/>
          <a:p>
            <a:fld id="{3BDB6467-FBDF-439B-8203-331E5832945E}" type="slidenum">
              <a:rPr lang="zh-CN" altLang="en-US">
                <a:latin typeface="等线" panose="02010600030101010101" charset="-122"/>
              </a:rPr>
              <a:t>16</a:t>
            </a:fld>
            <a:endParaRPr lang="zh-CN" altLang="en-US">
              <a:latin typeface="等线" panose="02010600030101010101" charset="-122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49155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49156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/>
          <a:lstStyle/>
          <a:p>
            <a:fld id="{D03369A5-22B8-4B3F-9AB5-C14D617F8497}" type="slidenum">
              <a:rPr lang="zh-CN" altLang="en-US">
                <a:latin typeface="等线" panose="02010600030101010101" charset="-122"/>
              </a:rPr>
              <a:t>17</a:t>
            </a:fld>
            <a:endParaRPr lang="zh-CN" altLang="en-US">
              <a:latin typeface="等线" panose="02010600030101010101" charset="-122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49155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49156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/>
          <a:lstStyle/>
          <a:p>
            <a:fld id="{D03369A5-22B8-4B3F-9AB5-C14D617F8497}" type="slidenum">
              <a:rPr lang="zh-CN" altLang="en-US">
                <a:latin typeface="等线" panose="02010600030101010101" charset="-122"/>
              </a:rPr>
              <a:t>18</a:t>
            </a:fld>
            <a:endParaRPr lang="zh-CN" altLang="en-US">
              <a:latin typeface="等线" panose="02010600030101010101" charset="-122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50179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50180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/>
          <a:lstStyle/>
          <a:p>
            <a:fld id="{FFE89201-BF64-4222-A86E-D65B590867BC}" type="slidenum">
              <a:rPr lang="zh-CN" altLang="en-US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41987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US" dirty="0"/>
          </a:p>
        </p:txBody>
      </p:sp>
      <p:sp>
        <p:nvSpPr>
          <p:cNvPr id="41988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/>
          <a:lstStyle/>
          <a:p>
            <a:fld id="{5408BD6C-5424-4E29-9EDB-C408610136B0}" type="slidenum">
              <a:rPr lang="zh-CN" altLang="en-US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2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53251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53252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/>
          <a:lstStyle/>
          <a:p>
            <a:fld id="{7B2260A6-B7AA-4EED-93E4-2F5DD6960E9D}" type="slidenum">
              <a:rPr lang="zh-CN" altLang="en-US">
                <a:latin typeface="等线" panose="02010600030101010101" charset="-122"/>
              </a:rPr>
              <a:t>21</a:t>
            </a:fld>
            <a:endParaRPr lang="zh-CN" altLang="en-US">
              <a:latin typeface="等线" panose="02010600030101010101" charset="-122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54275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54276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/>
          <a:lstStyle/>
          <a:p>
            <a:fld id="{D4FB81DB-0EEF-45AB-BD33-47EAAC794018}" type="slidenum">
              <a:rPr lang="zh-CN" altLang="en-US">
                <a:latin typeface="等线" panose="02010600030101010101" charset="-122"/>
              </a:rPr>
              <a:t>22</a:t>
            </a:fld>
            <a:endParaRPr lang="zh-CN" altLang="en-US">
              <a:latin typeface="等线" panose="02010600030101010101" charset="-122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55299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55300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/>
          <a:lstStyle/>
          <a:p>
            <a:fld id="{564988C1-9E87-41CC-870D-A2F143FAD63A}" type="slidenum">
              <a:rPr lang="zh-CN" altLang="en-US">
                <a:latin typeface="等线" panose="02010600030101010101" charset="-122"/>
              </a:rPr>
              <a:t>23</a:t>
            </a:fld>
            <a:endParaRPr lang="zh-CN" altLang="en-US">
              <a:latin typeface="等线" panose="02010600030101010101" charset="-122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56323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56324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/>
          <a:lstStyle/>
          <a:p>
            <a:fld id="{41D3DFCB-EDEA-4AEB-929D-DC0B795DC4BB}" type="slidenum">
              <a:rPr lang="zh-CN" altLang="en-US">
                <a:latin typeface="等线" panose="02010600030101010101" charset="-122"/>
              </a:rPr>
              <a:t>24</a:t>
            </a:fld>
            <a:endParaRPr lang="zh-CN" altLang="en-US">
              <a:latin typeface="等线" panose="02010600030101010101" charset="-122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57347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57348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/>
          <a:lstStyle/>
          <a:p>
            <a:fld id="{4D4702B4-E3E1-4B7A-ACBE-0D1774427EB3}" type="slidenum">
              <a:rPr lang="zh-CN" altLang="en-US">
                <a:latin typeface="等线" panose="02010600030101010101" charset="-122"/>
              </a:rPr>
              <a:t>25</a:t>
            </a:fld>
            <a:endParaRPr lang="zh-CN" altLang="en-US">
              <a:latin typeface="等线" panose="02010600030101010101" charset="-122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58371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58372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/>
          <a:lstStyle/>
          <a:p>
            <a:fld id="{97726D8F-F3BC-4F07-A3E8-49740C9FFD45}" type="slidenum">
              <a:rPr lang="zh-CN" altLang="en-US"/>
              <a:t>26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BF2980-540F-4F7F-A4CC-709C5E980331}" type="slidenum">
              <a:rPr lang="zh-CN" altLang="en-US" smtClean="0"/>
              <a:t>27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41987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US" dirty="0"/>
          </a:p>
        </p:txBody>
      </p:sp>
      <p:sp>
        <p:nvSpPr>
          <p:cNvPr id="41988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/>
          <a:lstStyle/>
          <a:p>
            <a:fld id="{5408BD6C-5424-4E29-9EDB-C408610136B0}" type="slidenum">
              <a:rPr lang="zh-CN" altLang="en-US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35843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35844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/>
          <a:lstStyle/>
          <a:p>
            <a:fld id="{BD8B71B0-CE0E-4CE7-A83C-2186CACE6B48}" type="slidenum">
              <a:rPr lang="zh-CN" altLang="en-US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36867" name="Notes Placeholder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en-US" altLang="zh-CN">
              <a:ea typeface="宋体" panose="02010600030101010101" pitchFamily="2" charset="-122"/>
            </a:endParaRPr>
          </a:p>
        </p:txBody>
      </p:sp>
      <p:sp>
        <p:nvSpPr>
          <p:cNvPr id="36868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/>
          <a:lstStyle/>
          <a:p>
            <a:fld id="{ECCF8357-20D7-42AD-B9F9-58D1E24E567A}" type="slidenum">
              <a:rPr lang="en-US" altLang="zh-CN">
                <a:latin typeface="等线" panose="02010600030101010101" charset="-122"/>
              </a:rPr>
              <a:t>6</a:t>
            </a:fld>
            <a:endParaRPr lang="en-US" altLang="zh-CN">
              <a:latin typeface="等线" panose="02010600030101010101" charset="-122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37891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37892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/>
          <a:lstStyle/>
          <a:p>
            <a:fld id="{831E1823-9D35-4145-A602-ADD97191E3A7}" type="slidenum">
              <a:rPr lang="zh-CN" altLang="en-US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38915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38916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/>
          <a:lstStyle/>
          <a:p>
            <a:fld id="{F7868C38-838B-4886-86AD-5E43F64A572F}" type="slidenum">
              <a:rPr lang="zh-CN" altLang="en-US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39939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39940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/>
          <a:lstStyle/>
          <a:p>
            <a:fld id="{56E7239F-7BC8-4733-9E21-61B888B390E2}" type="slidenum">
              <a:rPr lang="zh-CN" altLang="en-US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40963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40964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/>
          <a:lstStyle/>
          <a:p>
            <a:fld id="{AEC4C360-9F80-4A2C-81E2-500F80B50DC9}" type="slidenum">
              <a:rPr lang="zh-CN" altLang="en-US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121"/>
          <p:cNvGrpSpPr/>
          <p:nvPr userDrawn="1"/>
        </p:nvGrpSpPr>
        <p:grpSpPr>
          <a:xfrm>
            <a:off x="304800" y="291925"/>
            <a:ext cx="5334000" cy="755825"/>
            <a:chOff x="4555084" y="1092328"/>
            <a:chExt cx="4697323" cy="1150809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66000"/>
                      </a14:imgEffect>
                    </a14:imgLayer>
                  </a14:imgProps>
                </a:ext>
              </a:extLst>
            </a:blip>
            <a:srcRect t="76775"/>
            <a:stretch>
              <a:fillRect/>
            </a:stretch>
          </p:blipFill>
          <p:spPr>
            <a:xfrm>
              <a:off x="4926460" y="2041830"/>
              <a:ext cx="3646270" cy="201307"/>
            </a:xfrm>
            <a:prstGeom prst="rect">
              <a:avLst/>
            </a:prstGeom>
          </p:spPr>
        </p:pic>
        <p:grpSp>
          <p:nvGrpSpPr>
            <p:cNvPr id="7" name="组合 123"/>
            <p:cNvGrpSpPr/>
            <p:nvPr/>
          </p:nvGrpSpPr>
          <p:grpSpPr>
            <a:xfrm>
              <a:off x="4555084" y="1092328"/>
              <a:ext cx="4697323" cy="974451"/>
              <a:chOff x="4555084" y="1092328"/>
              <a:chExt cx="4697323" cy="974451"/>
            </a:xfrm>
          </p:grpSpPr>
          <p:pic>
            <p:nvPicPr>
              <p:cNvPr id="8" name="图片 7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66000"/>
                        </a14:imgEffect>
                      </a14:imgLayer>
                    </a14:imgProps>
                  </a:ext>
                </a:extLst>
              </a:blip>
              <a:srcRect t="76775"/>
              <a:stretch>
                <a:fillRect/>
              </a:stretch>
            </p:blipFill>
            <p:spPr>
              <a:xfrm rot="16200000">
                <a:off x="8600149" y="1414521"/>
                <a:ext cx="958122" cy="346394"/>
              </a:xfrm>
              <a:prstGeom prst="rect">
                <a:avLst/>
              </a:prstGeom>
            </p:spPr>
          </p:pic>
          <p:sp>
            <p:nvSpPr>
              <p:cNvPr id="9" name="圆角矩形 8"/>
              <p:cNvSpPr/>
              <p:nvPr/>
            </p:nvSpPr>
            <p:spPr>
              <a:xfrm>
                <a:off x="4555084" y="1092328"/>
                <a:ext cx="4389024" cy="958122"/>
              </a:xfrm>
              <a:prstGeom prst="roundRect">
                <a:avLst>
                  <a:gd name="adj" fmla="val 9218"/>
                </a:avLst>
              </a:prstGeom>
              <a:gradFill>
                <a:gsLst>
                  <a:gs pos="47000">
                    <a:srgbClr val="FDFDFD"/>
                  </a:gs>
                  <a:gs pos="53000">
                    <a:srgbClr val="E8E8E8"/>
                  </a:gs>
                  <a:gs pos="100000">
                    <a:srgbClr val="ECECEC"/>
                  </a:gs>
                </a:gsLst>
                <a:lin ang="5400000" scaled="1"/>
              </a:gradFill>
              <a:ln>
                <a:noFill/>
              </a:ln>
              <a:effectLst>
                <a:outerShdw blurRad="76200" dist="38100" dir="2700000" algn="tl" rotWithShape="0">
                  <a:prstClr val="black">
                    <a:alpha val="1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</p:grpSp>
      </p:grpSp>
      <p:sp>
        <p:nvSpPr>
          <p:cNvPr id="13" name="矩形 12"/>
          <p:cNvSpPr/>
          <p:nvPr userDrawn="1"/>
        </p:nvSpPr>
        <p:spPr>
          <a:xfrm flipV="1">
            <a:off x="0" y="5010149"/>
            <a:ext cx="9144000" cy="17905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121"/>
          <p:cNvGrpSpPr/>
          <p:nvPr userDrawn="1"/>
        </p:nvGrpSpPr>
        <p:grpSpPr>
          <a:xfrm>
            <a:off x="304800" y="291925"/>
            <a:ext cx="5334000" cy="755825"/>
            <a:chOff x="4555084" y="1092328"/>
            <a:chExt cx="4697323" cy="1150809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66000"/>
                      </a14:imgEffect>
                    </a14:imgLayer>
                  </a14:imgProps>
                </a:ext>
              </a:extLst>
            </a:blip>
            <a:srcRect t="76775"/>
            <a:stretch>
              <a:fillRect/>
            </a:stretch>
          </p:blipFill>
          <p:spPr>
            <a:xfrm>
              <a:off x="4926460" y="2041830"/>
              <a:ext cx="3646270" cy="201307"/>
            </a:xfrm>
            <a:prstGeom prst="rect">
              <a:avLst/>
            </a:prstGeom>
          </p:spPr>
        </p:pic>
        <p:grpSp>
          <p:nvGrpSpPr>
            <p:cNvPr id="5" name="组合 123"/>
            <p:cNvGrpSpPr/>
            <p:nvPr/>
          </p:nvGrpSpPr>
          <p:grpSpPr>
            <a:xfrm>
              <a:off x="4555084" y="1092328"/>
              <a:ext cx="4697323" cy="974451"/>
              <a:chOff x="4555084" y="1092328"/>
              <a:chExt cx="4697323" cy="974451"/>
            </a:xfrm>
          </p:grpSpPr>
          <p:pic>
            <p:nvPicPr>
              <p:cNvPr id="6" name="图片 5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66000"/>
                        </a14:imgEffect>
                      </a14:imgLayer>
                    </a14:imgProps>
                  </a:ext>
                </a:extLst>
              </a:blip>
              <a:srcRect t="76775"/>
              <a:stretch>
                <a:fillRect/>
              </a:stretch>
            </p:blipFill>
            <p:spPr>
              <a:xfrm rot="16200000">
                <a:off x="8600149" y="1414521"/>
                <a:ext cx="958122" cy="346394"/>
              </a:xfrm>
              <a:prstGeom prst="rect">
                <a:avLst/>
              </a:prstGeom>
            </p:spPr>
          </p:pic>
          <p:sp>
            <p:nvSpPr>
              <p:cNvPr id="7" name="圆角矩形 6"/>
              <p:cNvSpPr/>
              <p:nvPr/>
            </p:nvSpPr>
            <p:spPr>
              <a:xfrm>
                <a:off x="4555084" y="1092328"/>
                <a:ext cx="4389024" cy="958122"/>
              </a:xfrm>
              <a:prstGeom prst="roundRect">
                <a:avLst>
                  <a:gd name="adj" fmla="val 9218"/>
                </a:avLst>
              </a:prstGeom>
              <a:gradFill>
                <a:gsLst>
                  <a:gs pos="47000">
                    <a:srgbClr val="FDFDFD"/>
                  </a:gs>
                  <a:gs pos="53000">
                    <a:srgbClr val="E8E8E8"/>
                  </a:gs>
                  <a:gs pos="100000">
                    <a:srgbClr val="ECECEC"/>
                  </a:gs>
                </a:gsLst>
                <a:lin ang="5400000" scaled="1"/>
              </a:gradFill>
              <a:ln>
                <a:noFill/>
              </a:ln>
              <a:effectLst>
                <a:outerShdw blurRad="76200" dist="38100" dir="2700000" algn="tl" rotWithShape="0">
                  <a:prstClr val="black">
                    <a:alpha val="1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</p:grpSp>
      </p:grpSp>
      <p:sp>
        <p:nvSpPr>
          <p:cNvPr id="8" name="矩形 7"/>
          <p:cNvSpPr/>
          <p:nvPr userDrawn="1"/>
        </p:nvSpPr>
        <p:spPr>
          <a:xfrm flipV="1">
            <a:off x="0" y="5010149"/>
            <a:ext cx="9144000" cy="17905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21"/>
          <p:cNvGrpSpPr/>
          <p:nvPr userDrawn="1"/>
        </p:nvGrpSpPr>
        <p:grpSpPr>
          <a:xfrm>
            <a:off x="304800" y="291925"/>
            <a:ext cx="5334000" cy="755825"/>
            <a:chOff x="4555084" y="1092328"/>
            <a:chExt cx="4697323" cy="1150809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66000"/>
                      </a14:imgEffect>
                    </a14:imgLayer>
                  </a14:imgProps>
                </a:ext>
              </a:extLst>
            </a:blip>
            <a:srcRect t="76775"/>
            <a:stretch>
              <a:fillRect/>
            </a:stretch>
          </p:blipFill>
          <p:spPr>
            <a:xfrm>
              <a:off x="4926460" y="2041830"/>
              <a:ext cx="3646270" cy="201307"/>
            </a:xfrm>
            <a:prstGeom prst="rect">
              <a:avLst/>
            </a:prstGeom>
          </p:spPr>
        </p:pic>
        <p:grpSp>
          <p:nvGrpSpPr>
            <p:cNvPr id="4" name="组合 123"/>
            <p:cNvGrpSpPr/>
            <p:nvPr/>
          </p:nvGrpSpPr>
          <p:grpSpPr>
            <a:xfrm>
              <a:off x="4555084" y="1092328"/>
              <a:ext cx="4697323" cy="974451"/>
              <a:chOff x="4555084" y="1092328"/>
              <a:chExt cx="4697323" cy="974451"/>
            </a:xfrm>
          </p:grpSpPr>
          <p:pic>
            <p:nvPicPr>
              <p:cNvPr id="5" name="图片 4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66000"/>
                        </a14:imgEffect>
                      </a14:imgLayer>
                    </a14:imgProps>
                  </a:ext>
                </a:extLst>
              </a:blip>
              <a:srcRect t="76775"/>
              <a:stretch>
                <a:fillRect/>
              </a:stretch>
            </p:blipFill>
            <p:spPr>
              <a:xfrm rot="16200000">
                <a:off x="8600149" y="1414521"/>
                <a:ext cx="958122" cy="346394"/>
              </a:xfrm>
              <a:prstGeom prst="rect">
                <a:avLst/>
              </a:prstGeom>
            </p:spPr>
          </p:pic>
          <p:sp>
            <p:nvSpPr>
              <p:cNvPr id="6" name="圆角矩形 5"/>
              <p:cNvSpPr/>
              <p:nvPr/>
            </p:nvSpPr>
            <p:spPr>
              <a:xfrm>
                <a:off x="4555084" y="1092328"/>
                <a:ext cx="4389024" cy="958122"/>
              </a:xfrm>
              <a:prstGeom prst="roundRect">
                <a:avLst>
                  <a:gd name="adj" fmla="val 9218"/>
                </a:avLst>
              </a:prstGeom>
              <a:gradFill>
                <a:gsLst>
                  <a:gs pos="47000">
                    <a:srgbClr val="FDFDFD"/>
                  </a:gs>
                  <a:gs pos="53000">
                    <a:srgbClr val="E8E8E8"/>
                  </a:gs>
                  <a:gs pos="100000">
                    <a:srgbClr val="ECECEC"/>
                  </a:gs>
                </a:gsLst>
                <a:lin ang="5400000" scaled="1"/>
              </a:gradFill>
              <a:ln>
                <a:noFill/>
              </a:ln>
              <a:effectLst>
                <a:outerShdw blurRad="76200" dist="38100" dir="2700000" algn="tl" rotWithShape="0">
                  <a:prstClr val="black">
                    <a:alpha val="1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</p:grpSp>
      </p:grpSp>
      <p:sp>
        <p:nvSpPr>
          <p:cNvPr id="7" name="矩形 6"/>
          <p:cNvSpPr/>
          <p:nvPr userDrawn="1"/>
        </p:nvSpPr>
        <p:spPr>
          <a:xfrm flipV="1">
            <a:off x="0" y="5010149"/>
            <a:ext cx="9144000" cy="17905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2D5B-3EED-41BA-94D9-90B1F1B196BA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B17AC-5819-47CE-B884-001938CF9DB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1"/>
          <p:cNvGrpSpPr/>
          <p:nvPr userDrawn="1"/>
        </p:nvGrpSpPr>
        <p:grpSpPr>
          <a:xfrm>
            <a:off x="304800" y="291925"/>
            <a:ext cx="5334000" cy="755825"/>
            <a:chOff x="4555084" y="1092328"/>
            <a:chExt cx="4697323" cy="1150809"/>
          </a:xfrm>
        </p:grpSpPr>
        <p:pic>
          <p:nvPicPr>
            <p:cNvPr id="14" name="图片 1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66000"/>
                      </a14:imgEffect>
                    </a14:imgLayer>
                  </a14:imgProps>
                </a:ext>
              </a:extLst>
            </a:blip>
            <a:srcRect t="76775"/>
            <a:stretch>
              <a:fillRect/>
            </a:stretch>
          </p:blipFill>
          <p:spPr>
            <a:xfrm>
              <a:off x="4926460" y="2041830"/>
              <a:ext cx="3646270" cy="201307"/>
            </a:xfrm>
            <a:prstGeom prst="rect">
              <a:avLst/>
            </a:prstGeom>
          </p:spPr>
        </p:pic>
        <p:grpSp>
          <p:nvGrpSpPr>
            <p:cNvPr id="15" name="组合 123"/>
            <p:cNvGrpSpPr/>
            <p:nvPr/>
          </p:nvGrpSpPr>
          <p:grpSpPr>
            <a:xfrm>
              <a:off x="4555084" y="1092328"/>
              <a:ext cx="4697323" cy="974451"/>
              <a:chOff x="4555084" y="1092328"/>
              <a:chExt cx="4697323" cy="974451"/>
            </a:xfrm>
          </p:grpSpPr>
          <p:pic>
            <p:nvPicPr>
              <p:cNvPr id="16" name="图片 15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66000"/>
                        </a14:imgEffect>
                      </a14:imgLayer>
                    </a14:imgProps>
                  </a:ext>
                </a:extLst>
              </a:blip>
              <a:srcRect t="76775"/>
              <a:stretch>
                <a:fillRect/>
              </a:stretch>
            </p:blipFill>
            <p:spPr>
              <a:xfrm rot="16200000">
                <a:off x="8600149" y="1414521"/>
                <a:ext cx="958122" cy="346394"/>
              </a:xfrm>
              <a:prstGeom prst="rect">
                <a:avLst/>
              </a:prstGeom>
            </p:spPr>
          </p:pic>
          <p:sp>
            <p:nvSpPr>
              <p:cNvPr id="17" name="圆角矩形 16"/>
              <p:cNvSpPr/>
              <p:nvPr/>
            </p:nvSpPr>
            <p:spPr>
              <a:xfrm>
                <a:off x="4555084" y="1092328"/>
                <a:ext cx="4389024" cy="958122"/>
              </a:xfrm>
              <a:prstGeom prst="roundRect">
                <a:avLst>
                  <a:gd name="adj" fmla="val 9218"/>
                </a:avLst>
              </a:prstGeom>
              <a:gradFill>
                <a:gsLst>
                  <a:gs pos="47000">
                    <a:srgbClr val="FDFDFD"/>
                  </a:gs>
                  <a:gs pos="53000">
                    <a:srgbClr val="E8E8E8"/>
                  </a:gs>
                  <a:gs pos="100000">
                    <a:srgbClr val="ECECEC"/>
                  </a:gs>
                </a:gsLst>
                <a:lin ang="5400000" scaled="1"/>
              </a:gradFill>
              <a:ln>
                <a:noFill/>
              </a:ln>
              <a:effectLst>
                <a:outerShdw blurRad="76200" dist="38100" dir="2700000" algn="tl" rotWithShape="0">
                  <a:prstClr val="black">
                    <a:alpha val="1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</p:grpSp>
      </p:grpSp>
      <p:sp>
        <p:nvSpPr>
          <p:cNvPr id="8" name="矩形 7"/>
          <p:cNvSpPr/>
          <p:nvPr userDrawn="1"/>
        </p:nvSpPr>
        <p:spPr>
          <a:xfrm flipV="1">
            <a:off x="0" y="5010149"/>
            <a:ext cx="9144000" cy="17905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组合 121"/>
          <p:cNvGrpSpPr/>
          <p:nvPr userDrawn="1"/>
        </p:nvGrpSpPr>
        <p:grpSpPr>
          <a:xfrm>
            <a:off x="304800" y="291925"/>
            <a:ext cx="5334000" cy="755825"/>
            <a:chOff x="4555084" y="1092328"/>
            <a:chExt cx="4697323" cy="1150809"/>
          </a:xfrm>
        </p:grpSpPr>
        <p:pic>
          <p:nvPicPr>
            <p:cNvPr id="22" name="图片 2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66000"/>
                      </a14:imgEffect>
                    </a14:imgLayer>
                  </a14:imgProps>
                </a:ext>
              </a:extLst>
            </a:blip>
            <a:srcRect t="76775"/>
            <a:stretch>
              <a:fillRect/>
            </a:stretch>
          </p:blipFill>
          <p:spPr>
            <a:xfrm>
              <a:off x="4926460" y="2041830"/>
              <a:ext cx="3646270" cy="201307"/>
            </a:xfrm>
            <a:prstGeom prst="rect">
              <a:avLst/>
            </a:prstGeom>
          </p:spPr>
        </p:pic>
        <p:grpSp>
          <p:nvGrpSpPr>
            <p:cNvPr id="23" name="组合 123"/>
            <p:cNvGrpSpPr/>
            <p:nvPr/>
          </p:nvGrpSpPr>
          <p:grpSpPr>
            <a:xfrm>
              <a:off x="4555084" y="1092328"/>
              <a:ext cx="4697323" cy="974451"/>
              <a:chOff x="4555084" y="1092328"/>
              <a:chExt cx="4697323" cy="974451"/>
            </a:xfrm>
          </p:grpSpPr>
          <p:pic>
            <p:nvPicPr>
              <p:cNvPr id="24" name="图片 23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66000"/>
                        </a14:imgEffect>
                      </a14:imgLayer>
                    </a14:imgProps>
                  </a:ext>
                </a:extLst>
              </a:blip>
              <a:srcRect t="76775"/>
              <a:stretch>
                <a:fillRect/>
              </a:stretch>
            </p:blipFill>
            <p:spPr>
              <a:xfrm rot="16200000">
                <a:off x="8600149" y="1414521"/>
                <a:ext cx="958122" cy="346394"/>
              </a:xfrm>
              <a:prstGeom prst="rect">
                <a:avLst/>
              </a:prstGeom>
            </p:spPr>
          </p:pic>
          <p:sp>
            <p:nvSpPr>
              <p:cNvPr id="25" name="圆角矩形 24"/>
              <p:cNvSpPr/>
              <p:nvPr/>
            </p:nvSpPr>
            <p:spPr>
              <a:xfrm>
                <a:off x="4555084" y="1092328"/>
                <a:ext cx="4389024" cy="958122"/>
              </a:xfrm>
              <a:prstGeom prst="roundRect">
                <a:avLst>
                  <a:gd name="adj" fmla="val 9218"/>
                </a:avLst>
              </a:prstGeom>
              <a:gradFill>
                <a:gsLst>
                  <a:gs pos="47000">
                    <a:srgbClr val="FDFDFD"/>
                  </a:gs>
                  <a:gs pos="53000">
                    <a:srgbClr val="E8E8E8"/>
                  </a:gs>
                  <a:gs pos="100000">
                    <a:srgbClr val="ECECEC"/>
                  </a:gs>
                </a:gsLst>
                <a:lin ang="5400000" scaled="1"/>
              </a:gradFill>
              <a:ln>
                <a:noFill/>
              </a:ln>
              <a:effectLst>
                <a:outerShdw blurRad="76200" dist="38100" dir="2700000" algn="tl" rotWithShape="0">
                  <a:prstClr val="black">
                    <a:alpha val="1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</p:grpSp>
      </p:grpSp>
      <p:sp>
        <p:nvSpPr>
          <p:cNvPr id="7" name="矩形 6"/>
          <p:cNvSpPr/>
          <p:nvPr userDrawn="1"/>
        </p:nvSpPr>
        <p:spPr>
          <a:xfrm flipV="1">
            <a:off x="0" y="5010149"/>
            <a:ext cx="9144000" cy="17905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组合 121"/>
          <p:cNvGrpSpPr/>
          <p:nvPr userDrawn="1"/>
        </p:nvGrpSpPr>
        <p:grpSpPr>
          <a:xfrm>
            <a:off x="304800" y="291925"/>
            <a:ext cx="5334000" cy="755825"/>
            <a:chOff x="4555084" y="1092328"/>
            <a:chExt cx="4697323" cy="1150809"/>
          </a:xfrm>
        </p:grpSpPr>
        <p:pic>
          <p:nvPicPr>
            <p:cNvPr id="22" name="图片 2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66000"/>
                      </a14:imgEffect>
                    </a14:imgLayer>
                  </a14:imgProps>
                </a:ext>
              </a:extLst>
            </a:blip>
            <a:srcRect t="76775"/>
            <a:stretch>
              <a:fillRect/>
            </a:stretch>
          </p:blipFill>
          <p:spPr>
            <a:xfrm>
              <a:off x="4926460" y="2041830"/>
              <a:ext cx="3646270" cy="201307"/>
            </a:xfrm>
            <a:prstGeom prst="rect">
              <a:avLst/>
            </a:prstGeom>
          </p:spPr>
        </p:pic>
        <p:grpSp>
          <p:nvGrpSpPr>
            <p:cNvPr id="23" name="组合 123"/>
            <p:cNvGrpSpPr/>
            <p:nvPr/>
          </p:nvGrpSpPr>
          <p:grpSpPr>
            <a:xfrm>
              <a:off x="4555084" y="1092328"/>
              <a:ext cx="4697323" cy="974451"/>
              <a:chOff x="4555084" y="1092328"/>
              <a:chExt cx="4697323" cy="974451"/>
            </a:xfrm>
          </p:grpSpPr>
          <p:pic>
            <p:nvPicPr>
              <p:cNvPr id="24" name="图片 23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66000"/>
                        </a14:imgEffect>
                      </a14:imgLayer>
                    </a14:imgProps>
                  </a:ext>
                </a:extLst>
              </a:blip>
              <a:srcRect t="76775"/>
              <a:stretch>
                <a:fillRect/>
              </a:stretch>
            </p:blipFill>
            <p:spPr>
              <a:xfrm rot="16200000">
                <a:off x="8600149" y="1414521"/>
                <a:ext cx="958122" cy="346394"/>
              </a:xfrm>
              <a:prstGeom prst="rect">
                <a:avLst/>
              </a:prstGeom>
            </p:spPr>
          </p:pic>
          <p:sp>
            <p:nvSpPr>
              <p:cNvPr id="25" name="圆角矩形 24"/>
              <p:cNvSpPr/>
              <p:nvPr/>
            </p:nvSpPr>
            <p:spPr>
              <a:xfrm>
                <a:off x="4555084" y="1092328"/>
                <a:ext cx="4389024" cy="958122"/>
              </a:xfrm>
              <a:prstGeom prst="roundRect">
                <a:avLst>
                  <a:gd name="adj" fmla="val 9218"/>
                </a:avLst>
              </a:prstGeom>
              <a:gradFill>
                <a:gsLst>
                  <a:gs pos="47000">
                    <a:srgbClr val="FDFDFD"/>
                  </a:gs>
                  <a:gs pos="53000">
                    <a:srgbClr val="E8E8E8"/>
                  </a:gs>
                  <a:gs pos="100000">
                    <a:srgbClr val="ECECEC"/>
                  </a:gs>
                </a:gsLst>
                <a:lin ang="5400000" scaled="1"/>
              </a:gradFill>
              <a:ln>
                <a:noFill/>
              </a:ln>
              <a:effectLst>
                <a:outerShdw blurRad="76200" dist="38100" dir="2700000" algn="tl" rotWithShape="0">
                  <a:prstClr val="black">
                    <a:alpha val="1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</p:grpSp>
      </p:grpSp>
      <p:sp>
        <p:nvSpPr>
          <p:cNvPr id="7" name="矩形 6"/>
          <p:cNvSpPr/>
          <p:nvPr userDrawn="1"/>
        </p:nvSpPr>
        <p:spPr>
          <a:xfrm flipV="1">
            <a:off x="0" y="5010149"/>
            <a:ext cx="9144000" cy="17905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组合 121"/>
          <p:cNvGrpSpPr/>
          <p:nvPr userDrawn="1"/>
        </p:nvGrpSpPr>
        <p:grpSpPr>
          <a:xfrm>
            <a:off x="304800" y="291925"/>
            <a:ext cx="5334000" cy="755825"/>
            <a:chOff x="4555084" y="1092328"/>
            <a:chExt cx="4697323" cy="1150809"/>
          </a:xfrm>
        </p:grpSpPr>
        <p:pic>
          <p:nvPicPr>
            <p:cNvPr id="21" name="图片 20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66000"/>
                      </a14:imgEffect>
                    </a14:imgLayer>
                  </a14:imgProps>
                </a:ext>
              </a:extLst>
            </a:blip>
            <a:srcRect t="76775"/>
            <a:stretch>
              <a:fillRect/>
            </a:stretch>
          </p:blipFill>
          <p:spPr>
            <a:xfrm>
              <a:off x="4926460" y="2041830"/>
              <a:ext cx="3646270" cy="201307"/>
            </a:xfrm>
            <a:prstGeom prst="rect">
              <a:avLst/>
            </a:prstGeom>
          </p:spPr>
        </p:pic>
        <p:grpSp>
          <p:nvGrpSpPr>
            <p:cNvPr id="22" name="组合 123"/>
            <p:cNvGrpSpPr/>
            <p:nvPr/>
          </p:nvGrpSpPr>
          <p:grpSpPr>
            <a:xfrm>
              <a:off x="4555084" y="1092328"/>
              <a:ext cx="4697323" cy="974451"/>
              <a:chOff x="4555084" y="1092328"/>
              <a:chExt cx="4697323" cy="974451"/>
            </a:xfrm>
          </p:grpSpPr>
          <p:pic>
            <p:nvPicPr>
              <p:cNvPr id="23" name="图片 22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66000"/>
                        </a14:imgEffect>
                      </a14:imgLayer>
                    </a14:imgProps>
                  </a:ext>
                </a:extLst>
              </a:blip>
              <a:srcRect t="76775"/>
              <a:stretch>
                <a:fillRect/>
              </a:stretch>
            </p:blipFill>
            <p:spPr>
              <a:xfrm rot="16200000">
                <a:off x="8600149" y="1414521"/>
                <a:ext cx="958122" cy="346394"/>
              </a:xfrm>
              <a:prstGeom prst="rect">
                <a:avLst/>
              </a:prstGeom>
            </p:spPr>
          </p:pic>
          <p:sp>
            <p:nvSpPr>
              <p:cNvPr id="24" name="圆角矩形 23"/>
              <p:cNvSpPr/>
              <p:nvPr/>
            </p:nvSpPr>
            <p:spPr>
              <a:xfrm>
                <a:off x="4555084" y="1092328"/>
                <a:ext cx="4389024" cy="958122"/>
              </a:xfrm>
              <a:prstGeom prst="roundRect">
                <a:avLst>
                  <a:gd name="adj" fmla="val 9218"/>
                </a:avLst>
              </a:prstGeom>
              <a:gradFill>
                <a:gsLst>
                  <a:gs pos="47000">
                    <a:srgbClr val="FDFDFD"/>
                  </a:gs>
                  <a:gs pos="53000">
                    <a:srgbClr val="E8E8E8"/>
                  </a:gs>
                  <a:gs pos="100000">
                    <a:srgbClr val="ECECEC"/>
                  </a:gs>
                </a:gsLst>
                <a:lin ang="5400000" scaled="1"/>
              </a:gradFill>
              <a:ln>
                <a:noFill/>
              </a:ln>
              <a:effectLst>
                <a:outerShdw blurRad="76200" dist="38100" dir="2700000" algn="tl" rotWithShape="0">
                  <a:prstClr val="black">
                    <a:alpha val="1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</p:grpSp>
      </p:grpSp>
      <p:sp>
        <p:nvSpPr>
          <p:cNvPr id="7" name="矩形 6"/>
          <p:cNvSpPr/>
          <p:nvPr userDrawn="1"/>
        </p:nvSpPr>
        <p:spPr>
          <a:xfrm flipV="1">
            <a:off x="0" y="5010149"/>
            <a:ext cx="9144000" cy="17905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6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标题和内容">
    <p:bg bwMode="auto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+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21"/>
          <p:cNvGrpSpPr/>
          <p:nvPr userDrawn="1"/>
        </p:nvGrpSpPr>
        <p:grpSpPr>
          <a:xfrm>
            <a:off x="304800" y="291925"/>
            <a:ext cx="5334000" cy="755825"/>
            <a:chOff x="4555084" y="1092328"/>
            <a:chExt cx="4697323" cy="1150809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66000"/>
                      </a14:imgEffect>
                    </a14:imgLayer>
                  </a14:imgProps>
                </a:ext>
              </a:extLst>
            </a:blip>
            <a:srcRect t="76775"/>
            <a:stretch>
              <a:fillRect/>
            </a:stretch>
          </p:blipFill>
          <p:spPr>
            <a:xfrm>
              <a:off x="4926460" y="2041830"/>
              <a:ext cx="3646270" cy="201307"/>
            </a:xfrm>
            <a:prstGeom prst="rect">
              <a:avLst/>
            </a:prstGeom>
          </p:spPr>
        </p:pic>
        <p:grpSp>
          <p:nvGrpSpPr>
            <p:cNvPr id="4" name="组合 123"/>
            <p:cNvGrpSpPr/>
            <p:nvPr/>
          </p:nvGrpSpPr>
          <p:grpSpPr>
            <a:xfrm>
              <a:off x="4555084" y="1092328"/>
              <a:ext cx="4697323" cy="974451"/>
              <a:chOff x="4555084" y="1092328"/>
              <a:chExt cx="4697323" cy="974451"/>
            </a:xfrm>
          </p:grpSpPr>
          <p:pic>
            <p:nvPicPr>
              <p:cNvPr id="5" name="图片 4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66000"/>
                        </a14:imgEffect>
                      </a14:imgLayer>
                    </a14:imgProps>
                  </a:ext>
                </a:extLst>
              </a:blip>
              <a:srcRect t="76775"/>
              <a:stretch>
                <a:fillRect/>
              </a:stretch>
            </p:blipFill>
            <p:spPr>
              <a:xfrm rot="16200000">
                <a:off x="8600149" y="1414521"/>
                <a:ext cx="958122" cy="346394"/>
              </a:xfrm>
              <a:prstGeom prst="rect">
                <a:avLst/>
              </a:prstGeom>
            </p:spPr>
          </p:pic>
          <p:sp>
            <p:nvSpPr>
              <p:cNvPr id="6" name="圆角矩形 5"/>
              <p:cNvSpPr/>
              <p:nvPr/>
            </p:nvSpPr>
            <p:spPr>
              <a:xfrm>
                <a:off x="4555084" y="1092328"/>
                <a:ext cx="4389024" cy="958122"/>
              </a:xfrm>
              <a:prstGeom prst="roundRect">
                <a:avLst>
                  <a:gd name="adj" fmla="val 9218"/>
                </a:avLst>
              </a:prstGeom>
              <a:gradFill>
                <a:gsLst>
                  <a:gs pos="47000">
                    <a:srgbClr val="FDFDFD"/>
                  </a:gs>
                  <a:gs pos="53000">
                    <a:srgbClr val="E8E8E8"/>
                  </a:gs>
                  <a:gs pos="100000">
                    <a:srgbClr val="ECECEC"/>
                  </a:gs>
                </a:gsLst>
                <a:lin ang="5400000" scaled="1"/>
              </a:gradFill>
              <a:ln>
                <a:noFill/>
              </a:ln>
              <a:effectLst>
                <a:outerShdw blurRad="76200" dist="38100" dir="2700000" algn="tl" rotWithShape="0">
                  <a:prstClr val="black">
                    <a:alpha val="1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</p:grpSp>
      </p:grpSp>
      <p:sp>
        <p:nvSpPr>
          <p:cNvPr id="7" name="矩形 6"/>
          <p:cNvSpPr/>
          <p:nvPr userDrawn="1"/>
        </p:nvSpPr>
        <p:spPr>
          <a:xfrm flipV="1">
            <a:off x="0" y="5010149"/>
            <a:ext cx="9144000" cy="17905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6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7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7" name="图片 56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20" name="矩形 619"/>
          <p:cNvSpPr/>
          <p:nvPr/>
        </p:nvSpPr>
        <p:spPr>
          <a:xfrm>
            <a:off x="0" y="2967928"/>
            <a:ext cx="9144000" cy="139364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596"/>
          <p:cNvGrpSpPr/>
          <p:nvPr/>
        </p:nvGrpSpPr>
        <p:grpSpPr>
          <a:xfrm>
            <a:off x="1747814" y="846409"/>
            <a:ext cx="1870428" cy="1870428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598" name="同心圆 59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99" name="椭圆 598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00" name="椭圆 599"/>
          <p:cNvSpPr/>
          <p:nvPr/>
        </p:nvSpPr>
        <p:spPr>
          <a:xfrm>
            <a:off x="576178" y="1587425"/>
            <a:ext cx="677676" cy="677676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zh-CN" altLang="en-US"/>
          </a:p>
        </p:txBody>
      </p:sp>
      <p:sp>
        <p:nvSpPr>
          <p:cNvPr id="601" name="椭圆 600"/>
          <p:cNvSpPr/>
          <p:nvPr/>
        </p:nvSpPr>
        <p:spPr>
          <a:xfrm>
            <a:off x="1898899" y="507680"/>
            <a:ext cx="274777" cy="274777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601"/>
          <p:cNvGrpSpPr/>
          <p:nvPr/>
        </p:nvGrpSpPr>
        <p:grpSpPr>
          <a:xfrm>
            <a:off x="4870435" y="2666868"/>
            <a:ext cx="301060" cy="301060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603" name="同心圆 60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604" name="椭圆 603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" name="组合 604"/>
          <p:cNvGrpSpPr/>
          <p:nvPr/>
        </p:nvGrpSpPr>
        <p:grpSpPr>
          <a:xfrm>
            <a:off x="4044972" y="1641696"/>
            <a:ext cx="623903" cy="623903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606" name="同心圆 60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607" name="椭圆 606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607"/>
          <p:cNvGrpSpPr/>
          <p:nvPr/>
        </p:nvGrpSpPr>
        <p:grpSpPr>
          <a:xfrm>
            <a:off x="3590561" y="2545214"/>
            <a:ext cx="219777" cy="219777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609" name="同心圆 60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610" name="椭圆 609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6" name="组合 610"/>
          <p:cNvGrpSpPr/>
          <p:nvPr/>
        </p:nvGrpSpPr>
        <p:grpSpPr>
          <a:xfrm>
            <a:off x="432220" y="4349009"/>
            <a:ext cx="287919" cy="287919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612" name="同心圆 61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613" name="椭圆 612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14" name="椭圆 613"/>
          <p:cNvSpPr/>
          <p:nvPr/>
        </p:nvSpPr>
        <p:spPr>
          <a:xfrm>
            <a:off x="4534786" y="1054818"/>
            <a:ext cx="274777" cy="274777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zh-CN" altLang="en-US"/>
          </a:p>
        </p:txBody>
      </p:sp>
      <p:sp>
        <p:nvSpPr>
          <p:cNvPr id="615" name="椭圆 614"/>
          <p:cNvSpPr/>
          <p:nvPr/>
        </p:nvSpPr>
        <p:spPr>
          <a:xfrm>
            <a:off x="4549299" y="4510927"/>
            <a:ext cx="137389" cy="137389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zh-CN" altLang="en-US"/>
          </a:p>
        </p:txBody>
      </p:sp>
      <p:grpSp>
        <p:nvGrpSpPr>
          <p:cNvPr id="7" name="组合 615"/>
          <p:cNvGrpSpPr/>
          <p:nvPr/>
        </p:nvGrpSpPr>
        <p:grpSpPr>
          <a:xfrm>
            <a:off x="7580014" y="3949931"/>
            <a:ext cx="713989" cy="713989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617" name="同心圆 61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618" name="椭圆 617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22" name="TextBox 7"/>
          <p:cNvSpPr>
            <a:spLocks noChangeArrowheads="1"/>
          </p:cNvSpPr>
          <p:nvPr/>
        </p:nvSpPr>
        <p:spPr bwMode="auto">
          <a:xfrm>
            <a:off x="678051" y="3170865"/>
            <a:ext cx="6613804" cy="646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8" tIns="45719" rIns="91438" bIns="45719">
            <a:spAutoFit/>
          </a:bodyPr>
          <a:lstStyle/>
          <a:p>
            <a:pPr algn="ctr" fontAlgn="auto">
              <a:defRPr/>
            </a:pPr>
            <a:r>
              <a:rPr lang="zh-CN" altLang="en-US" sz="3600" b="1" noProof="1">
                <a:solidFill>
                  <a:schemeClr val="bg1"/>
                </a:solidFill>
                <a:latin typeface="+mn-ea"/>
                <a:sym typeface="+mn-lt"/>
              </a:rPr>
              <a:t>秘书与行政助理技巧培训</a:t>
            </a:r>
          </a:p>
        </p:txBody>
      </p:sp>
      <p:sp>
        <p:nvSpPr>
          <p:cNvPr id="623" name="TextBox 7"/>
          <p:cNvSpPr>
            <a:spLocks noChangeArrowheads="1"/>
          </p:cNvSpPr>
          <p:nvPr/>
        </p:nvSpPr>
        <p:spPr bwMode="auto">
          <a:xfrm>
            <a:off x="1243856" y="3850716"/>
            <a:ext cx="5461744" cy="30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8" tIns="45719" rIns="91438" bIns="45719">
            <a:spAutoFit/>
          </a:bodyPr>
          <a:lstStyle/>
          <a:p>
            <a:pPr algn="ctr"/>
            <a:r>
              <a:rPr lang="zh-CN" altLang="en-US" sz="1400" noProof="1">
                <a:solidFill>
                  <a:schemeClr val="bg1"/>
                </a:solidFill>
                <a:latin typeface="Century Gothic" panose="020B0502020202020204" pitchFamily="34" charset="0"/>
                <a:sym typeface="+mn-lt"/>
              </a:rPr>
              <a:t>企业管理培训</a:t>
            </a:r>
            <a:r>
              <a:rPr lang="en-US" altLang="zh-CN" sz="1400" noProof="1">
                <a:solidFill>
                  <a:schemeClr val="bg1"/>
                </a:solidFill>
                <a:latin typeface="Century Gothic" panose="020B0502020202020204" pitchFamily="34" charset="0"/>
                <a:sym typeface="+mn-lt"/>
              </a:rPr>
              <a:t>/</a:t>
            </a:r>
            <a:r>
              <a:rPr lang="zh-CN" altLang="en-US" sz="1400" noProof="1">
                <a:solidFill>
                  <a:schemeClr val="bg1"/>
                </a:solidFill>
                <a:latin typeface="Century Gothic" panose="020B0502020202020204" pitchFamily="34" charset="0"/>
                <a:sym typeface="+mn-lt"/>
              </a:rPr>
              <a:t>员工入职培训</a:t>
            </a:r>
            <a:r>
              <a:rPr lang="en-US" altLang="zh-CN" sz="1400" noProof="1">
                <a:solidFill>
                  <a:schemeClr val="bg1"/>
                </a:solidFill>
                <a:latin typeface="Century Gothic" panose="020B0502020202020204" pitchFamily="34" charset="0"/>
                <a:sym typeface="+mn-lt"/>
              </a:rPr>
              <a:t>/</a:t>
            </a:r>
            <a:r>
              <a:rPr lang="zh-CN" altLang="en-US" sz="1400" noProof="1">
                <a:solidFill>
                  <a:schemeClr val="bg1"/>
                </a:solidFill>
                <a:latin typeface="Century Gothic" panose="020B0502020202020204" pitchFamily="34" charset="0"/>
                <a:sym typeface="+mn-lt"/>
              </a:rPr>
              <a:t>秘书助理技巧</a:t>
            </a:r>
            <a:endParaRPr lang="zh-CN" altLang="zh-CN" sz="1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cxnSp>
        <p:nvCxnSpPr>
          <p:cNvPr id="624" name="直接连接符 623"/>
          <p:cNvCxnSpPr/>
          <p:nvPr/>
        </p:nvCxnSpPr>
        <p:spPr>
          <a:xfrm>
            <a:off x="1243855" y="3815698"/>
            <a:ext cx="5447228" cy="0"/>
          </a:xfrm>
          <a:prstGeom prst="line">
            <a:avLst/>
          </a:prstGeom>
          <a:ln w="63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Picture 4" descr="C:\Users\Administrator\Desktop\82f3f9a6fdb1b134a167675273f40dd5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81600" y="742950"/>
            <a:ext cx="3505200" cy="2220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5181600" y="4579621"/>
            <a:ext cx="22098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汇报人：</a:t>
            </a:r>
            <a:r>
              <a:rPr lang="en-US" altLang="zh-CN"/>
              <a:t>xiazaii</a:t>
            </a:r>
            <a:endParaRPr lang="zh-CN" altLang="en-US" dirty="0"/>
          </a:p>
        </p:txBody>
      </p:sp>
      <p:pic>
        <p:nvPicPr>
          <p:cNvPr id="9" name="安全教育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177380" y="-93345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4" presetClass="path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-4.72222E-6 -4.68026E-6 L 0.38872 0.84338 " pathEditMode="relative" rAng="0" ptsTypes="AA">
                                      <p:cBhvr>
                                        <p:cTn id="16" dur="1000" spd="-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427" y="42169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4" presetClass="path" presetSubtype="0" fill="hold" grpId="2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2.77778E-6 2.422E-6 L 0.39375 -0.33797 " pathEditMode="relative" rAng="0" ptsTypes="AA">
                                      <p:cBhvr>
                                        <p:cTn id="25" dur="1000" spd="-100000" fill="hold"/>
                                        <p:tgtEl>
                                          <p:spTgt spid="6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88" y="-16898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4" presetClass="path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-5.55556E-7 -1.46123E-6 L 0.20451 0.58418 " pathEditMode="relative" rAng="0" ptsTypes="AA">
                                      <p:cBhvr>
                                        <p:cTn id="34" dur="1000" spd="-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26" y="29194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4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3.7037E-7 L -0.52465 -0.50957 " pathEditMode="relative" rAng="0" ptsTypes="AA">
                                      <p:cBhvr>
                                        <p:cTn id="43" dur="1000" spd="-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233" y="-25494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64" presetClass="path" presetSubtype="0" fill="hold" grpId="2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2.22222E-6 1.18319E-6 L 0.21702 -0.37071 " pathEditMode="relative" rAng="0" ptsTypes="AA">
                                      <p:cBhvr>
                                        <p:cTn id="52" dur="1000" spd="-100000" fill="hold"/>
                                        <p:tgtEl>
                                          <p:spTgt spid="6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51" y="-18536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64" presetClass="path" presetSubtype="0" fill="hold" grpId="2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5E-6 2.09762E-6 L -0.18855 -1.11369 " pathEditMode="relative" rAng="0" ptsTypes="AA">
                                      <p:cBhvr>
                                        <p:cTn id="61" dur="1000" spd="-100000" fill="hold"/>
                                        <p:tgtEl>
                                          <p:spTgt spid="6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27" y="-55700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64" presetClass="path" presetSubtype="0" fill="hold" grpId="2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0 -2.71605E-6 L 0.12309 0.575 " pathEditMode="relative" rAng="0" ptsTypes="AA">
                                      <p:cBhvr>
                                        <p:cTn id="70" dur="1000" spd="-100000" fill="hold"/>
                                        <p:tgtEl>
                                          <p:spTgt spid="6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46" y="28735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64" presetClass="path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2.5E-6 6.17284E-7 L -0.71736 -0.40556 " pathEditMode="relative" rAng="0" ptsTypes="AA">
                                      <p:cBhvr>
                                        <p:cTn id="79" dur="1000" spd="-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868" y="-20278"/>
                                    </p:animMotion>
                                  </p:childTnLst>
                                </p:cTn>
                              </p:par>
                              <p:par>
                                <p:cTn id="80" presetID="1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64" presetClass="path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-8.33333E-7 3.20988E-6 L 1.0349 -0.87346 " pathEditMode="relative" rAng="0" ptsTypes="AA">
                                      <p:cBhvr>
                                        <p:cTn id="88" dur="1000" spd="-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736" y="-43673"/>
                                    </p:animMotion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64" presetClass="path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4.44444E-6 4.32099E-6 L -0.64115 -0.9497 " pathEditMode="relative" rAng="0" ptsTypes="AA">
                                      <p:cBhvr>
                                        <p:cTn id="97" dur="1000" spd="-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066" y="-47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6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6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"/>
                            </p:stCondLst>
                            <p:childTnLst>
                              <p:par>
                                <p:cTn id="109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1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20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620" grpId="0" animBg="1"/>
      <p:bldP spid="600" grpId="0" animBg="1"/>
      <p:bldP spid="600" grpId="1" animBg="1"/>
      <p:bldP spid="600" grpId="2" animBg="1"/>
      <p:bldP spid="601" grpId="0" animBg="1"/>
      <p:bldP spid="601" grpId="1" animBg="1"/>
      <p:bldP spid="601" grpId="2" animBg="1"/>
      <p:bldP spid="614" grpId="0" animBg="1"/>
      <p:bldP spid="614" grpId="1" animBg="1"/>
      <p:bldP spid="614" grpId="2" animBg="1"/>
      <p:bldP spid="615" grpId="0" animBg="1"/>
      <p:bldP spid="615" grpId="1" animBg="1"/>
      <p:bldP spid="615" grpId="2" animBg="1"/>
      <p:bldP spid="622" grpId="0"/>
      <p:bldP spid="62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文本框 23"/>
          <p:cNvSpPr txBox="1"/>
          <p:nvPr/>
        </p:nvSpPr>
        <p:spPr>
          <a:xfrm>
            <a:off x="1202167" y="424726"/>
            <a:ext cx="3370154" cy="392415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  <a:sp3d contourW="12700"/>
          </a:bodyPr>
          <a:lstStyle/>
          <a:p>
            <a:pPr fontAlgn="auto">
              <a:defRPr/>
            </a:pPr>
            <a:r>
              <a:rPr lang="zh-CN" altLang="en-US" sz="2100" b="1" noProof="1">
                <a:solidFill>
                  <a:srgbClr val="C00000"/>
                </a:solidFill>
                <a:latin typeface="+mn-ea"/>
              </a:rPr>
              <a:t>用别人喜欢听的句式来说话</a:t>
            </a:r>
          </a:p>
        </p:txBody>
      </p:sp>
      <p:sp>
        <p:nvSpPr>
          <p:cNvPr id="25" name="Shape 329"/>
          <p:cNvSpPr txBox="1">
            <a:spLocks noChangeArrowheads="1"/>
          </p:cNvSpPr>
          <p:nvPr/>
        </p:nvSpPr>
        <p:spPr bwMode="auto">
          <a:xfrm>
            <a:off x="4038600" y="1749028"/>
            <a:ext cx="4724400" cy="138469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34285" tIns="17138" rIns="34285" bIns="17138"/>
          <a:lstStyle/>
          <a:p>
            <a:pPr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zh-CN" altLang="en-US" sz="1400" b="1">
                <a:sym typeface="Arial" panose="020B0604020202020204" pitchFamily="34" charset="0"/>
              </a:rPr>
              <a:t>行政人员：“你必须参加这次会议，这次会议很重要！“</a:t>
            </a:r>
            <a:r>
              <a:rPr lang="en-US" altLang="zh-CN" sz="1400" b="1">
                <a:sym typeface="Arial" panose="020B0604020202020204" pitchFamily="34" charset="0"/>
              </a:rPr>
              <a:t>      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zh-CN" altLang="en-US" sz="1400">
                <a:sym typeface="Arial" panose="020B0604020202020204" pitchFamily="34" charset="0"/>
              </a:rPr>
              <a:t>同     事：“喂喂，你以为你是总经理呢！说话这么冲！</a:t>
            </a:r>
            <a:endParaRPr lang="en-US" altLang="zh-CN" sz="14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6" name="Shape 335"/>
          <p:cNvSpPr txBox="1">
            <a:spLocks noChangeArrowheads="1"/>
          </p:cNvSpPr>
          <p:nvPr/>
        </p:nvSpPr>
        <p:spPr bwMode="auto">
          <a:xfrm>
            <a:off x="3962400" y="2739628"/>
            <a:ext cx="4724400" cy="211812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34285" tIns="17138" rIns="34285" bIns="17138"/>
          <a:lstStyle/>
          <a:p>
            <a:pPr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zh-CN" altLang="en-US" sz="1400" b="1">
                <a:sym typeface="Arial" panose="020B0604020202020204" pitchFamily="34" charset="0"/>
              </a:rPr>
              <a:t>行政人员：“你能尽全力抽出时间来参加此次会议吗？因为这次会议很重要！“</a:t>
            </a:r>
            <a:r>
              <a:rPr lang="en-US" altLang="zh-CN" sz="1400" b="1">
                <a:sym typeface="Arial" panose="020B0604020202020204" pitchFamily="34" charset="0"/>
              </a:rPr>
              <a:t>      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zh-CN" altLang="en-US" sz="1400">
                <a:sym typeface="Arial" panose="020B0604020202020204" pitchFamily="34" charset="0"/>
              </a:rPr>
              <a:t>同     事：“好的，我会尽全力安排的，谢谢你了！”</a:t>
            </a:r>
          </a:p>
        </p:txBody>
      </p:sp>
      <p:grpSp>
        <p:nvGrpSpPr>
          <p:cNvPr id="5" name="Group 57"/>
          <p:cNvGrpSpPr/>
          <p:nvPr/>
        </p:nvGrpSpPr>
        <p:grpSpPr>
          <a:xfrm>
            <a:off x="1295400" y="1428750"/>
            <a:ext cx="2209800" cy="2916774"/>
            <a:chOff x="3295921" y="973793"/>
            <a:chExt cx="2872126" cy="4169707"/>
          </a:xfrm>
        </p:grpSpPr>
        <p:sp>
          <p:nvSpPr>
            <p:cNvPr id="6" name="Freeform 5"/>
            <p:cNvSpPr/>
            <p:nvPr/>
          </p:nvSpPr>
          <p:spPr bwMode="auto">
            <a:xfrm>
              <a:off x="3739829" y="3869949"/>
              <a:ext cx="2081691" cy="531173"/>
            </a:xfrm>
            <a:custGeom>
              <a:avLst/>
              <a:gdLst>
                <a:gd name="T0" fmla="*/ 831 w 1419"/>
                <a:gd name="T1" fmla="*/ 0 h 362"/>
                <a:gd name="T2" fmla="*/ 831 w 1419"/>
                <a:gd name="T3" fmla="*/ 24 h 362"/>
                <a:gd name="T4" fmla="*/ 835 w 1419"/>
                <a:gd name="T5" fmla="*/ 37 h 362"/>
                <a:gd name="T6" fmla="*/ 847 w 1419"/>
                <a:gd name="T7" fmla="*/ 60 h 362"/>
                <a:gd name="T8" fmla="*/ 858 w 1419"/>
                <a:gd name="T9" fmla="*/ 99 h 362"/>
                <a:gd name="T10" fmla="*/ 858 w 1419"/>
                <a:gd name="T11" fmla="*/ 100 h 362"/>
                <a:gd name="T12" fmla="*/ 858 w 1419"/>
                <a:gd name="T13" fmla="*/ 101 h 362"/>
                <a:gd name="T14" fmla="*/ 858 w 1419"/>
                <a:gd name="T15" fmla="*/ 101 h 362"/>
                <a:gd name="T16" fmla="*/ 791 w 1419"/>
                <a:gd name="T17" fmla="*/ 154 h 362"/>
                <a:gd name="T18" fmla="*/ 724 w 1419"/>
                <a:gd name="T19" fmla="*/ 96 h 362"/>
                <a:gd name="T20" fmla="*/ 724 w 1419"/>
                <a:gd name="T21" fmla="*/ 96 h 362"/>
                <a:gd name="T22" fmla="*/ 735 w 1419"/>
                <a:gd name="T23" fmla="*/ 60 h 362"/>
                <a:gd name="T24" fmla="*/ 746 w 1419"/>
                <a:gd name="T25" fmla="*/ 39 h 362"/>
                <a:gd name="T26" fmla="*/ 750 w 1419"/>
                <a:gd name="T27" fmla="*/ 24 h 362"/>
                <a:gd name="T28" fmla="*/ 751 w 1419"/>
                <a:gd name="T29" fmla="*/ 24 h 362"/>
                <a:gd name="T30" fmla="*/ 751 w 1419"/>
                <a:gd name="T31" fmla="*/ 0 h 362"/>
                <a:gd name="T32" fmla="*/ 30 w 1419"/>
                <a:gd name="T33" fmla="*/ 0 h 362"/>
                <a:gd name="T34" fmla="*/ 0 w 1419"/>
                <a:gd name="T35" fmla="*/ 161 h 362"/>
                <a:gd name="T36" fmla="*/ 876 w 1419"/>
                <a:gd name="T37" fmla="*/ 362 h 362"/>
                <a:gd name="T38" fmla="*/ 953 w 1419"/>
                <a:gd name="T39" fmla="*/ 133 h 362"/>
                <a:gd name="T40" fmla="*/ 1362 w 1419"/>
                <a:gd name="T41" fmla="*/ 133 h 362"/>
                <a:gd name="T42" fmla="*/ 1419 w 1419"/>
                <a:gd name="T43" fmla="*/ 0 h 362"/>
                <a:gd name="T44" fmla="*/ 831 w 1419"/>
                <a:gd name="T45" fmla="*/ 0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419" h="362">
                  <a:moveTo>
                    <a:pt x="831" y="0"/>
                  </a:moveTo>
                  <a:cubicBezTo>
                    <a:pt x="831" y="24"/>
                    <a:pt x="831" y="24"/>
                    <a:pt x="831" y="24"/>
                  </a:cubicBezTo>
                  <a:cubicBezTo>
                    <a:pt x="835" y="37"/>
                    <a:pt x="835" y="37"/>
                    <a:pt x="835" y="37"/>
                  </a:cubicBezTo>
                  <a:cubicBezTo>
                    <a:pt x="838" y="46"/>
                    <a:pt x="840" y="50"/>
                    <a:pt x="847" y="60"/>
                  </a:cubicBezTo>
                  <a:cubicBezTo>
                    <a:pt x="856" y="71"/>
                    <a:pt x="859" y="84"/>
                    <a:pt x="858" y="99"/>
                  </a:cubicBezTo>
                  <a:cubicBezTo>
                    <a:pt x="858" y="99"/>
                    <a:pt x="858" y="100"/>
                    <a:pt x="858" y="100"/>
                  </a:cubicBezTo>
                  <a:cubicBezTo>
                    <a:pt x="858" y="101"/>
                    <a:pt x="858" y="101"/>
                    <a:pt x="858" y="101"/>
                  </a:cubicBezTo>
                  <a:cubicBezTo>
                    <a:pt x="858" y="101"/>
                    <a:pt x="858" y="101"/>
                    <a:pt x="858" y="101"/>
                  </a:cubicBezTo>
                  <a:cubicBezTo>
                    <a:pt x="855" y="130"/>
                    <a:pt x="826" y="154"/>
                    <a:pt x="791" y="154"/>
                  </a:cubicBezTo>
                  <a:cubicBezTo>
                    <a:pt x="754" y="154"/>
                    <a:pt x="724" y="128"/>
                    <a:pt x="724" y="96"/>
                  </a:cubicBezTo>
                  <a:cubicBezTo>
                    <a:pt x="724" y="96"/>
                    <a:pt x="724" y="96"/>
                    <a:pt x="724" y="96"/>
                  </a:cubicBezTo>
                  <a:cubicBezTo>
                    <a:pt x="723" y="82"/>
                    <a:pt x="727" y="71"/>
                    <a:pt x="735" y="60"/>
                  </a:cubicBezTo>
                  <a:cubicBezTo>
                    <a:pt x="741" y="51"/>
                    <a:pt x="744" y="47"/>
                    <a:pt x="746" y="39"/>
                  </a:cubicBezTo>
                  <a:cubicBezTo>
                    <a:pt x="750" y="24"/>
                    <a:pt x="750" y="24"/>
                    <a:pt x="750" y="24"/>
                  </a:cubicBezTo>
                  <a:cubicBezTo>
                    <a:pt x="751" y="24"/>
                    <a:pt x="751" y="24"/>
                    <a:pt x="751" y="24"/>
                  </a:cubicBezTo>
                  <a:cubicBezTo>
                    <a:pt x="751" y="0"/>
                    <a:pt x="751" y="0"/>
                    <a:pt x="751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18" y="87"/>
                    <a:pt x="0" y="161"/>
                    <a:pt x="0" y="161"/>
                  </a:cubicBezTo>
                  <a:cubicBezTo>
                    <a:pt x="876" y="362"/>
                    <a:pt x="876" y="362"/>
                    <a:pt x="876" y="362"/>
                  </a:cubicBezTo>
                  <a:cubicBezTo>
                    <a:pt x="876" y="362"/>
                    <a:pt x="908" y="149"/>
                    <a:pt x="953" y="133"/>
                  </a:cubicBezTo>
                  <a:cubicBezTo>
                    <a:pt x="997" y="117"/>
                    <a:pt x="1278" y="237"/>
                    <a:pt x="1362" y="133"/>
                  </a:cubicBezTo>
                  <a:cubicBezTo>
                    <a:pt x="1399" y="87"/>
                    <a:pt x="1414" y="40"/>
                    <a:pt x="1419" y="0"/>
                  </a:cubicBezTo>
                  <a:lnTo>
                    <a:pt x="831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 vert="horz" wrap="square" lIns="31402" tIns="15701" rIns="31402" bIns="15701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37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" name="Freeform 6"/>
            <p:cNvSpPr/>
            <p:nvPr/>
          </p:nvSpPr>
          <p:spPr bwMode="auto">
            <a:xfrm>
              <a:off x="5224584" y="1646612"/>
              <a:ext cx="730995" cy="633614"/>
            </a:xfrm>
            <a:custGeom>
              <a:avLst/>
              <a:gdLst>
                <a:gd name="T0" fmla="*/ 382 w 498"/>
                <a:gd name="T1" fmla="*/ 0 h 432"/>
                <a:gd name="T2" fmla="*/ 0 w 498"/>
                <a:gd name="T3" fmla="*/ 0 h 432"/>
                <a:gd name="T4" fmla="*/ 0 w 498"/>
                <a:gd name="T5" fmla="*/ 432 h 432"/>
                <a:gd name="T6" fmla="*/ 65 w 498"/>
                <a:gd name="T7" fmla="*/ 432 h 432"/>
                <a:gd name="T8" fmla="*/ 65 w 498"/>
                <a:gd name="T9" fmla="*/ 420 h 432"/>
                <a:gd name="T10" fmla="*/ 62 w 498"/>
                <a:gd name="T11" fmla="*/ 407 h 432"/>
                <a:gd name="T12" fmla="*/ 49 w 498"/>
                <a:gd name="T13" fmla="*/ 384 h 432"/>
                <a:gd name="T14" fmla="*/ 39 w 498"/>
                <a:gd name="T15" fmla="*/ 345 h 432"/>
                <a:gd name="T16" fmla="*/ 39 w 498"/>
                <a:gd name="T17" fmla="*/ 344 h 432"/>
                <a:gd name="T18" fmla="*/ 39 w 498"/>
                <a:gd name="T19" fmla="*/ 343 h 432"/>
                <a:gd name="T20" fmla="*/ 39 w 498"/>
                <a:gd name="T21" fmla="*/ 343 h 432"/>
                <a:gd name="T22" fmla="*/ 106 w 498"/>
                <a:gd name="T23" fmla="*/ 290 h 432"/>
                <a:gd name="T24" fmla="*/ 173 w 498"/>
                <a:gd name="T25" fmla="*/ 348 h 432"/>
                <a:gd name="T26" fmla="*/ 173 w 498"/>
                <a:gd name="T27" fmla="*/ 348 h 432"/>
                <a:gd name="T28" fmla="*/ 162 w 498"/>
                <a:gd name="T29" fmla="*/ 384 h 432"/>
                <a:gd name="T30" fmla="*/ 150 w 498"/>
                <a:gd name="T31" fmla="*/ 405 h 432"/>
                <a:gd name="T32" fmla="*/ 146 w 498"/>
                <a:gd name="T33" fmla="*/ 420 h 432"/>
                <a:gd name="T34" fmla="*/ 146 w 498"/>
                <a:gd name="T35" fmla="*/ 420 h 432"/>
                <a:gd name="T36" fmla="*/ 146 w 498"/>
                <a:gd name="T37" fmla="*/ 432 h 432"/>
                <a:gd name="T38" fmla="*/ 491 w 498"/>
                <a:gd name="T39" fmla="*/ 432 h 432"/>
                <a:gd name="T40" fmla="*/ 382 w 498"/>
                <a:gd name="T41" fmla="*/ 0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98" h="432">
                  <a:moveTo>
                    <a:pt x="38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32"/>
                    <a:pt x="0" y="432"/>
                    <a:pt x="0" y="432"/>
                  </a:cubicBezTo>
                  <a:cubicBezTo>
                    <a:pt x="65" y="432"/>
                    <a:pt x="65" y="432"/>
                    <a:pt x="65" y="432"/>
                  </a:cubicBezTo>
                  <a:cubicBezTo>
                    <a:pt x="65" y="420"/>
                    <a:pt x="65" y="420"/>
                    <a:pt x="65" y="420"/>
                  </a:cubicBezTo>
                  <a:cubicBezTo>
                    <a:pt x="62" y="407"/>
                    <a:pt x="62" y="407"/>
                    <a:pt x="62" y="407"/>
                  </a:cubicBezTo>
                  <a:cubicBezTo>
                    <a:pt x="59" y="398"/>
                    <a:pt x="56" y="394"/>
                    <a:pt x="49" y="384"/>
                  </a:cubicBezTo>
                  <a:cubicBezTo>
                    <a:pt x="41" y="373"/>
                    <a:pt x="37" y="360"/>
                    <a:pt x="39" y="345"/>
                  </a:cubicBezTo>
                  <a:cubicBezTo>
                    <a:pt x="39" y="345"/>
                    <a:pt x="39" y="344"/>
                    <a:pt x="39" y="344"/>
                  </a:cubicBezTo>
                  <a:cubicBezTo>
                    <a:pt x="39" y="343"/>
                    <a:pt x="39" y="343"/>
                    <a:pt x="39" y="343"/>
                  </a:cubicBezTo>
                  <a:cubicBezTo>
                    <a:pt x="39" y="343"/>
                    <a:pt x="39" y="343"/>
                    <a:pt x="39" y="343"/>
                  </a:cubicBezTo>
                  <a:cubicBezTo>
                    <a:pt x="42" y="314"/>
                    <a:pt x="71" y="290"/>
                    <a:pt x="106" y="290"/>
                  </a:cubicBezTo>
                  <a:cubicBezTo>
                    <a:pt x="143" y="290"/>
                    <a:pt x="173" y="316"/>
                    <a:pt x="173" y="348"/>
                  </a:cubicBezTo>
                  <a:cubicBezTo>
                    <a:pt x="173" y="348"/>
                    <a:pt x="173" y="348"/>
                    <a:pt x="173" y="348"/>
                  </a:cubicBezTo>
                  <a:cubicBezTo>
                    <a:pt x="173" y="362"/>
                    <a:pt x="170" y="373"/>
                    <a:pt x="162" y="384"/>
                  </a:cubicBezTo>
                  <a:cubicBezTo>
                    <a:pt x="156" y="393"/>
                    <a:pt x="153" y="397"/>
                    <a:pt x="150" y="405"/>
                  </a:cubicBezTo>
                  <a:cubicBezTo>
                    <a:pt x="146" y="420"/>
                    <a:pt x="146" y="420"/>
                    <a:pt x="146" y="420"/>
                  </a:cubicBezTo>
                  <a:cubicBezTo>
                    <a:pt x="146" y="420"/>
                    <a:pt x="146" y="420"/>
                    <a:pt x="146" y="420"/>
                  </a:cubicBezTo>
                  <a:cubicBezTo>
                    <a:pt x="146" y="432"/>
                    <a:pt x="146" y="432"/>
                    <a:pt x="146" y="432"/>
                  </a:cubicBezTo>
                  <a:cubicBezTo>
                    <a:pt x="491" y="432"/>
                    <a:pt x="491" y="432"/>
                    <a:pt x="491" y="432"/>
                  </a:cubicBezTo>
                  <a:cubicBezTo>
                    <a:pt x="498" y="320"/>
                    <a:pt x="483" y="157"/>
                    <a:pt x="382" y="0"/>
                  </a:cubicBezTo>
                  <a:close/>
                </a:path>
              </a:pathLst>
            </a:custGeom>
            <a:solidFill>
              <a:srgbClr val="D0011B"/>
            </a:solidFill>
            <a:ln>
              <a:noFill/>
            </a:ln>
          </p:spPr>
          <p:txBody>
            <a:bodyPr vert="horz" wrap="square" lIns="31402" tIns="15701" rIns="31402" bIns="15701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37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" name="Freeform 9"/>
            <p:cNvSpPr/>
            <p:nvPr/>
          </p:nvSpPr>
          <p:spPr bwMode="auto">
            <a:xfrm>
              <a:off x="4063592" y="973793"/>
              <a:ext cx="1642841" cy="565319"/>
            </a:xfrm>
            <a:custGeom>
              <a:avLst/>
              <a:gdLst>
                <a:gd name="T0" fmla="*/ 793 w 1120"/>
                <a:gd name="T1" fmla="*/ 146 h 385"/>
                <a:gd name="T2" fmla="*/ 0 w 1120"/>
                <a:gd name="T3" fmla="*/ 136 h 385"/>
                <a:gd name="T4" fmla="*/ 0 w 1120"/>
                <a:gd name="T5" fmla="*/ 385 h 385"/>
                <a:gd name="T6" fmla="*/ 603 w 1120"/>
                <a:gd name="T7" fmla="*/ 385 h 385"/>
                <a:gd name="T8" fmla="*/ 603 w 1120"/>
                <a:gd name="T9" fmla="*/ 342 h 385"/>
                <a:gd name="T10" fmla="*/ 600 w 1120"/>
                <a:gd name="T11" fmla="*/ 330 h 385"/>
                <a:gd name="T12" fmla="*/ 587 w 1120"/>
                <a:gd name="T13" fmla="*/ 307 h 385"/>
                <a:gd name="T14" fmla="*/ 577 w 1120"/>
                <a:gd name="T15" fmla="*/ 267 h 385"/>
                <a:gd name="T16" fmla="*/ 577 w 1120"/>
                <a:gd name="T17" fmla="*/ 266 h 385"/>
                <a:gd name="T18" fmla="*/ 577 w 1120"/>
                <a:gd name="T19" fmla="*/ 266 h 385"/>
                <a:gd name="T20" fmla="*/ 577 w 1120"/>
                <a:gd name="T21" fmla="*/ 266 h 385"/>
                <a:gd name="T22" fmla="*/ 644 w 1120"/>
                <a:gd name="T23" fmla="*/ 212 h 385"/>
                <a:gd name="T24" fmla="*/ 711 w 1120"/>
                <a:gd name="T25" fmla="*/ 270 h 385"/>
                <a:gd name="T26" fmla="*/ 711 w 1120"/>
                <a:gd name="T27" fmla="*/ 270 h 385"/>
                <a:gd name="T28" fmla="*/ 700 w 1120"/>
                <a:gd name="T29" fmla="*/ 307 h 385"/>
                <a:gd name="T30" fmla="*/ 688 w 1120"/>
                <a:gd name="T31" fmla="*/ 327 h 385"/>
                <a:gd name="T32" fmla="*/ 684 w 1120"/>
                <a:gd name="T33" fmla="*/ 342 h 385"/>
                <a:gd name="T34" fmla="*/ 684 w 1120"/>
                <a:gd name="T35" fmla="*/ 342 h 385"/>
                <a:gd name="T36" fmla="*/ 684 w 1120"/>
                <a:gd name="T37" fmla="*/ 385 h 385"/>
                <a:gd name="T38" fmla="*/ 1120 w 1120"/>
                <a:gd name="T39" fmla="*/ 385 h 385"/>
                <a:gd name="T40" fmla="*/ 793 w 1120"/>
                <a:gd name="T41" fmla="*/ 146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20" h="385">
                  <a:moveTo>
                    <a:pt x="793" y="146"/>
                  </a:moveTo>
                  <a:cubicBezTo>
                    <a:pt x="476" y="0"/>
                    <a:pt x="207" y="32"/>
                    <a:pt x="0" y="136"/>
                  </a:cubicBezTo>
                  <a:cubicBezTo>
                    <a:pt x="0" y="385"/>
                    <a:pt x="0" y="385"/>
                    <a:pt x="0" y="385"/>
                  </a:cubicBezTo>
                  <a:cubicBezTo>
                    <a:pt x="603" y="385"/>
                    <a:pt x="603" y="385"/>
                    <a:pt x="603" y="385"/>
                  </a:cubicBezTo>
                  <a:cubicBezTo>
                    <a:pt x="603" y="342"/>
                    <a:pt x="603" y="342"/>
                    <a:pt x="603" y="342"/>
                  </a:cubicBezTo>
                  <a:cubicBezTo>
                    <a:pt x="600" y="330"/>
                    <a:pt x="600" y="330"/>
                    <a:pt x="600" y="330"/>
                  </a:cubicBezTo>
                  <a:cubicBezTo>
                    <a:pt x="597" y="320"/>
                    <a:pt x="594" y="316"/>
                    <a:pt x="587" y="307"/>
                  </a:cubicBezTo>
                  <a:cubicBezTo>
                    <a:pt x="579" y="295"/>
                    <a:pt x="575" y="282"/>
                    <a:pt x="577" y="267"/>
                  </a:cubicBezTo>
                  <a:cubicBezTo>
                    <a:pt x="577" y="267"/>
                    <a:pt x="577" y="267"/>
                    <a:pt x="577" y="266"/>
                  </a:cubicBezTo>
                  <a:cubicBezTo>
                    <a:pt x="577" y="266"/>
                    <a:pt x="577" y="266"/>
                    <a:pt x="577" y="266"/>
                  </a:cubicBezTo>
                  <a:cubicBezTo>
                    <a:pt x="577" y="266"/>
                    <a:pt x="577" y="266"/>
                    <a:pt x="577" y="266"/>
                  </a:cubicBezTo>
                  <a:cubicBezTo>
                    <a:pt x="580" y="236"/>
                    <a:pt x="609" y="212"/>
                    <a:pt x="644" y="212"/>
                  </a:cubicBezTo>
                  <a:cubicBezTo>
                    <a:pt x="681" y="212"/>
                    <a:pt x="711" y="238"/>
                    <a:pt x="711" y="270"/>
                  </a:cubicBezTo>
                  <a:cubicBezTo>
                    <a:pt x="711" y="270"/>
                    <a:pt x="711" y="270"/>
                    <a:pt x="711" y="270"/>
                  </a:cubicBezTo>
                  <a:cubicBezTo>
                    <a:pt x="712" y="284"/>
                    <a:pt x="708" y="296"/>
                    <a:pt x="700" y="307"/>
                  </a:cubicBezTo>
                  <a:cubicBezTo>
                    <a:pt x="694" y="315"/>
                    <a:pt x="691" y="319"/>
                    <a:pt x="688" y="327"/>
                  </a:cubicBezTo>
                  <a:cubicBezTo>
                    <a:pt x="684" y="342"/>
                    <a:pt x="684" y="342"/>
                    <a:pt x="684" y="342"/>
                  </a:cubicBezTo>
                  <a:cubicBezTo>
                    <a:pt x="684" y="342"/>
                    <a:pt x="684" y="342"/>
                    <a:pt x="684" y="342"/>
                  </a:cubicBezTo>
                  <a:cubicBezTo>
                    <a:pt x="684" y="385"/>
                    <a:pt x="684" y="385"/>
                    <a:pt x="684" y="385"/>
                  </a:cubicBezTo>
                  <a:cubicBezTo>
                    <a:pt x="1120" y="385"/>
                    <a:pt x="1120" y="385"/>
                    <a:pt x="1120" y="385"/>
                  </a:cubicBezTo>
                  <a:cubicBezTo>
                    <a:pt x="1046" y="297"/>
                    <a:pt x="941" y="215"/>
                    <a:pt x="793" y="14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31402" tIns="15701" rIns="31402" bIns="15701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37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" name="Freeform 13"/>
            <p:cNvSpPr/>
            <p:nvPr/>
          </p:nvSpPr>
          <p:spPr bwMode="auto">
            <a:xfrm>
              <a:off x="4626382" y="3128837"/>
              <a:ext cx="295939" cy="634878"/>
            </a:xfrm>
            <a:custGeom>
              <a:avLst/>
              <a:gdLst>
                <a:gd name="T0" fmla="*/ 234 w 234"/>
                <a:gd name="T1" fmla="*/ 0 h 502"/>
                <a:gd name="T2" fmla="*/ 0 w 234"/>
                <a:gd name="T3" fmla="*/ 0 h 502"/>
                <a:gd name="T4" fmla="*/ 0 w 234"/>
                <a:gd name="T5" fmla="*/ 502 h 502"/>
                <a:gd name="T6" fmla="*/ 0 w 234"/>
                <a:gd name="T7" fmla="*/ 502 h 502"/>
                <a:gd name="T8" fmla="*/ 234 w 234"/>
                <a:gd name="T9" fmla="*/ 0 h 5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4" h="502">
                  <a:moveTo>
                    <a:pt x="234" y="0"/>
                  </a:moveTo>
                  <a:lnTo>
                    <a:pt x="0" y="0"/>
                  </a:lnTo>
                  <a:lnTo>
                    <a:pt x="0" y="502"/>
                  </a:lnTo>
                  <a:lnTo>
                    <a:pt x="0" y="502"/>
                  </a:lnTo>
                  <a:lnTo>
                    <a:pt x="234" y="0"/>
                  </a:lnTo>
                </a:path>
              </a:pathLst>
            </a:custGeom>
            <a:noFill/>
            <a:ln>
              <a:noFill/>
            </a:ln>
          </p:spPr>
          <p:txBody>
            <a:bodyPr vert="horz" wrap="square" lIns="31402" tIns="15701" rIns="31402" bIns="15701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37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" name="Freeform 18"/>
            <p:cNvSpPr/>
            <p:nvPr/>
          </p:nvSpPr>
          <p:spPr bwMode="auto">
            <a:xfrm>
              <a:off x="3609565" y="1235586"/>
              <a:ext cx="345263" cy="303528"/>
            </a:xfrm>
            <a:custGeom>
              <a:avLst/>
              <a:gdLst>
                <a:gd name="T0" fmla="*/ 235 w 235"/>
                <a:gd name="T1" fmla="*/ 207 h 207"/>
                <a:gd name="T2" fmla="*/ 235 w 235"/>
                <a:gd name="T3" fmla="*/ 0 h 207"/>
                <a:gd name="T4" fmla="*/ 0 w 235"/>
                <a:gd name="T5" fmla="*/ 207 h 207"/>
                <a:gd name="T6" fmla="*/ 235 w 235"/>
                <a:gd name="T7" fmla="*/ 207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5" h="207">
                  <a:moveTo>
                    <a:pt x="235" y="207"/>
                  </a:moveTo>
                  <a:cubicBezTo>
                    <a:pt x="235" y="0"/>
                    <a:pt x="235" y="0"/>
                    <a:pt x="235" y="0"/>
                  </a:cubicBezTo>
                  <a:cubicBezTo>
                    <a:pt x="141" y="58"/>
                    <a:pt x="62" y="132"/>
                    <a:pt x="0" y="207"/>
                  </a:cubicBezTo>
                  <a:lnTo>
                    <a:pt x="235" y="207"/>
                  </a:lnTo>
                  <a:close/>
                </a:path>
              </a:pathLst>
            </a:custGeom>
            <a:solidFill>
              <a:srgbClr val="D0011B"/>
            </a:solidFill>
            <a:ln>
              <a:noFill/>
            </a:ln>
          </p:spPr>
          <p:txBody>
            <a:bodyPr vert="horz" wrap="square" lIns="31402" tIns="15701" rIns="31402" bIns="15701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37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" name="Freeform 20"/>
            <p:cNvSpPr/>
            <p:nvPr/>
          </p:nvSpPr>
          <p:spPr bwMode="auto">
            <a:xfrm>
              <a:off x="4063592" y="1646612"/>
              <a:ext cx="902994" cy="633614"/>
            </a:xfrm>
            <a:custGeom>
              <a:avLst/>
              <a:gdLst>
                <a:gd name="T0" fmla="*/ 714 w 714"/>
                <a:gd name="T1" fmla="*/ 0 h 501"/>
                <a:gd name="T2" fmla="*/ 0 w 714"/>
                <a:gd name="T3" fmla="*/ 0 h 501"/>
                <a:gd name="T4" fmla="*/ 0 w 714"/>
                <a:gd name="T5" fmla="*/ 501 h 501"/>
                <a:gd name="T6" fmla="*/ 433 w 714"/>
                <a:gd name="T7" fmla="*/ 501 h 501"/>
                <a:gd name="T8" fmla="*/ 714 w 714"/>
                <a:gd name="T9" fmla="*/ 0 h 5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4" h="501">
                  <a:moveTo>
                    <a:pt x="714" y="0"/>
                  </a:moveTo>
                  <a:lnTo>
                    <a:pt x="0" y="0"/>
                  </a:lnTo>
                  <a:lnTo>
                    <a:pt x="0" y="501"/>
                  </a:lnTo>
                  <a:lnTo>
                    <a:pt x="433" y="501"/>
                  </a:lnTo>
                  <a:lnTo>
                    <a:pt x="714" y="0"/>
                  </a:lnTo>
                </a:path>
              </a:pathLst>
            </a:custGeom>
            <a:noFill/>
            <a:ln>
              <a:noFill/>
            </a:ln>
          </p:spPr>
          <p:txBody>
            <a:bodyPr vert="horz" wrap="square" lIns="31402" tIns="15701" rIns="31402" bIns="15701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37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" name="Freeform 22"/>
            <p:cNvSpPr/>
            <p:nvPr/>
          </p:nvSpPr>
          <p:spPr bwMode="auto">
            <a:xfrm>
              <a:off x="3297185" y="4378358"/>
              <a:ext cx="2174014" cy="765142"/>
            </a:xfrm>
            <a:custGeom>
              <a:avLst/>
              <a:gdLst>
                <a:gd name="T0" fmla="*/ 0 w 1719"/>
                <a:gd name="T1" fmla="*/ 605 h 605"/>
                <a:gd name="T2" fmla="*/ 224 w 1719"/>
                <a:gd name="T3" fmla="*/ 0 h 605"/>
                <a:gd name="T4" fmla="*/ 1440 w 1719"/>
                <a:gd name="T5" fmla="*/ 261 h 605"/>
                <a:gd name="T6" fmla="*/ 1440 w 1719"/>
                <a:gd name="T7" fmla="*/ 218 h 605"/>
                <a:gd name="T8" fmla="*/ 1719 w 1719"/>
                <a:gd name="T9" fmla="*/ 605 h 605"/>
                <a:gd name="T10" fmla="*/ 0 w 1719"/>
                <a:gd name="T11" fmla="*/ 605 h 6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19" h="605">
                  <a:moveTo>
                    <a:pt x="0" y="605"/>
                  </a:moveTo>
                  <a:lnTo>
                    <a:pt x="224" y="0"/>
                  </a:lnTo>
                  <a:lnTo>
                    <a:pt x="1440" y="261"/>
                  </a:lnTo>
                  <a:lnTo>
                    <a:pt x="1440" y="218"/>
                  </a:lnTo>
                  <a:lnTo>
                    <a:pt x="1719" y="605"/>
                  </a:lnTo>
                  <a:lnTo>
                    <a:pt x="0" y="60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31402" tIns="15701" rIns="31402" bIns="15701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37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3" name="Freeform 23"/>
            <p:cNvSpPr/>
            <p:nvPr/>
          </p:nvSpPr>
          <p:spPr bwMode="auto">
            <a:xfrm>
              <a:off x="3580477" y="3995155"/>
              <a:ext cx="1537871" cy="713289"/>
            </a:xfrm>
            <a:custGeom>
              <a:avLst/>
              <a:gdLst>
                <a:gd name="T0" fmla="*/ 1216 w 1216"/>
                <a:gd name="T1" fmla="*/ 564 h 564"/>
                <a:gd name="T2" fmla="*/ 0 w 1216"/>
                <a:gd name="T3" fmla="*/ 303 h 564"/>
                <a:gd name="T4" fmla="*/ 102 w 1216"/>
                <a:gd name="T5" fmla="*/ 0 h 564"/>
                <a:gd name="T6" fmla="*/ 1216 w 1216"/>
                <a:gd name="T7" fmla="*/ 260 h 564"/>
                <a:gd name="T8" fmla="*/ 1216 w 1216"/>
                <a:gd name="T9" fmla="*/ 564 h 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6" h="564">
                  <a:moveTo>
                    <a:pt x="1216" y="564"/>
                  </a:moveTo>
                  <a:lnTo>
                    <a:pt x="0" y="303"/>
                  </a:lnTo>
                  <a:lnTo>
                    <a:pt x="102" y="0"/>
                  </a:lnTo>
                  <a:lnTo>
                    <a:pt x="1216" y="260"/>
                  </a:lnTo>
                  <a:lnTo>
                    <a:pt x="1216" y="564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31402" tIns="15701" rIns="31402" bIns="15701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37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" name="Freeform 50"/>
            <p:cNvSpPr/>
            <p:nvPr/>
          </p:nvSpPr>
          <p:spPr bwMode="auto">
            <a:xfrm>
              <a:off x="4063592" y="2055109"/>
              <a:ext cx="1367137" cy="967493"/>
            </a:xfrm>
            <a:custGeom>
              <a:avLst/>
              <a:gdLst>
                <a:gd name="connsiteX0" fmla="*/ 875170 w 1367137"/>
                <a:gd name="connsiteY0" fmla="*/ 0 h 967493"/>
                <a:gd name="connsiteX1" fmla="*/ 940741 w 1367137"/>
                <a:gd name="connsiteY1" fmla="*/ 52782 h 967493"/>
                <a:gd name="connsiteX2" fmla="*/ 930541 w 1367137"/>
                <a:gd name="connsiteY2" fmla="*/ 95300 h 967493"/>
                <a:gd name="connsiteX3" fmla="*/ 908684 w 1367137"/>
                <a:gd name="connsiteY3" fmla="*/ 136352 h 967493"/>
                <a:gd name="connsiteX4" fmla="*/ 901398 w 1367137"/>
                <a:gd name="connsiteY4" fmla="*/ 162743 h 967493"/>
                <a:gd name="connsiteX5" fmla="*/ 901398 w 1367137"/>
                <a:gd name="connsiteY5" fmla="*/ 331350 h 967493"/>
                <a:gd name="connsiteX6" fmla="*/ 1054757 w 1367137"/>
                <a:gd name="connsiteY6" fmla="*/ 331350 h 967493"/>
                <a:gd name="connsiteX7" fmla="*/ 1054757 w 1367137"/>
                <a:gd name="connsiteY7" fmla="*/ 471137 h 967493"/>
                <a:gd name="connsiteX8" fmla="*/ 1074553 w 1367137"/>
                <a:gd name="connsiteY8" fmla="*/ 470966 h 967493"/>
                <a:gd name="connsiteX9" fmla="*/ 1202403 w 1367137"/>
                <a:gd name="connsiteY9" fmla="*/ 469855 h 967493"/>
                <a:gd name="connsiteX10" fmla="*/ 1231820 w 1367137"/>
                <a:gd name="connsiteY10" fmla="*/ 462512 h 967493"/>
                <a:gd name="connsiteX11" fmla="*/ 1270062 w 1367137"/>
                <a:gd name="connsiteY11" fmla="*/ 441950 h 967493"/>
                <a:gd name="connsiteX12" fmla="*/ 1308304 w 1367137"/>
                <a:gd name="connsiteY12" fmla="*/ 430201 h 967493"/>
                <a:gd name="connsiteX13" fmla="*/ 1367137 w 1367137"/>
                <a:gd name="connsiteY13" fmla="*/ 497760 h 967493"/>
                <a:gd name="connsiteX14" fmla="*/ 1312716 w 1367137"/>
                <a:gd name="connsiteY14" fmla="*/ 563851 h 967493"/>
                <a:gd name="connsiteX15" fmla="*/ 1270062 w 1367137"/>
                <a:gd name="connsiteY15" fmla="*/ 553571 h 967493"/>
                <a:gd name="connsiteX16" fmla="*/ 1228879 w 1367137"/>
                <a:gd name="connsiteY16" fmla="*/ 530072 h 967493"/>
                <a:gd name="connsiteX17" fmla="*/ 1228879 w 1367137"/>
                <a:gd name="connsiteY17" fmla="*/ 531540 h 967493"/>
                <a:gd name="connsiteX18" fmla="*/ 1202403 w 1367137"/>
                <a:gd name="connsiteY18" fmla="*/ 524197 h 967493"/>
                <a:gd name="connsiteX19" fmla="*/ 1089089 w 1367137"/>
                <a:gd name="connsiteY19" fmla="*/ 524197 h 967493"/>
                <a:gd name="connsiteX20" fmla="*/ 1054757 w 1367137"/>
                <a:gd name="connsiteY20" fmla="*/ 524197 h 967493"/>
                <a:gd name="connsiteX21" fmla="*/ 1054757 w 1367137"/>
                <a:gd name="connsiteY21" fmla="*/ 967493 h 967493"/>
                <a:gd name="connsiteX22" fmla="*/ 212712 w 1367137"/>
                <a:gd name="connsiteY22" fmla="*/ 967493 h 967493"/>
                <a:gd name="connsiteX23" fmla="*/ 212712 w 1367137"/>
                <a:gd name="connsiteY23" fmla="*/ 935172 h 967493"/>
                <a:gd name="connsiteX24" fmla="*/ 218580 w 1367137"/>
                <a:gd name="connsiteY24" fmla="*/ 913135 h 967493"/>
                <a:gd name="connsiteX25" fmla="*/ 236183 w 1367137"/>
                <a:gd name="connsiteY25" fmla="*/ 883751 h 967493"/>
                <a:gd name="connsiteX26" fmla="*/ 252320 w 1367137"/>
                <a:gd name="connsiteY26" fmla="*/ 829393 h 967493"/>
                <a:gd name="connsiteX27" fmla="*/ 154033 w 1367137"/>
                <a:gd name="connsiteY27" fmla="*/ 745651 h 967493"/>
                <a:gd name="connsiteX28" fmla="*/ 55745 w 1367137"/>
                <a:gd name="connsiteY28" fmla="*/ 823516 h 967493"/>
                <a:gd name="connsiteX29" fmla="*/ 55745 w 1367137"/>
                <a:gd name="connsiteY29" fmla="*/ 826455 h 967493"/>
                <a:gd name="connsiteX30" fmla="*/ 70415 w 1367137"/>
                <a:gd name="connsiteY30" fmla="*/ 883751 h 967493"/>
                <a:gd name="connsiteX31" fmla="*/ 89486 w 1367137"/>
                <a:gd name="connsiteY31" fmla="*/ 917542 h 967493"/>
                <a:gd name="connsiteX32" fmla="*/ 93886 w 1367137"/>
                <a:gd name="connsiteY32" fmla="*/ 935172 h 967493"/>
                <a:gd name="connsiteX33" fmla="*/ 93886 w 1367137"/>
                <a:gd name="connsiteY33" fmla="*/ 967493 h 967493"/>
                <a:gd name="connsiteX34" fmla="*/ 0 w 1367137"/>
                <a:gd name="connsiteY34" fmla="*/ 967493 h 967493"/>
                <a:gd name="connsiteX35" fmla="*/ 0 w 1367137"/>
                <a:gd name="connsiteY35" fmla="*/ 331350 h 967493"/>
                <a:gd name="connsiteX36" fmla="*/ 706605 w 1367137"/>
                <a:gd name="connsiteY36" fmla="*/ 331350 h 967493"/>
                <a:gd name="connsiteX37" fmla="*/ 848941 w 1367137"/>
                <a:gd name="connsiteY37" fmla="*/ 331350 h 967493"/>
                <a:gd name="connsiteX38" fmla="*/ 848941 w 1367137"/>
                <a:gd name="connsiteY38" fmla="*/ 162743 h 967493"/>
                <a:gd name="connsiteX39" fmla="*/ 841655 w 1367137"/>
                <a:gd name="connsiteY39" fmla="*/ 133420 h 967493"/>
                <a:gd name="connsiteX40" fmla="*/ 840198 w 1367137"/>
                <a:gd name="connsiteY40" fmla="*/ 133420 h 967493"/>
                <a:gd name="connsiteX41" fmla="*/ 819798 w 1367137"/>
                <a:gd name="connsiteY41" fmla="*/ 95300 h 967493"/>
                <a:gd name="connsiteX42" fmla="*/ 809598 w 1367137"/>
                <a:gd name="connsiteY42" fmla="*/ 57180 h 967493"/>
                <a:gd name="connsiteX43" fmla="*/ 875170 w 1367137"/>
                <a:gd name="connsiteY43" fmla="*/ 0 h 9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1367137" h="967493">
                  <a:moveTo>
                    <a:pt x="875170" y="0"/>
                  </a:moveTo>
                  <a:cubicBezTo>
                    <a:pt x="910141" y="0"/>
                    <a:pt x="939284" y="23458"/>
                    <a:pt x="940741" y="52782"/>
                  </a:cubicBezTo>
                  <a:cubicBezTo>
                    <a:pt x="942198" y="68909"/>
                    <a:pt x="939284" y="83571"/>
                    <a:pt x="930541" y="95300"/>
                  </a:cubicBezTo>
                  <a:cubicBezTo>
                    <a:pt x="918884" y="111428"/>
                    <a:pt x="914513" y="120224"/>
                    <a:pt x="908684" y="136352"/>
                  </a:cubicBezTo>
                  <a:cubicBezTo>
                    <a:pt x="908684" y="136352"/>
                    <a:pt x="908684" y="136352"/>
                    <a:pt x="901398" y="162743"/>
                  </a:cubicBezTo>
                  <a:cubicBezTo>
                    <a:pt x="901398" y="162743"/>
                    <a:pt x="901398" y="162743"/>
                    <a:pt x="901398" y="331350"/>
                  </a:cubicBezTo>
                  <a:lnTo>
                    <a:pt x="1054757" y="331350"/>
                  </a:lnTo>
                  <a:lnTo>
                    <a:pt x="1054757" y="471137"/>
                  </a:lnTo>
                  <a:lnTo>
                    <a:pt x="1074553" y="470966"/>
                  </a:lnTo>
                  <a:cubicBezTo>
                    <a:pt x="1099330" y="470750"/>
                    <a:pt x="1138974" y="470406"/>
                    <a:pt x="1202403" y="469855"/>
                  </a:cubicBezTo>
                  <a:cubicBezTo>
                    <a:pt x="1202403" y="469855"/>
                    <a:pt x="1202403" y="469855"/>
                    <a:pt x="1231820" y="462512"/>
                  </a:cubicBezTo>
                  <a:cubicBezTo>
                    <a:pt x="1246529" y="456637"/>
                    <a:pt x="1255354" y="452231"/>
                    <a:pt x="1270062" y="441950"/>
                  </a:cubicBezTo>
                  <a:cubicBezTo>
                    <a:pt x="1281829" y="433138"/>
                    <a:pt x="1293595" y="428732"/>
                    <a:pt x="1308304" y="430201"/>
                  </a:cubicBezTo>
                  <a:cubicBezTo>
                    <a:pt x="1340662" y="430201"/>
                    <a:pt x="1367137" y="461043"/>
                    <a:pt x="1367137" y="497760"/>
                  </a:cubicBezTo>
                  <a:cubicBezTo>
                    <a:pt x="1367137" y="533009"/>
                    <a:pt x="1343604" y="560914"/>
                    <a:pt x="1312716" y="563851"/>
                  </a:cubicBezTo>
                  <a:cubicBezTo>
                    <a:pt x="1296537" y="565320"/>
                    <a:pt x="1283300" y="562383"/>
                    <a:pt x="1270062" y="553571"/>
                  </a:cubicBezTo>
                  <a:cubicBezTo>
                    <a:pt x="1253883" y="540352"/>
                    <a:pt x="1246529" y="535946"/>
                    <a:pt x="1228879" y="530072"/>
                  </a:cubicBezTo>
                  <a:cubicBezTo>
                    <a:pt x="1228879" y="530072"/>
                    <a:pt x="1228879" y="530072"/>
                    <a:pt x="1228879" y="531540"/>
                  </a:cubicBezTo>
                  <a:lnTo>
                    <a:pt x="1202403" y="524197"/>
                  </a:lnTo>
                  <a:cubicBezTo>
                    <a:pt x="1202403" y="524197"/>
                    <a:pt x="1202403" y="524197"/>
                    <a:pt x="1089089" y="524197"/>
                  </a:cubicBezTo>
                  <a:lnTo>
                    <a:pt x="1054757" y="524197"/>
                  </a:lnTo>
                  <a:lnTo>
                    <a:pt x="1054757" y="967493"/>
                  </a:lnTo>
                  <a:cubicBezTo>
                    <a:pt x="1054757" y="967493"/>
                    <a:pt x="1054757" y="967493"/>
                    <a:pt x="212712" y="967493"/>
                  </a:cubicBezTo>
                  <a:cubicBezTo>
                    <a:pt x="212712" y="967493"/>
                    <a:pt x="212712" y="967493"/>
                    <a:pt x="212712" y="935172"/>
                  </a:cubicBezTo>
                  <a:cubicBezTo>
                    <a:pt x="212712" y="935172"/>
                    <a:pt x="212712" y="935172"/>
                    <a:pt x="218580" y="913135"/>
                  </a:cubicBezTo>
                  <a:cubicBezTo>
                    <a:pt x="222980" y="901381"/>
                    <a:pt x="225914" y="895505"/>
                    <a:pt x="236183" y="883751"/>
                  </a:cubicBezTo>
                  <a:cubicBezTo>
                    <a:pt x="247919" y="867591"/>
                    <a:pt x="252320" y="849961"/>
                    <a:pt x="252320" y="829393"/>
                  </a:cubicBezTo>
                  <a:cubicBezTo>
                    <a:pt x="252320" y="783849"/>
                    <a:pt x="208311" y="745651"/>
                    <a:pt x="154033" y="745651"/>
                  </a:cubicBezTo>
                  <a:cubicBezTo>
                    <a:pt x="102688" y="745651"/>
                    <a:pt x="60146" y="779442"/>
                    <a:pt x="55745" y="823516"/>
                  </a:cubicBezTo>
                  <a:cubicBezTo>
                    <a:pt x="55745" y="824985"/>
                    <a:pt x="55745" y="824985"/>
                    <a:pt x="55745" y="826455"/>
                  </a:cubicBezTo>
                  <a:cubicBezTo>
                    <a:pt x="52811" y="847023"/>
                    <a:pt x="58679" y="866122"/>
                    <a:pt x="70415" y="883751"/>
                  </a:cubicBezTo>
                  <a:cubicBezTo>
                    <a:pt x="80684" y="896974"/>
                    <a:pt x="83618" y="902850"/>
                    <a:pt x="89486" y="917542"/>
                  </a:cubicBezTo>
                  <a:cubicBezTo>
                    <a:pt x="89486" y="917542"/>
                    <a:pt x="89486" y="917542"/>
                    <a:pt x="93886" y="935172"/>
                  </a:cubicBezTo>
                  <a:cubicBezTo>
                    <a:pt x="93886" y="935172"/>
                    <a:pt x="93886" y="935172"/>
                    <a:pt x="93886" y="967493"/>
                  </a:cubicBezTo>
                  <a:cubicBezTo>
                    <a:pt x="93886" y="967493"/>
                    <a:pt x="93886" y="967493"/>
                    <a:pt x="0" y="967493"/>
                  </a:cubicBezTo>
                  <a:cubicBezTo>
                    <a:pt x="0" y="967493"/>
                    <a:pt x="0" y="967493"/>
                    <a:pt x="0" y="331350"/>
                  </a:cubicBezTo>
                  <a:cubicBezTo>
                    <a:pt x="0" y="331350"/>
                    <a:pt x="0" y="331350"/>
                    <a:pt x="706605" y="331350"/>
                  </a:cubicBezTo>
                  <a:lnTo>
                    <a:pt x="848941" y="331350"/>
                  </a:lnTo>
                  <a:cubicBezTo>
                    <a:pt x="848941" y="331350"/>
                    <a:pt x="848941" y="331350"/>
                    <a:pt x="848941" y="162743"/>
                  </a:cubicBezTo>
                  <a:cubicBezTo>
                    <a:pt x="848941" y="162743"/>
                    <a:pt x="848941" y="162743"/>
                    <a:pt x="841655" y="133420"/>
                  </a:cubicBezTo>
                  <a:cubicBezTo>
                    <a:pt x="841655" y="133420"/>
                    <a:pt x="841655" y="133420"/>
                    <a:pt x="840198" y="133420"/>
                  </a:cubicBezTo>
                  <a:cubicBezTo>
                    <a:pt x="835827" y="118758"/>
                    <a:pt x="829998" y="109961"/>
                    <a:pt x="819798" y="95300"/>
                  </a:cubicBezTo>
                  <a:cubicBezTo>
                    <a:pt x="811056" y="83571"/>
                    <a:pt x="808141" y="71842"/>
                    <a:pt x="809598" y="57180"/>
                  </a:cubicBezTo>
                  <a:cubicBezTo>
                    <a:pt x="809598" y="24925"/>
                    <a:pt x="838741" y="0"/>
                    <a:pt x="875170" y="0"/>
                  </a:cubicBezTo>
                  <a:close/>
                </a:path>
              </a:pathLst>
            </a:custGeom>
            <a:solidFill>
              <a:srgbClr val="D0011B"/>
            </a:solidFill>
            <a:ln>
              <a:noFill/>
            </a:ln>
          </p:spPr>
          <p:txBody>
            <a:bodyPr vert="horz" wrap="square" lIns="31402" tIns="15701" rIns="31402" bIns="15701" numCol="1" anchor="t" anchorCtr="0" compatLnSpc="1">
              <a:noAutofit/>
            </a:bodyPr>
            <a:lstStyle/>
            <a:p>
              <a:pPr>
                <a:lnSpc>
                  <a:spcPct val="120000"/>
                </a:lnSpc>
              </a:pPr>
              <a:endParaRPr lang="en-US" sz="137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5" name="Freeform 51"/>
            <p:cNvSpPr/>
            <p:nvPr/>
          </p:nvSpPr>
          <p:spPr bwMode="auto">
            <a:xfrm>
              <a:off x="3476772" y="2826574"/>
              <a:ext cx="1042111" cy="937140"/>
            </a:xfrm>
            <a:custGeom>
              <a:avLst/>
              <a:gdLst>
                <a:gd name="connsiteX0" fmla="*/ 740582 w 1042111"/>
                <a:gd name="connsiteY0" fmla="*/ 0 h 937140"/>
                <a:gd name="connsiteX1" fmla="*/ 806672 w 1042111"/>
                <a:gd name="connsiteY1" fmla="*/ 54289 h 937140"/>
                <a:gd name="connsiteX2" fmla="*/ 794923 w 1042111"/>
                <a:gd name="connsiteY2" fmla="*/ 96840 h 937140"/>
                <a:gd name="connsiteX3" fmla="*/ 772893 w 1042111"/>
                <a:gd name="connsiteY3" fmla="*/ 137923 h 937140"/>
                <a:gd name="connsiteX4" fmla="*/ 767018 w 1042111"/>
                <a:gd name="connsiteY4" fmla="*/ 162866 h 937140"/>
                <a:gd name="connsiteX5" fmla="*/ 767018 w 1042111"/>
                <a:gd name="connsiteY5" fmla="*/ 280821 h 937140"/>
                <a:gd name="connsiteX6" fmla="*/ 767018 w 1042111"/>
                <a:gd name="connsiteY6" fmla="*/ 302262 h 937140"/>
                <a:gd name="connsiteX7" fmla="*/ 833111 w 1042111"/>
                <a:gd name="connsiteY7" fmla="*/ 302262 h 937140"/>
                <a:gd name="connsiteX8" fmla="*/ 1042110 w 1042111"/>
                <a:gd name="connsiteY8" fmla="*/ 302262 h 937140"/>
                <a:gd name="connsiteX9" fmla="*/ 1042110 w 1042111"/>
                <a:gd name="connsiteY9" fmla="*/ 302263 h 937140"/>
                <a:gd name="connsiteX10" fmla="*/ 1042111 w 1042111"/>
                <a:gd name="connsiteY10" fmla="*/ 302262 h 937140"/>
                <a:gd name="connsiteX11" fmla="*/ 1042111 w 1042111"/>
                <a:gd name="connsiteY11" fmla="*/ 937140 h 937140"/>
                <a:gd name="connsiteX12" fmla="*/ 1042110 w 1042111"/>
                <a:gd name="connsiteY12" fmla="*/ 937140 h 937140"/>
                <a:gd name="connsiteX13" fmla="*/ 1040702 w 1042111"/>
                <a:gd name="connsiteY13" fmla="*/ 937140 h 937140"/>
                <a:gd name="connsiteX14" fmla="*/ 1040702 w 1042111"/>
                <a:gd name="connsiteY14" fmla="*/ 937140 h 937140"/>
                <a:gd name="connsiteX15" fmla="*/ 1030843 w 1042111"/>
                <a:gd name="connsiteY15" fmla="*/ 937140 h 937140"/>
                <a:gd name="connsiteX16" fmla="*/ 1030838 w 1042111"/>
                <a:gd name="connsiteY16" fmla="*/ 937140 h 937140"/>
                <a:gd name="connsiteX17" fmla="*/ 1004082 w 1042111"/>
                <a:gd name="connsiteY17" fmla="*/ 937140 h 937140"/>
                <a:gd name="connsiteX18" fmla="*/ 1004063 w 1042111"/>
                <a:gd name="connsiteY18" fmla="*/ 937140 h 937140"/>
                <a:gd name="connsiteX19" fmla="*/ 981723 w 1042111"/>
                <a:gd name="connsiteY19" fmla="*/ 937140 h 937140"/>
                <a:gd name="connsiteX20" fmla="*/ 981693 w 1042111"/>
                <a:gd name="connsiteY20" fmla="*/ 937140 h 937140"/>
                <a:gd name="connsiteX21" fmla="*/ 951970 w 1042111"/>
                <a:gd name="connsiteY21" fmla="*/ 937140 h 937140"/>
                <a:gd name="connsiteX22" fmla="*/ 951924 w 1042111"/>
                <a:gd name="connsiteY22" fmla="*/ 937140 h 937140"/>
                <a:gd name="connsiteX23" fmla="*/ 913766 w 1042111"/>
                <a:gd name="connsiteY23" fmla="*/ 937140 h 937140"/>
                <a:gd name="connsiteX24" fmla="*/ 913700 w 1042111"/>
                <a:gd name="connsiteY24" fmla="*/ 937140 h 937140"/>
                <a:gd name="connsiteX25" fmla="*/ 866055 w 1042111"/>
                <a:gd name="connsiteY25" fmla="*/ 937140 h 937140"/>
                <a:gd name="connsiteX26" fmla="*/ 865964 w 1042111"/>
                <a:gd name="connsiteY26" fmla="*/ 937140 h 937140"/>
                <a:gd name="connsiteX27" fmla="*/ 807781 w 1042111"/>
                <a:gd name="connsiteY27" fmla="*/ 937140 h 937140"/>
                <a:gd name="connsiteX28" fmla="*/ 807660 w 1042111"/>
                <a:gd name="connsiteY28" fmla="*/ 937140 h 937140"/>
                <a:gd name="connsiteX29" fmla="*/ 737887 w 1042111"/>
                <a:gd name="connsiteY29" fmla="*/ 937140 h 937140"/>
                <a:gd name="connsiteX30" fmla="*/ 737729 w 1042111"/>
                <a:gd name="connsiteY30" fmla="*/ 937140 h 937140"/>
                <a:gd name="connsiteX31" fmla="*/ 655316 w 1042111"/>
                <a:gd name="connsiteY31" fmla="*/ 937140 h 937140"/>
                <a:gd name="connsiteX32" fmla="*/ 655116 w 1042111"/>
                <a:gd name="connsiteY32" fmla="*/ 937140 h 937140"/>
                <a:gd name="connsiteX33" fmla="*/ 559014 w 1042111"/>
                <a:gd name="connsiteY33" fmla="*/ 937140 h 937140"/>
                <a:gd name="connsiteX34" fmla="*/ 558764 w 1042111"/>
                <a:gd name="connsiteY34" fmla="*/ 937140 h 937140"/>
                <a:gd name="connsiteX35" fmla="*/ 447923 w 1042111"/>
                <a:gd name="connsiteY35" fmla="*/ 937140 h 937140"/>
                <a:gd name="connsiteX36" fmla="*/ 447615 w 1042111"/>
                <a:gd name="connsiteY36" fmla="*/ 937140 h 937140"/>
                <a:gd name="connsiteX37" fmla="*/ 320987 w 1042111"/>
                <a:gd name="connsiteY37" fmla="*/ 937140 h 937140"/>
                <a:gd name="connsiteX38" fmla="*/ 320613 w 1042111"/>
                <a:gd name="connsiteY38" fmla="*/ 937140 h 937140"/>
                <a:gd name="connsiteX39" fmla="*/ 325012 w 1042111"/>
                <a:gd name="connsiteY39" fmla="*/ 831327 h 937140"/>
                <a:gd name="connsiteX40" fmla="*/ 323202 w 1042111"/>
                <a:gd name="connsiteY40" fmla="*/ 777915 h 937140"/>
                <a:gd name="connsiteX41" fmla="*/ 319975 w 1042111"/>
                <a:gd name="connsiteY41" fmla="*/ 753187 h 937140"/>
                <a:gd name="connsiteX42" fmla="*/ 314183 w 1042111"/>
                <a:gd name="connsiteY42" fmla="*/ 721555 h 937140"/>
                <a:gd name="connsiteX43" fmla="*/ 308725 w 1042111"/>
                <a:gd name="connsiteY43" fmla="*/ 703337 h 937140"/>
                <a:gd name="connsiteX44" fmla="*/ 290823 w 1042111"/>
                <a:gd name="connsiteY44" fmla="*/ 670540 h 937140"/>
                <a:gd name="connsiteX45" fmla="*/ 288351 w 1042111"/>
                <a:gd name="connsiteY45" fmla="*/ 666729 h 937140"/>
                <a:gd name="connsiteX46" fmla="*/ 288618 w 1042111"/>
                <a:gd name="connsiteY46" fmla="*/ 666600 h 937140"/>
                <a:gd name="connsiteX47" fmla="*/ 201785 w 1042111"/>
                <a:gd name="connsiteY47" fmla="*/ 576095 h 937140"/>
                <a:gd name="connsiteX48" fmla="*/ 0 w 1042111"/>
                <a:gd name="connsiteY48" fmla="*/ 302262 h 937140"/>
                <a:gd name="connsiteX49" fmla="*/ 290208 w 1042111"/>
                <a:gd name="connsiteY49" fmla="*/ 302262 h 937140"/>
                <a:gd name="connsiteX50" fmla="*/ 290208 w 1042111"/>
                <a:gd name="connsiteY50" fmla="*/ 325776 h 937140"/>
                <a:gd name="connsiteX51" fmla="*/ 284345 w 1042111"/>
                <a:gd name="connsiteY51" fmla="*/ 349290 h 937140"/>
                <a:gd name="connsiteX52" fmla="*/ 266757 w 1042111"/>
                <a:gd name="connsiteY52" fmla="*/ 378683 h 937140"/>
                <a:gd name="connsiteX53" fmla="*/ 250634 w 1042111"/>
                <a:gd name="connsiteY53" fmla="*/ 431589 h 937140"/>
                <a:gd name="connsiteX54" fmla="*/ 348836 w 1042111"/>
                <a:gd name="connsiteY54" fmla="*/ 516827 h 937140"/>
                <a:gd name="connsiteX55" fmla="*/ 447037 w 1042111"/>
                <a:gd name="connsiteY55" fmla="*/ 438937 h 937140"/>
                <a:gd name="connsiteX56" fmla="*/ 447037 w 1042111"/>
                <a:gd name="connsiteY56" fmla="*/ 437468 h 937140"/>
                <a:gd name="connsiteX57" fmla="*/ 447037 w 1042111"/>
                <a:gd name="connsiteY57" fmla="*/ 435998 h 937140"/>
                <a:gd name="connsiteX58" fmla="*/ 432380 w 1042111"/>
                <a:gd name="connsiteY58" fmla="*/ 378683 h 937140"/>
                <a:gd name="connsiteX59" fmla="*/ 413326 w 1042111"/>
                <a:gd name="connsiteY59" fmla="*/ 344881 h 937140"/>
                <a:gd name="connsiteX60" fmla="*/ 408929 w 1042111"/>
                <a:gd name="connsiteY60" fmla="*/ 325776 h 937140"/>
                <a:gd name="connsiteX61" fmla="*/ 408929 w 1042111"/>
                <a:gd name="connsiteY61" fmla="*/ 302262 h 937140"/>
                <a:gd name="connsiteX62" fmla="*/ 676053 w 1042111"/>
                <a:gd name="connsiteY62" fmla="*/ 302262 h 937140"/>
                <a:gd name="connsiteX63" fmla="*/ 712677 w 1042111"/>
                <a:gd name="connsiteY63" fmla="*/ 302262 h 937140"/>
                <a:gd name="connsiteX64" fmla="*/ 712677 w 1042111"/>
                <a:gd name="connsiteY64" fmla="*/ 295952 h 937140"/>
                <a:gd name="connsiteX65" fmla="*/ 712677 w 1042111"/>
                <a:gd name="connsiteY65" fmla="*/ 162866 h 937140"/>
                <a:gd name="connsiteX66" fmla="*/ 705334 w 1042111"/>
                <a:gd name="connsiteY66" fmla="*/ 134988 h 937140"/>
                <a:gd name="connsiteX67" fmla="*/ 683304 w 1042111"/>
                <a:gd name="connsiteY67" fmla="*/ 96840 h 937140"/>
                <a:gd name="connsiteX68" fmla="*/ 673023 w 1042111"/>
                <a:gd name="connsiteY68" fmla="*/ 57223 h 937140"/>
                <a:gd name="connsiteX69" fmla="*/ 740582 w 1042111"/>
                <a:gd name="connsiteY69" fmla="*/ 0 h 937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</a:cxnLst>
              <a:rect l="l" t="t" r="r" b="b"/>
              <a:pathLst>
                <a:path w="1042111" h="937140">
                  <a:moveTo>
                    <a:pt x="740582" y="0"/>
                  </a:moveTo>
                  <a:cubicBezTo>
                    <a:pt x="775830" y="0"/>
                    <a:pt x="803735" y="23476"/>
                    <a:pt x="806672" y="54289"/>
                  </a:cubicBezTo>
                  <a:cubicBezTo>
                    <a:pt x="808141" y="70429"/>
                    <a:pt x="805204" y="83634"/>
                    <a:pt x="794923" y="96840"/>
                  </a:cubicBezTo>
                  <a:cubicBezTo>
                    <a:pt x="783174" y="111512"/>
                    <a:pt x="778768" y="120316"/>
                    <a:pt x="772893" y="137923"/>
                  </a:cubicBezTo>
                  <a:lnTo>
                    <a:pt x="767018" y="162866"/>
                  </a:lnTo>
                  <a:cubicBezTo>
                    <a:pt x="767018" y="162866"/>
                    <a:pt x="767018" y="162866"/>
                    <a:pt x="767018" y="280821"/>
                  </a:cubicBezTo>
                  <a:lnTo>
                    <a:pt x="767018" y="302262"/>
                  </a:lnTo>
                  <a:lnTo>
                    <a:pt x="833111" y="302262"/>
                  </a:lnTo>
                  <a:cubicBezTo>
                    <a:pt x="893708" y="302262"/>
                    <a:pt x="962963" y="302262"/>
                    <a:pt x="1042110" y="302262"/>
                  </a:cubicBezTo>
                  <a:lnTo>
                    <a:pt x="1042110" y="302263"/>
                  </a:lnTo>
                  <a:lnTo>
                    <a:pt x="1042111" y="302262"/>
                  </a:lnTo>
                  <a:cubicBezTo>
                    <a:pt x="1042111" y="302262"/>
                    <a:pt x="1042111" y="302262"/>
                    <a:pt x="1042111" y="937140"/>
                  </a:cubicBezTo>
                  <a:lnTo>
                    <a:pt x="1042110" y="937140"/>
                  </a:lnTo>
                  <a:lnTo>
                    <a:pt x="1040702" y="937140"/>
                  </a:lnTo>
                  <a:lnTo>
                    <a:pt x="1040702" y="937140"/>
                  </a:lnTo>
                  <a:lnTo>
                    <a:pt x="1030843" y="937140"/>
                  </a:lnTo>
                  <a:lnTo>
                    <a:pt x="1030838" y="937140"/>
                  </a:lnTo>
                  <a:lnTo>
                    <a:pt x="1004082" y="937140"/>
                  </a:lnTo>
                  <a:lnTo>
                    <a:pt x="1004063" y="937140"/>
                  </a:lnTo>
                  <a:lnTo>
                    <a:pt x="981723" y="937140"/>
                  </a:lnTo>
                  <a:lnTo>
                    <a:pt x="981693" y="937140"/>
                  </a:lnTo>
                  <a:lnTo>
                    <a:pt x="951970" y="937140"/>
                  </a:lnTo>
                  <a:lnTo>
                    <a:pt x="951924" y="937140"/>
                  </a:lnTo>
                  <a:lnTo>
                    <a:pt x="913766" y="937140"/>
                  </a:lnTo>
                  <a:lnTo>
                    <a:pt x="913700" y="937140"/>
                  </a:lnTo>
                  <a:lnTo>
                    <a:pt x="866055" y="937140"/>
                  </a:lnTo>
                  <a:lnTo>
                    <a:pt x="865964" y="937140"/>
                  </a:lnTo>
                  <a:lnTo>
                    <a:pt x="807781" y="937140"/>
                  </a:lnTo>
                  <a:lnTo>
                    <a:pt x="807660" y="937140"/>
                  </a:lnTo>
                  <a:lnTo>
                    <a:pt x="737887" y="937140"/>
                  </a:lnTo>
                  <a:lnTo>
                    <a:pt x="737729" y="937140"/>
                  </a:lnTo>
                  <a:lnTo>
                    <a:pt x="655316" y="937140"/>
                  </a:lnTo>
                  <a:lnTo>
                    <a:pt x="655116" y="937140"/>
                  </a:lnTo>
                  <a:lnTo>
                    <a:pt x="559014" y="937140"/>
                  </a:lnTo>
                  <a:lnTo>
                    <a:pt x="558764" y="937140"/>
                  </a:lnTo>
                  <a:lnTo>
                    <a:pt x="447923" y="937140"/>
                  </a:lnTo>
                  <a:lnTo>
                    <a:pt x="447615" y="937140"/>
                  </a:lnTo>
                  <a:lnTo>
                    <a:pt x="320987" y="937140"/>
                  </a:lnTo>
                  <a:lnTo>
                    <a:pt x="320613" y="937140"/>
                  </a:lnTo>
                  <a:cubicBezTo>
                    <a:pt x="323546" y="900400"/>
                    <a:pt x="325012" y="865129"/>
                    <a:pt x="325012" y="831327"/>
                  </a:cubicBezTo>
                  <a:cubicBezTo>
                    <a:pt x="325012" y="812589"/>
                    <a:pt x="324462" y="794678"/>
                    <a:pt x="323202" y="777915"/>
                  </a:cubicBezTo>
                  <a:lnTo>
                    <a:pt x="319975" y="753187"/>
                  </a:lnTo>
                  <a:lnTo>
                    <a:pt x="314183" y="721555"/>
                  </a:lnTo>
                  <a:lnTo>
                    <a:pt x="308725" y="703337"/>
                  </a:lnTo>
                  <a:lnTo>
                    <a:pt x="290823" y="670540"/>
                  </a:lnTo>
                  <a:lnTo>
                    <a:pt x="288351" y="666729"/>
                  </a:lnTo>
                  <a:lnTo>
                    <a:pt x="288618" y="666600"/>
                  </a:lnTo>
                  <a:lnTo>
                    <a:pt x="201785" y="576095"/>
                  </a:lnTo>
                  <a:cubicBezTo>
                    <a:pt x="120095" y="485230"/>
                    <a:pt x="53864" y="393746"/>
                    <a:pt x="0" y="302262"/>
                  </a:cubicBezTo>
                  <a:cubicBezTo>
                    <a:pt x="0" y="302262"/>
                    <a:pt x="0" y="302262"/>
                    <a:pt x="290208" y="302262"/>
                  </a:cubicBezTo>
                  <a:cubicBezTo>
                    <a:pt x="290208" y="302262"/>
                    <a:pt x="290208" y="302262"/>
                    <a:pt x="290208" y="325776"/>
                  </a:cubicBezTo>
                  <a:cubicBezTo>
                    <a:pt x="290208" y="325776"/>
                    <a:pt x="290208" y="325776"/>
                    <a:pt x="284345" y="349290"/>
                  </a:cubicBezTo>
                  <a:cubicBezTo>
                    <a:pt x="279948" y="359578"/>
                    <a:pt x="277016" y="366926"/>
                    <a:pt x="266757" y="378683"/>
                  </a:cubicBezTo>
                  <a:cubicBezTo>
                    <a:pt x="255031" y="394849"/>
                    <a:pt x="250634" y="412484"/>
                    <a:pt x="250634" y="431589"/>
                  </a:cubicBezTo>
                  <a:cubicBezTo>
                    <a:pt x="250634" y="478617"/>
                    <a:pt x="294605" y="516827"/>
                    <a:pt x="348836" y="516827"/>
                  </a:cubicBezTo>
                  <a:cubicBezTo>
                    <a:pt x="401601" y="516827"/>
                    <a:pt x="442640" y="483026"/>
                    <a:pt x="447037" y="438937"/>
                  </a:cubicBezTo>
                  <a:cubicBezTo>
                    <a:pt x="447037" y="438937"/>
                    <a:pt x="447037" y="438937"/>
                    <a:pt x="447037" y="437468"/>
                  </a:cubicBezTo>
                  <a:cubicBezTo>
                    <a:pt x="447037" y="437468"/>
                    <a:pt x="447037" y="437468"/>
                    <a:pt x="447037" y="435998"/>
                  </a:cubicBezTo>
                  <a:cubicBezTo>
                    <a:pt x="449969" y="413954"/>
                    <a:pt x="444106" y="396318"/>
                    <a:pt x="432380" y="378683"/>
                  </a:cubicBezTo>
                  <a:cubicBezTo>
                    <a:pt x="422120" y="365456"/>
                    <a:pt x="419189" y="359578"/>
                    <a:pt x="413326" y="344881"/>
                  </a:cubicBezTo>
                  <a:cubicBezTo>
                    <a:pt x="413326" y="344881"/>
                    <a:pt x="413326" y="344881"/>
                    <a:pt x="408929" y="325776"/>
                  </a:cubicBezTo>
                  <a:cubicBezTo>
                    <a:pt x="408929" y="325776"/>
                    <a:pt x="408929" y="325776"/>
                    <a:pt x="408929" y="302262"/>
                  </a:cubicBezTo>
                  <a:cubicBezTo>
                    <a:pt x="408929" y="302262"/>
                    <a:pt x="408929" y="302262"/>
                    <a:pt x="676053" y="302262"/>
                  </a:cubicBezTo>
                  <a:lnTo>
                    <a:pt x="712677" y="302262"/>
                  </a:lnTo>
                  <a:lnTo>
                    <a:pt x="712677" y="295952"/>
                  </a:lnTo>
                  <a:cubicBezTo>
                    <a:pt x="712677" y="270160"/>
                    <a:pt x="712677" y="228893"/>
                    <a:pt x="712677" y="162866"/>
                  </a:cubicBezTo>
                  <a:cubicBezTo>
                    <a:pt x="712677" y="162866"/>
                    <a:pt x="712677" y="162866"/>
                    <a:pt x="705334" y="134988"/>
                  </a:cubicBezTo>
                  <a:cubicBezTo>
                    <a:pt x="699459" y="120316"/>
                    <a:pt x="695053" y="111512"/>
                    <a:pt x="683304" y="96840"/>
                  </a:cubicBezTo>
                  <a:cubicBezTo>
                    <a:pt x="675960" y="85101"/>
                    <a:pt x="671554" y="71896"/>
                    <a:pt x="673023" y="57223"/>
                  </a:cubicBezTo>
                  <a:cubicBezTo>
                    <a:pt x="673023" y="26411"/>
                    <a:pt x="703865" y="0"/>
                    <a:pt x="740582" y="0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 vert="horz" wrap="square" lIns="31402" tIns="15701" rIns="31402" bIns="15701" numCol="1" anchor="t" anchorCtr="0" compatLnSpc="1">
              <a:noAutofit/>
            </a:bodyPr>
            <a:lstStyle/>
            <a:p>
              <a:pPr>
                <a:lnSpc>
                  <a:spcPct val="120000"/>
                </a:lnSpc>
              </a:pPr>
              <a:endParaRPr lang="en-US" sz="137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" name="Freeform 52"/>
            <p:cNvSpPr/>
            <p:nvPr/>
          </p:nvSpPr>
          <p:spPr bwMode="auto">
            <a:xfrm>
              <a:off x="5224583" y="2099374"/>
              <a:ext cx="918170" cy="923229"/>
            </a:xfrm>
            <a:custGeom>
              <a:avLst/>
              <a:gdLst>
                <a:gd name="connsiteX0" fmla="*/ 155558 w 918170"/>
                <a:gd name="connsiteY0" fmla="*/ 0 h 923229"/>
                <a:gd name="connsiteX1" fmla="*/ 221129 w 918170"/>
                <a:gd name="connsiteY1" fmla="*/ 52846 h 923229"/>
                <a:gd name="connsiteX2" fmla="*/ 210929 w 918170"/>
                <a:gd name="connsiteY2" fmla="*/ 95417 h 923229"/>
                <a:gd name="connsiteX3" fmla="*/ 187615 w 918170"/>
                <a:gd name="connsiteY3" fmla="*/ 136520 h 923229"/>
                <a:gd name="connsiteX4" fmla="*/ 189072 w 918170"/>
                <a:gd name="connsiteY4" fmla="*/ 136520 h 923229"/>
                <a:gd name="connsiteX5" fmla="*/ 181786 w 918170"/>
                <a:gd name="connsiteY5" fmla="*/ 162943 h 923229"/>
                <a:gd name="connsiteX6" fmla="*/ 181786 w 918170"/>
                <a:gd name="connsiteY6" fmla="*/ 274068 h 923229"/>
                <a:gd name="connsiteX7" fmla="*/ 181786 w 918170"/>
                <a:gd name="connsiteY7" fmla="*/ 287086 h 923229"/>
                <a:gd name="connsiteX8" fmla="*/ 229728 w 918170"/>
                <a:gd name="connsiteY8" fmla="*/ 287086 h 923229"/>
                <a:gd name="connsiteX9" fmla="*/ 706962 w 918170"/>
                <a:gd name="connsiteY9" fmla="*/ 287086 h 923229"/>
                <a:gd name="connsiteX10" fmla="*/ 684961 w 918170"/>
                <a:gd name="connsiteY10" fmla="*/ 391396 h 923229"/>
                <a:gd name="connsiteX11" fmla="*/ 918170 w 918170"/>
                <a:gd name="connsiteY11" fmla="*/ 923229 h 923229"/>
                <a:gd name="connsiteX12" fmla="*/ 573490 w 918170"/>
                <a:gd name="connsiteY12" fmla="*/ 923229 h 923229"/>
                <a:gd name="connsiteX13" fmla="*/ 573490 w 918170"/>
                <a:gd name="connsiteY13" fmla="*/ 879155 h 923229"/>
                <a:gd name="connsiteX14" fmla="*/ 579357 w 918170"/>
                <a:gd name="connsiteY14" fmla="*/ 857117 h 923229"/>
                <a:gd name="connsiteX15" fmla="*/ 596957 w 918170"/>
                <a:gd name="connsiteY15" fmla="*/ 826265 h 923229"/>
                <a:gd name="connsiteX16" fmla="*/ 613091 w 918170"/>
                <a:gd name="connsiteY16" fmla="*/ 773376 h 923229"/>
                <a:gd name="connsiteX17" fmla="*/ 514821 w 918170"/>
                <a:gd name="connsiteY17" fmla="*/ 688165 h 923229"/>
                <a:gd name="connsiteX18" fmla="*/ 416550 w 918170"/>
                <a:gd name="connsiteY18" fmla="*/ 766030 h 923229"/>
                <a:gd name="connsiteX19" fmla="*/ 416550 w 918170"/>
                <a:gd name="connsiteY19" fmla="*/ 767499 h 923229"/>
                <a:gd name="connsiteX20" fmla="*/ 416550 w 918170"/>
                <a:gd name="connsiteY20" fmla="*/ 768968 h 923229"/>
                <a:gd name="connsiteX21" fmla="*/ 431217 w 918170"/>
                <a:gd name="connsiteY21" fmla="*/ 826265 h 923229"/>
                <a:gd name="connsiteX22" fmla="*/ 450285 w 918170"/>
                <a:gd name="connsiteY22" fmla="*/ 860056 h 923229"/>
                <a:gd name="connsiteX23" fmla="*/ 454685 w 918170"/>
                <a:gd name="connsiteY23" fmla="*/ 879155 h 923229"/>
                <a:gd name="connsiteX24" fmla="*/ 454685 w 918170"/>
                <a:gd name="connsiteY24" fmla="*/ 923229 h 923229"/>
                <a:gd name="connsiteX25" fmla="*/ 0 w 918170"/>
                <a:gd name="connsiteY25" fmla="*/ 923229 h 923229"/>
                <a:gd name="connsiteX26" fmla="*/ 0 w 918170"/>
                <a:gd name="connsiteY26" fmla="*/ 511866 h 923229"/>
                <a:gd name="connsiteX27" fmla="*/ 41068 w 918170"/>
                <a:gd name="connsiteY27" fmla="*/ 511866 h 923229"/>
                <a:gd name="connsiteX28" fmla="*/ 64536 w 918170"/>
                <a:gd name="connsiteY28" fmla="*/ 517743 h 923229"/>
                <a:gd name="connsiteX29" fmla="*/ 93871 w 918170"/>
                <a:gd name="connsiteY29" fmla="*/ 535373 h 923229"/>
                <a:gd name="connsiteX30" fmla="*/ 146673 w 918170"/>
                <a:gd name="connsiteY30" fmla="*/ 551534 h 923229"/>
                <a:gd name="connsiteX31" fmla="*/ 231743 w 918170"/>
                <a:gd name="connsiteY31" fmla="*/ 453100 h 923229"/>
                <a:gd name="connsiteX32" fmla="*/ 154006 w 918170"/>
                <a:gd name="connsiteY32" fmla="*/ 354667 h 923229"/>
                <a:gd name="connsiteX33" fmla="*/ 151073 w 918170"/>
                <a:gd name="connsiteY33" fmla="*/ 354667 h 923229"/>
                <a:gd name="connsiteX34" fmla="*/ 93871 w 918170"/>
                <a:gd name="connsiteY34" fmla="*/ 369359 h 923229"/>
                <a:gd name="connsiteX35" fmla="*/ 60135 w 918170"/>
                <a:gd name="connsiteY35" fmla="*/ 388458 h 923229"/>
                <a:gd name="connsiteX36" fmla="*/ 41068 w 918170"/>
                <a:gd name="connsiteY36" fmla="*/ 392865 h 923229"/>
                <a:gd name="connsiteX37" fmla="*/ 0 w 918170"/>
                <a:gd name="connsiteY37" fmla="*/ 392865 h 923229"/>
                <a:gd name="connsiteX38" fmla="*/ 0 w 918170"/>
                <a:gd name="connsiteY38" fmla="*/ 287086 h 923229"/>
                <a:gd name="connsiteX39" fmla="*/ 125824 w 918170"/>
                <a:gd name="connsiteY39" fmla="*/ 287086 h 923229"/>
                <a:gd name="connsiteX40" fmla="*/ 128963 w 918170"/>
                <a:gd name="connsiteY40" fmla="*/ 287086 h 923229"/>
                <a:gd name="connsiteX41" fmla="*/ 128715 w 918170"/>
                <a:gd name="connsiteY41" fmla="*/ 258841 h 923229"/>
                <a:gd name="connsiteX42" fmla="*/ 127872 w 918170"/>
                <a:gd name="connsiteY42" fmla="*/ 162943 h 923229"/>
                <a:gd name="connsiteX43" fmla="*/ 120586 w 918170"/>
                <a:gd name="connsiteY43" fmla="*/ 133584 h 923229"/>
                <a:gd name="connsiteX44" fmla="*/ 100186 w 918170"/>
                <a:gd name="connsiteY44" fmla="*/ 95417 h 923229"/>
                <a:gd name="connsiteX45" fmla="*/ 88529 w 918170"/>
                <a:gd name="connsiteY45" fmla="*/ 57250 h 923229"/>
                <a:gd name="connsiteX46" fmla="*/ 155558 w 918170"/>
                <a:gd name="connsiteY46" fmla="*/ 0 h 923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918170" h="923229">
                  <a:moveTo>
                    <a:pt x="155558" y="0"/>
                  </a:moveTo>
                  <a:cubicBezTo>
                    <a:pt x="190529" y="0"/>
                    <a:pt x="218215" y="23487"/>
                    <a:pt x="221129" y="52846"/>
                  </a:cubicBezTo>
                  <a:cubicBezTo>
                    <a:pt x="222586" y="70462"/>
                    <a:pt x="219672" y="83673"/>
                    <a:pt x="210929" y="95417"/>
                  </a:cubicBezTo>
                  <a:cubicBezTo>
                    <a:pt x="199272" y="111564"/>
                    <a:pt x="193443" y="120372"/>
                    <a:pt x="187615" y="136520"/>
                  </a:cubicBezTo>
                  <a:cubicBezTo>
                    <a:pt x="187615" y="136520"/>
                    <a:pt x="187615" y="136520"/>
                    <a:pt x="189072" y="136520"/>
                  </a:cubicBezTo>
                  <a:lnTo>
                    <a:pt x="181786" y="162943"/>
                  </a:lnTo>
                  <a:cubicBezTo>
                    <a:pt x="181786" y="162943"/>
                    <a:pt x="181786" y="162943"/>
                    <a:pt x="181786" y="274068"/>
                  </a:cubicBezTo>
                  <a:lnTo>
                    <a:pt x="181786" y="287086"/>
                  </a:lnTo>
                  <a:lnTo>
                    <a:pt x="229728" y="287086"/>
                  </a:lnTo>
                  <a:cubicBezTo>
                    <a:pt x="334150" y="287086"/>
                    <a:pt x="486036" y="287086"/>
                    <a:pt x="706962" y="287086"/>
                  </a:cubicBezTo>
                  <a:cubicBezTo>
                    <a:pt x="696695" y="353198"/>
                    <a:pt x="683494" y="364951"/>
                    <a:pt x="684961" y="391396"/>
                  </a:cubicBezTo>
                  <a:cubicBezTo>
                    <a:pt x="692295" y="536842"/>
                    <a:pt x="918170" y="923229"/>
                    <a:pt x="918170" y="923229"/>
                  </a:cubicBezTo>
                  <a:cubicBezTo>
                    <a:pt x="918170" y="923229"/>
                    <a:pt x="918170" y="923229"/>
                    <a:pt x="573490" y="923229"/>
                  </a:cubicBezTo>
                  <a:cubicBezTo>
                    <a:pt x="573490" y="923229"/>
                    <a:pt x="573490" y="923229"/>
                    <a:pt x="573490" y="879155"/>
                  </a:cubicBezTo>
                  <a:cubicBezTo>
                    <a:pt x="573490" y="879155"/>
                    <a:pt x="573490" y="879155"/>
                    <a:pt x="579357" y="857117"/>
                  </a:cubicBezTo>
                  <a:cubicBezTo>
                    <a:pt x="583757" y="845364"/>
                    <a:pt x="586690" y="839487"/>
                    <a:pt x="596957" y="826265"/>
                  </a:cubicBezTo>
                  <a:cubicBezTo>
                    <a:pt x="608691" y="810104"/>
                    <a:pt x="613091" y="792475"/>
                    <a:pt x="613091" y="773376"/>
                  </a:cubicBezTo>
                  <a:cubicBezTo>
                    <a:pt x="613091" y="726363"/>
                    <a:pt x="569090" y="688165"/>
                    <a:pt x="514821" y="688165"/>
                  </a:cubicBezTo>
                  <a:cubicBezTo>
                    <a:pt x="462019" y="688165"/>
                    <a:pt x="420950" y="721955"/>
                    <a:pt x="416550" y="766030"/>
                  </a:cubicBezTo>
                  <a:cubicBezTo>
                    <a:pt x="416550" y="766030"/>
                    <a:pt x="416550" y="766030"/>
                    <a:pt x="416550" y="767499"/>
                  </a:cubicBezTo>
                  <a:cubicBezTo>
                    <a:pt x="416550" y="767499"/>
                    <a:pt x="416550" y="768968"/>
                    <a:pt x="416550" y="768968"/>
                  </a:cubicBezTo>
                  <a:cubicBezTo>
                    <a:pt x="413617" y="791005"/>
                    <a:pt x="419484" y="808635"/>
                    <a:pt x="431217" y="826265"/>
                  </a:cubicBezTo>
                  <a:cubicBezTo>
                    <a:pt x="441485" y="839487"/>
                    <a:pt x="444418" y="846833"/>
                    <a:pt x="450285" y="860056"/>
                  </a:cubicBezTo>
                  <a:lnTo>
                    <a:pt x="454685" y="879155"/>
                  </a:lnTo>
                  <a:cubicBezTo>
                    <a:pt x="454685" y="879155"/>
                    <a:pt x="454685" y="879155"/>
                    <a:pt x="454685" y="923229"/>
                  </a:cubicBezTo>
                  <a:cubicBezTo>
                    <a:pt x="454685" y="923229"/>
                    <a:pt x="454685" y="923229"/>
                    <a:pt x="0" y="923229"/>
                  </a:cubicBezTo>
                  <a:cubicBezTo>
                    <a:pt x="0" y="923229"/>
                    <a:pt x="0" y="923229"/>
                    <a:pt x="0" y="511866"/>
                  </a:cubicBezTo>
                  <a:cubicBezTo>
                    <a:pt x="0" y="511866"/>
                    <a:pt x="0" y="511866"/>
                    <a:pt x="41068" y="511866"/>
                  </a:cubicBezTo>
                  <a:cubicBezTo>
                    <a:pt x="41068" y="511866"/>
                    <a:pt x="41068" y="511866"/>
                    <a:pt x="64536" y="517743"/>
                  </a:cubicBezTo>
                  <a:cubicBezTo>
                    <a:pt x="76269" y="522151"/>
                    <a:pt x="82136" y="526558"/>
                    <a:pt x="93871" y="535373"/>
                  </a:cubicBezTo>
                  <a:cubicBezTo>
                    <a:pt x="110005" y="547126"/>
                    <a:pt x="127605" y="551534"/>
                    <a:pt x="146673" y="551534"/>
                  </a:cubicBezTo>
                  <a:cubicBezTo>
                    <a:pt x="193608" y="551534"/>
                    <a:pt x="231743" y="507459"/>
                    <a:pt x="231743" y="453100"/>
                  </a:cubicBezTo>
                  <a:cubicBezTo>
                    <a:pt x="231743" y="401680"/>
                    <a:pt x="198008" y="359075"/>
                    <a:pt x="154006" y="354667"/>
                  </a:cubicBezTo>
                  <a:cubicBezTo>
                    <a:pt x="152540" y="354667"/>
                    <a:pt x="152540" y="354667"/>
                    <a:pt x="151073" y="354667"/>
                  </a:cubicBezTo>
                  <a:cubicBezTo>
                    <a:pt x="130539" y="351729"/>
                    <a:pt x="111471" y="357605"/>
                    <a:pt x="93871" y="369359"/>
                  </a:cubicBezTo>
                  <a:cubicBezTo>
                    <a:pt x="80670" y="379643"/>
                    <a:pt x="74803" y="382581"/>
                    <a:pt x="60135" y="388458"/>
                  </a:cubicBezTo>
                  <a:cubicBezTo>
                    <a:pt x="60135" y="388458"/>
                    <a:pt x="60135" y="388458"/>
                    <a:pt x="41068" y="392865"/>
                  </a:cubicBezTo>
                  <a:cubicBezTo>
                    <a:pt x="41068" y="392865"/>
                    <a:pt x="41068" y="392865"/>
                    <a:pt x="0" y="392865"/>
                  </a:cubicBezTo>
                  <a:cubicBezTo>
                    <a:pt x="0" y="392865"/>
                    <a:pt x="0" y="392865"/>
                    <a:pt x="0" y="287086"/>
                  </a:cubicBezTo>
                  <a:cubicBezTo>
                    <a:pt x="0" y="287086"/>
                    <a:pt x="0" y="287086"/>
                    <a:pt x="125824" y="287086"/>
                  </a:cubicBezTo>
                  <a:lnTo>
                    <a:pt x="128963" y="287086"/>
                  </a:lnTo>
                  <a:lnTo>
                    <a:pt x="128715" y="258841"/>
                  </a:lnTo>
                  <a:cubicBezTo>
                    <a:pt x="128510" y="235514"/>
                    <a:pt x="128237" y="204412"/>
                    <a:pt x="127872" y="162943"/>
                  </a:cubicBezTo>
                  <a:cubicBezTo>
                    <a:pt x="127872" y="162943"/>
                    <a:pt x="127872" y="162943"/>
                    <a:pt x="120586" y="133584"/>
                  </a:cubicBezTo>
                  <a:cubicBezTo>
                    <a:pt x="114758" y="118904"/>
                    <a:pt x="110386" y="110096"/>
                    <a:pt x="100186" y="95417"/>
                  </a:cubicBezTo>
                  <a:cubicBezTo>
                    <a:pt x="91444" y="83673"/>
                    <a:pt x="88529" y="71930"/>
                    <a:pt x="88529" y="57250"/>
                  </a:cubicBezTo>
                  <a:cubicBezTo>
                    <a:pt x="88529" y="24955"/>
                    <a:pt x="119129" y="0"/>
                    <a:pt x="1555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31402" tIns="15701" rIns="31402" bIns="15701" numCol="1" anchor="t" anchorCtr="0" compatLnSpc="1">
              <a:noAutofit/>
            </a:bodyPr>
            <a:lstStyle/>
            <a:p>
              <a:pPr>
                <a:lnSpc>
                  <a:spcPct val="120000"/>
                </a:lnSpc>
              </a:pPr>
              <a:endParaRPr lang="en-US" sz="137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" name="Freeform 53"/>
            <p:cNvSpPr/>
            <p:nvPr/>
          </p:nvSpPr>
          <p:spPr bwMode="auto">
            <a:xfrm>
              <a:off x="4626382" y="2815192"/>
              <a:ext cx="1541665" cy="1253315"/>
            </a:xfrm>
            <a:custGeom>
              <a:avLst/>
              <a:gdLst>
                <a:gd name="connsiteX0" fmla="*/ 1113667 w 1541665"/>
                <a:gd name="connsiteY0" fmla="*/ 0 h 1253315"/>
                <a:gd name="connsiteX1" fmla="*/ 1179758 w 1541665"/>
                <a:gd name="connsiteY1" fmla="*/ 52768 h 1253315"/>
                <a:gd name="connsiteX2" fmla="*/ 1168008 w 1541665"/>
                <a:gd name="connsiteY2" fmla="*/ 95275 h 1253315"/>
                <a:gd name="connsiteX3" fmla="*/ 1145978 w 1541665"/>
                <a:gd name="connsiteY3" fmla="*/ 136317 h 1253315"/>
                <a:gd name="connsiteX4" fmla="*/ 1140103 w 1541665"/>
                <a:gd name="connsiteY4" fmla="*/ 162701 h 1253315"/>
                <a:gd name="connsiteX5" fmla="*/ 1139119 w 1541665"/>
                <a:gd name="connsiteY5" fmla="*/ 288392 h 1253315"/>
                <a:gd name="connsiteX6" fmla="*/ 1138922 w 1541665"/>
                <a:gd name="connsiteY6" fmla="*/ 313644 h 1253315"/>
                <a:gd name="connsiteX7" fmla="*/ 1147451 w 1541665"/>
                <a:gd name="connsiteY7" fmla="*/ 313644 h 1253315"/>
                <a:gd name="connsiteX8" fmla="*/ 1541665 w 1541665"/>
                <a:gd name="connsiteY8" fmla="*/ 313644 h 1253315"/>
                <a:gd name="connsiteX9" fmla="*/ 1306968 w 1541665"/>
                <a:gd name="connsiteY9" fmla="*/ 406231 h 1253315"/>
                <a:gd name="connsiteX10" fmla="*/ 1292300 w 1541665"/>
                <a:gd name="connsiteY10" fmla="*/ 438562 h 1253315"/>
                <a:gd name="connsiteX11" fmla="*/ 1268830 w 1541665"/>
                <a:gd name="connsiteY11" fmla="*/ 512044 h 1253315"/>
                <a:gd name="connsiteX12" fmla="*/ 1301101 w 1541665"/>
                <a:gd name="connsiteY12" fmla="*/ 606100 h 1253315"/>
                <a:gd name="connsiteX13" fmla="*/ 1251228 w 1541665"/>
                <a:gd name="connsiteY13" fmla="*/ 700156 h 1253315"/>
                <a:gd name="connsiteX14" fmla="*/ 1276164 w 1541665"/>
                <a:gd name="connsiteY14" fmla="*/ 779515 h 1253315"/>
                <a:gd name="connsiteX15" fmla="*/ 1195487 w 1541665"/>
                <a:gd name="connsiteY15" fmla="*/ 850057 h 1253315"/>
                <a:gd name="connsiteX16" fmla="*/ 1194020 w 1541665"/>
                <a:gd name="connsiteY16" fmla="*/ 948522 h 1253315"/>
                <a:gd name="connsiteX17" fmla="*/ 1135346 w 1541665"/>
                <a:gd name="connsiteY17" fmla="*/ 948522 h 1253315"/>
                <a:gd name="connsiteX18" fmla="*/ 374753 w 1541665"/>
                <a:gd name="connsiteY18" fmla="*/ 948522 h 1253315"/>
                <a:gd name="connsiteX19" fmla="*/ 300344 w 1541665"/>
                <a:gd name="connsiteY19" fmla="*/ 948522 h 1253315"/>
                <a:gd name="connsiteX20" fmla="*/ 300344 w 1541665"/>
                <a:gd name="connsiteY20" fmla="*/ 962197 h 1253315"/>
                <a:gd name="connsiteX21" fmla="*/ 300344 w 1541665"/>
                <a:gd name="connsiteY21" fmla="*/ 1090671 h 1253315"/>
                <a:gd name="connsiteX22" fmla="*/ 307688 w 1541665"/>
                <a:gd name="connsiteY22" fmla="*/ 1119976 h 1253315"/>
                <a:gd name="connsiteX23" fmla="*/ 329718 w 1541665"/>
                <a:gd name="connsiteY23" fmla="*/ 1158073 h 1253315"/>
                <a:gd name="connsiteX24" fmla="*/ 339999 w 1541665"/>
                <a:gd name="connsiteY24" fmla="*/ 1196170 h 1253315"/>
                <a:gd name="connsiteX25" fmla="*/ 273908 w 1541665"/>
                <a:gd name="connsiteY25" fmla="*/ 1253315 h 1253315"/>
                <a:gd name="connsiteX26" fmla="*/ 207818 w 1541665"/>
                <a:gd name="connsiteY26" fmla="*/ 1200566 h 1253315"/>
                <a:gd name="connsiteX27" fmla="*/ 218098 w 1541665"/>
                <a:gd name="connsiteY27" fmla="*/ 1158073 h 1253315"/>
                <a:gd name="connsiteX28" fmla="*/ 240129 w 1541665"/>
                <a:gd name="connsiteY28" fmla="*/ 1117046 h 1253315"/>
                <a:gd name="connsiteX29" fmla="*/ 247472 w 1541665"/>
                <a:gd name="connsiteY29" fmla="*/ 1090671 h 1253315"/>
                <a:gd name="connsiteX30" fmla="*/ 247472 w 1541665"/>
                <a:gd name="connsiteY30" fmla="*/ 976804 h 1253315"/>
                <a:gd name="connsiteX31" fmla="*/ 247472 w 1541665"/>
                <a:gd name="connsiteY31" fmla="*/ 948522 h 1253315"/>
                <a:gd name="connsiteX32" fmla="*/ 199850 w 1541665"/>
                <a:gd name="connsiteY32" fmla="*/ 948522 h 1253315"/>
                <a:gd name="connsiteX33" fmla="*/ 0 w 1541665"/>
                <a:gd name="connsiteY33" fmla="*/ 948522 h 1253315"/>
                <a:gd name="connsiteX34" fmla="*/ 0 w 1541665"/>
                <a:gd name="connsiteY34" fmla="*/ 313644 h 1253315"/>
                <a:gd name="connsiteX35" fmla="*/ 274384 w 1541665"/>
                <a:gd name="connsiteY35" fmla="*/ 313644 h 1253315"/>
                <a:gd name="connsiteX36" fmla="*/ 295939 w 1541665"/>
                <a:gd name="connsiteY36" fmla="*/ 313644 h 1253315"/>
                <a:gd name="connsiteX37" fmla="*/ 376383 w 1541665"/>
                <a:gd name="connsiteY37" fmla="*/ 313644 h 1253315"/>
                <a:gd name="connsiteX38" fmla="*/ 978449 w 1541665"/>
                <a:gd name="connsiteY38" fmla="*/ 313644 h 1253315"/>
                <a:gd name="connsiteX39" fmla="*/ 1085762 w 1541665"/>
                <a:gd name="connsiteY39" fmla="*/ 313644 h 1253315"/>
                <a:gd name="connsiteX40" fmla="*/ 1085762 w 1541665"/>
                <a:gd name="connsiteY40" fmla="*/ 304515 h 1253315"/>
                <a:gd name="connsiteX41" fmla="*/ 1085762 w 1541665"/>
                <a:gd name="connsiteY41" fmla="*/ 162701 h 1253315"/>
                <a:gd name="connsiteX42" fmla="*/ 1078419 w 1541665"/>
                <a:gd name="connsiteY42" fmla="*/ 133386 h 1253315"/>
                <a:gd name="connsiteX43" fmla="*/ 1056389 w 1541665"/>
                <a:gd name="connsiteY43" fmla="*/ 95275 h 1253315"/>
                <a:gd name="connsiteX44" fmla="*/ 1046108 w 1541665"/>
                <a:gd name="connsiteY44" fmla="*/ 57165 h 1253315"/>
                <a:gd name="connsiteX45" fmla="*/ 1113667 w 1541665"/>
                <a:gd name="connsiteY45" fmla="*/ 0 h 1253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1541665" h="1253315">
                  <a:moveTo>
                    <a:pt x="1113667" y="0"/>
                  </a:moveTo>
                  <a:cubicBezTo>
                    <a:pt x="1147447" y="0"/>
                    <a:pt x="1176820" y="23452"/>
                    <a:pt x="1179758" y="52768"/>
                  </a:cubicBezTo>
                  <a:cubicBezTo>
                    <a:pt x="1181226" y="68891"/>
                    <a:pt x="1178289" y="83549"/>
                    <a:pt x="1168008" y="95275"/>
                  </a:cubicBezTo>
                  <a:cubicBezTo>
                    <a:pt x="1156259" y="111399"/>
                    <a:pt x="1151853" y="120194"/>
                    <a:pt x="1145978" y="136317"/>
                  </a:cubicBezTo>
                  <a:lnTo>
                    <a:pt x="1140103" y="162701"/>
                  </a:lnTo>
                  <a:cubicBezTo>
                    <a:pt x="1140103" y="162701"/>
                    <a:pt x="1140103" y="162701"/>
                    <a:pt x="1139119" y="288392"/>
                  </a:cubicBezTo>
                  <a:lnTo>
                    <a:pt x="1138922" y="313644"/>
                  </a:lnTo>
                  <a:lnTo>
                    <a:pt x="1147451" y="313644"/>
                  </a:lnTo>
                  <a:cubicBezTo>
                    <a:pt x="1266153" y="313644"/>
                    <a:pt x="1397134" y="313644"/>
                    <a:pt x="1541665" y="313644"/>
                  </a:cubicBezTo>
                  <a:cubicBezTo>
                    <a:pt x="1541665" y="313644"/>
                    <a:pt x="1541665" y="313644"/>
                    <a:pt x="1306968" y="406231"/>
                  </a:cubicBezTo>
                  <a:cubicBezTo>
                    <a:pt x="1306968" y="406231"/>
                    <a:pt x="1306968" y="406231"/>
                    <a:pt x="1292300" y="438562"/>
                  </a:cubicBezTo>
                  <a:cubicBezTo>
                    <a:pt x="1292300" y="438562"/>
                    <a:pt x="1292300" y="438562"/>
                    <a:pt x="1268830" y="512044"/>
                  </a:cubicBezTo>
                  <a:cubicBezTo>
                    <a:pt x="1268830" y="512044"/>
                    <a:pt x="1290833" y="586994"/>
                    <a:pt x="1301101" y="606100"/>
                  </a:cubicBezTo>
                  <a:cubicBezTo>
                    <a:pt x="1324571" y="654597"/>
                    <a:pt x="1251228" y="700156"/>
                    <a:pt x="1251228" y="700156"/>
                  </a:cubicBezTo>
                  <a:cubicBezTo>
                    <a:pt x="1251228" y="700156"/>
                    <a:pt x="1301101" y="723670"/>
                    <a:pt x="1276164" y="779515"/>
                  </a:cubicBezTo>
                  <a:cubicBezTo>
                    <a:pt x="1264430" y="803029"/>
                    <a:pt x="1195487" y="850057"/>
                    <a:pt x="1195487" y="850057"/>
                  </a:cubicBezTo>
                  <a:cubicBezTo>
                    <a:pt x="1195487" y="850057"/>
                    <a:pt x="1195487" y="850057"/>
                    <a:pt x="1194020" y="948522"/>
                  </a:cubicBezTo>
                  <a:cubicBezTo>
                    <a:pt x="1194020" y="948522"/>
                    <a:pt x="1194020" y="948522"/>
                    <a:pt x="1135346" y="948522"/>
                  </a:cubicBezTo>
                  <a:cubicBezTo>
                    <a:pt x="1135346" y="948522"/>
                    <a:pt x="1135346" y="948522"/>
                    <a:pt x="374753" y="948522"/>
                  </a:cubicBezTo>
                  <a:lnTo>
                    <a:pt x="300344" y="948522"/>
                  </a:lnTo>
                  <a:lnTo>
                    <a:pt x="300344" y="962197"/>
                  </a:lnTo>
                  <a:cubicBezTo>
                    <a:pt x="300344" y="987095"/>
                    <a:pt x="300344" y="1026932"/>
                    <a:pt x="300344" y="1090671"/>
                  </a:cubicBezTo>
                  <a:cubicBezTo>
                    <a:pt x="300344" y="1090671"/>
                    <a:pt x="300344" y="1090671"/>
                    <a:pt x="307688" y="1119976"/>
                  </a:cubicBezTo>
                  <a:cubicBezTo>
                    <a:pt x="313562" y="1134629"/>
                    <a:pt x="317968" y="1143420"/>
                    <a:pt x="329718" y="1158073"/>
                  </a:cubicBezTo>
                  <a:cubicBezTo>
                    <a:pt x="338530" y="1169795"/>
                    <a:pt x="341467" y="1181517"/>
                    <a:pt x="339999" y="1196170"/>
                  </a:cubicBezTo>
                  <a:cubicBezTo>
                    <a:pt x="339999" y="1228406"/>
                    <a:pt x="310625" y="1253315"/>
                    <a:pt x="273908" y="1253315"/>
                  </a:cubicBezTo>
                  <a:cubicBezTo>
                    <a:pt x="238660" y="1253315"/>
                    <a:pt x="209286" y="1229871"/>
                    <a:pt x="207818" y="1200566"/>
                  </a:cubicBezTo>
                  <a:cubicBezTo>
                    <a:pt x="204880" y="1182982"/>
                    <a:pt x="209286" y="1169795"/>
                    <a:pt x="218098" y="1158073"/>
                  </a:cubicBezTo>
                  <a:cubicBezTo>
                    <a:pt x="229848" y="1141955"/>
                    <a:pt x="234254" y="1133163"/>
                    <a:pt x="240129" y="1117046"/>
                  </a:cubicBezTo>
                  <a:lnTo>
                    <a:pt x="247472" y="1090671"/>
                  </a:lnTo>
                  <a:cubicBezTo>
                    <a:pt x="247472" y="1090671"/>
                    <a:pt x="247472" y="1090671"/>
                    <a:pt x="247472" y="976804"/>
                  </a:cubicBezTo>
                  <a:lnTo>
                    <a:pt x="247472" y="948522"/>
                  </a:lnTo>
                  <a:lnTo>
                    <a:pt x="199850" y="948522"/>
                  </a:lnTo>
                  <a:cubicBezTo>
                    <a:pt x="137484" y="948522"/>
                    <a:pt x="70959" y="948522"/>
                    <a:pt x="0" y="948522"/>
                  </a:cubicBezTo>
                  <a:cubicBezTo>
                    <a:pt x="0" y="948522"/>
                    <a:pt x="0" y="948522"/>
                    <a:pt x="0" y="313644"/>
                  </a:cubicBezTo>
                  <a:cubicBezTo>
                    <a:pt x="0" y="313644"/>
                    <a:pt x="0" y="313644"/>
                    <a:pt x="274384" y="313644"/>
                  </a:cubicBezTo>
                  <a:lnTo>
                    <a:pt x="295939" y="313644"/>
                  </a:lnTo>
                  <a:lnTo>
                    <a:pt x="376383" y="313644"/>
                  </a:lnTo>
                  <a:cubicBezTo>
                    <a:pt x="517527" y="313644"/>
                    <a:pt x="711599" y="313644"/>
                    <a:pt x="978449" y="313644"/>
                  </a:cubicBezTo>
                  <a:lnTo>
                    <a:pt x="1085762" y="313644"/>
                  </a:lnTo>
                  <a:lnTo>
                    <a:pt x="1085762" y="304515"/>
                  </a:lnTo>
                  <a:cubicBezTo>
                    <a:pt x="1085762" y="277032"/>
                    <a:pt x="1085762" y="233059"/>
                    <a:pt x="1085762" y="162701"/>
                  </a:cubicBezTo>
                  <a:cubicBezTo>
                    <a:pt x="1085762" y="162701"/>
                    <a:pt x="1085762" y="162701"/>
                    <a:pt x="1078419" y="133386"/>
                  </a:cubicBezTo>
                  <a:cubicBezTo>
                    <a:pt x="1072544" y="118728"/>
                    <a:pt x="1068138" y="109933"/>
                    <a:pt x="1056389" y="95275"/>
                  </a:cubicBezTo>
                  <a:cubicBezTo>
                    <a:pt x="1049045" y="83549"/>
                    <a:pt x="1044639" y="71823"/>
                    <a:pt x="1046108" y="57165"/>
                  </a:cubicBezTo>
                  <a:cubicBezTo>
                    <a:pt x="1046108" y="24918"/>
                    <a:pt x="1076950" y="0"/>
                    <a:pt x="11136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31402" tIns="15701" rIns="31402" bIns="15701" numCol="1" anchor="t" anchorCtr="0" compatLnSpc="1">
              <a:noAutofit/>
            </a:bodyPr>
            <a:lstStyle/>
            <a:p>
              <a:pPr>
                <a:lnSpc>
                  <a:spcPct val="120000"/>
                </a:lnSpc>
              </a:pPr>
              <a:endParaRPr lang="en-US" sz="137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" name="Freeform 38"/>
            <p:cNvSpPr/>
            <p:nvPr/>
          </p:nvSpPr>
          <p:spPr bwMode="auto">
            <a:xfrm>
              <a:off x="3295921" y="1646612"/>
              <a:ext cx="658907" cy="633614"/>
            </a:xfrm>
            <a:custGeom>
              <a:avLst/>
              <a:gdLst>
                <a:gd name="T0" fmla="*/ 449 w 449"/>
                <a:gd name="T1" fmla="*/ 0 h 432"/>
                <a:gd name="T2" fmla="*/ 159 w 449"/>
                <a:gd name="T3" fmla="*/ 0 h 432"/>
                <a:gd name="T4" fmla="*/ 99 w 449"/>
                <a:gd name="T5" fmla="*/ 103 h 432"/>
                <a:gd name="T6" fmla="*/ 0 w 449"/>
                <a:gd name="T7" fmla="*/ 432 h 432"/>
                <a:gd name="T8" fmla="*/ 271 w 449"/>
                <a:gd name="T9" fmla="*/ 432 h 432"/>
                <a:gd name="T10" fmla="*/ 271 w 449"/>
                <a:gd name="T11" fmla="*/ 391 h 432"/>
                <a:gd name="T12" fmla="*/ 268 w 449"/>
                <a:gd name="T13" fmla="*/ 378 h 432"/>
                <a:gd name="T14" fmla="*/ 255 w 449"/>
                <a:gd name="T15" fmla="*/ 355 h 432"/>
                <a:gd name="T16" fmla="*/ 244 w 449"/>
                <a:gd name="T17" fmla="*/ 316 h 432"/>
                <a:gd name="T18" fmla="*/ 245 w 449"/>
                <a:gd name="T19" fmla="*/ 315 h 432"/>
                <a:gd name="T20" fmla="*/ 245 w 449"/>
                <a:gd name="T21" fmla="*/ 314 h 432"/>
                <a:gd name="T22" fmla="*/ 245 w 449"/>
                <a:gd name="T23" fmla="*/ 314 h 432"/>
                <a:gd name="T24" fmla="*/ 311 w 449"/>
                <a:gd name="T25" fmla="*/ 261 h 432"/>
                <a:gd name="T26" fmla="*/ 379 w 449"/>
                <a:gd name="T27" fmla="*/ 319 h 432"/>
                <a:gd name="T28" fmla="*/ 378 w 449"/>
                <a:gd name="T29" fmla="*/ 319 h 432"/>
                <a:gd name="T30" fmla="*/ 368 w 449"/>
                <a:gd name="T31" fmla="*/ 355 h 432"/>
                <a:gd name="T32" fmla="*/ 356 w 449"/>
                <a:gd name="T33" fmla="*/ 376 h 432"/>
                <a:gd name="T34" fmla="*/ 352 w 449"/>
                <a:gd name="T35" fmla="*/ 391 h 432"/>
                <a:gd name="T36" fmla="*/ 352 w 449"/>
                <a:gd name="T37" fmla="*/ 391 h 432"/>
                <a:gd name="T38" fmla="*/ 352 w 449"/>
                <a:gd name="T39" fmla="*/ 432 h 432"/>
                <a:gd name="T40" fmla="*/ 449 w 449"/>
                <a:gd name="T41" fmla="*/ 432 h 432"/>
                <a:gd name="T42" fmla="*/ 449 w 449"/>
                <a:gd name="T43" fmla="*/ 0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49" h="432">
                  <a:moveTo>
                    <a:pt x="449" y="0"/>
                  </a:moveTo>
                  <a:cubicBezTo>
                    <a:pt x="159" y="0"/>
                    <a:pt x="159" y="0"/>
                    <a:pt x="159" y="0"/>
                  </a:cubicBezTo>
                  <a:cubicBezTo>
                    <a:pt x="135" y="35"/>
                    <a:pt x="115" y="70"/>
                    <a:pt x="99" y="103"/>
                  </a:cubicBezTo>
                  <a:cubicBezTo>
                    <a:pt x="54" y="195"/>
                    <a:pt x="15" y="308"/>
                    <a:pt x="0" y="432"/>
                  </a:cubicBezTo>
                  <a:cubicBezTo>
                    <a:pt x="271" y="432"/>
                    <a:pt x="271" y="432"/>
                    <a:pt x="271" y="432"/>
                  </a:cubicBezTo>
                  <a:cubicBezTo>
                    <a:pt x="271" y="391"/>
                    <a:pt x="271" y="391"/>
                    <a:pt x="271" y="391"/>
                  </a:cubicBezTo>
                  <a:cubicBezTo>
                    <a:pt x="268" y="378"/>
                    <a:pt x="268" y="378"/>
                    <a:pt x="268" y="378"/>
                  </a:cubicBezTo>
                  <a:cubicBezTo>
                    <a:pt x="264" y="369"/>
                    <a:pt x="262" y="365"/>
                    <a:pt x="255" y="355"/>
                  </a:cubicBezTo>
                  <a:cubicBezTo>
                    <a:pt x="246" y="344"/>
                    <a:pt x="243" y="331"/>
                    <a:pt x="244" y="316"/>
                  </a:cubicBezTo>
                  <a:cubicBezTo>
                    <a:pt x="244" y="316"/>
                    <a:pt x="245" y="315"/>
                    <a:pt x="245" y="315"/>
                  </a:cubicBezTo>
                  <a:cubicBezTo>
                    <a:pt x="245" y="314"/>
                    <a:pt x="245" y="314"/>
                    <a:pt x="245" y="314"/>
                  </a:cubicBezTo>
                  <a:cubicBezTo>
                    <a:pt x="245" y="314"/>
                    <a:pt x="245" y="314"/>
                    <a:pt x="245" y="314"/>
                  </a:cubicBezTo>
                  <a:cubicBezTo>
                    <a:pt x="247" y="284"/>
                    <a:pt x="276" y="261"/>
                    <a:pt x="311" y="261"/>
                  </a:cubicBezTo>
                  <a:cubicBezTo>
                    <a:pt x="348" y="261"/>
                    <a:pt x="379" y="287"/>
                    <a:pt x="379" y="319"/>
                  </a:cubicBezTo>
                  <a:cubicBezTo>
                    <a:pt x="378" y="319"/>
                    <a:pt x="378" y="319"/>
                    <a:pt x="378" y="319"/>
                  </a:cubicBezTo>
                  <a:cubicBezTo>
                    <a:pt x="379" y="332"/>
                    <a:pt x="376" y="344"/>
                    <a:pt x="368" y="355"/>
                  </a:cubicBezTo>
                  <a:cubicBezTo>
                    <a:pt x="361" y="364"/>
                    <a:pt x="359" y="368"/>
                    <a:pt x="356" y="376"/>
                  </a:cubicBezTo>
                  <a:cubicBezTo>
                    <a:pt x="352" y="391"/>
                    <a:pt x="352" y="391"/>
                    <a:pt x="352" y="391"/>
                  </a:cubicBezTo>
                  <a:cubicBezTo>
                    <a:pt x="352" y="391"/>
                    <a:pt x="352" y="391"/>
                    <a:pt x="352" y="391"/>
                  </a:cubicBezTo>
                  <a:cubicBezTo>
                    <a:pt x="352" y="432"/>
                    <a:pt x="352" y="432"/>
                    <a:pt x="352" y="432"/>
                  </a:cubicBezTo>
                  <a:cubicBezTo>
                    <a:pt x="449" y="432"/>
                    <a:pt x="449" y="432"/>
                    <a:pt x="449" y="432"/>
                  </a:cubicBezTo>
                  <a:lnTo>
                    <a:pt x="44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31402" tIns="15701" rIns="31402" bIns="15701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37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" name="Freeform 55"/>
            <p:cNvSpPr/>
            <p:nvPr/>
          </p:nvSpPr>
          <p:spPr bwMode="auto">
            <a:xfrm>
              <a:off x="4063592" y="1312731"/>
              <a:ext cx="1054757" cy="967494"/>
            </a:xfrm>
            <a:custGeom>
              <a:avLst/>
              <a:gdLst>
                <a:gd name="connsiteX0" fmla="*/ 0 w 1054757"/>
                <a:gd name="connsiteY0" fmla="*/ 333881 h 967494"/>
                <a:gd name="connsiteX1" fmla="*/ 2060 w 1054757"/>
                <a:gd name="connsiteY1" fmla="*/ 333881 h 967494"/>
                <a:gd name="connsiteX2" fmla="*/ 16481 w 1054757"/>
                <a:gd name="connsiteY2" fmla="*/ 333881 h 967494"/>
                <a:gd name="connsiteX3" fmla="*/ 55622 w 1054757"/>
                <a:gd name="connsiteY3" fmla="*/ 333881 h 967494"/>
                <a:gd name="connsiteX4" fmla="*/ 131845 w 1054757"/>
                <a:gd name="connsiteY4" fmla="*/ 333881 h 967494"/>
                <a:gd name="connsiteX5" fmla="*/ 187724 w 1054757"/>
                <a:gd name="connsiteY5" fmla="*/ 333881 h 967494"/>
                <a:gd name="connsiteX6" fmla="*/ 257509 w 1054757"/>
                <a:gd name="connsiteY6" fmla="*/ 333881 h 967494"/>
                <a:gd name="connsiteX7" fmla="*/ 342745 w 1054757"/>
                <a:gd name="connsiteY7" fmla="*/ 333881 h 967494"/>
                <a:gd name="connsiteX8" fmla="*/ 444976 w 1054757"/>
                <a:gd name="connsiteY8" fmla="*/ 333881 h 967494"/>
                <a:gd name="connsiteX9" fmla="*/ 565747 w 1054757"/>
                <a:gd name="connsiteY9" fmla="*/ 333881 h 967494"/>
                <a:gd name="connsiteX10" fmla="*/ 706605 w 1054757"/>
                <a:gd name="connsiteY10" fmla="*/ 333881 h 967494"/>
                <a:gd name="connsiteX11" fmla="*/ 869093 w 1054757"/>
                <a:gd name="connsiteY11" fmla="*/ 333881 h 967494"/>
                <a:gd name="connsiteX12" fmla="*/ 902994 w 1054757"/>
                <a:gd name="connsiteY12" fmla="*/ 333881 h 967494"/>
                <a:gd name="connsiteX13" fmla="*/ 1054757 w 1054757"/>
                <a:gd name="connsiteY13" fmla="*/ 333881 h 967494"/>
                <a:gd name="connsiteX14" fmla="*/ 1054757 w 1054757"/>
                <a:gd name="connsiteY14" fmla="*/ 967494 h 967494"/>
                <a:gd name="connsiteX15" fmla="*/ 934465 w 1054757"/>
                <a:gd name="connsiteY15" fmla="*/ 967494 h 967494"/>
                <a:gd name="connsiteX16" fmla="*/ 934465 w 1054757"/>
                <a:gd name="connsiteY16" fmla="*/ 905893 h 967494"/>
                <a:gd name="connsiteX17" fmla="*/ 935932 w 1054757"/>
                <a:gd name="connsiteY17" fmla="*/ 905893 h 967494"/>
                <a:gd name="connsiteX18" fmla="*/ 940333 w 1054757"/>
                <a:gd name="connsiteY18" fmla="*/ 883892 h 967494"/>
                <a:gd name="connsiteX19" fmla="*/ 957937 w 1054757"/>
                <a:gd name="connsiteY19" fmla="*/ 853092 h 967494"/>
                <a:gd name="connsiteX20" fmla="*/ 974073 w 1054757"/>
                <a:gd name="connsiteY20" fmla="*/ 800291 h 967494"/>
                <a:gd name="connsiteX21" fmla="*/ 875786 w 1054757"/>
                <a:gd name="connsiteY21" fmla="*/ 715222 h 967494"/>
                <a:gd name="connsiteX22" fmla="*/ 777498 w 1054757"/>
                <a:gd name="connsiteY22" fmla="*/ 792957 h 967494"/>
                <a:gd name="connsiteX23" fmla="*/ 777498 w 1054757"/>
                <a:gd name="connsiteY23" fmla="*/ 794424 h 967494"/>
                <a:gd name="connsiteX24" fmla="*/ 777498 w 1054757"/>
                <a:gd name="connsiteY24" fmla="*/ 795891 h 967494"/>
                <a:gd name="connsiteX25" fmla="*/ 793635 w 1054757"/>
                <a:gd name="connsiteY25" fmla="*/ 853092 h 967494"/>
                <a:gd name="connsiteX26" fmla="*/ 811239 w 1054757"/>
                <a:gd name="connsiteY26" fmla="*/ 886826 h 967494"/>
                <a:gd name="connsiteX27" fmla="*/ 817107 w 1054757"/>
                <a:gd name="connsiteY27" fmla="*/ 905893 h 967494"/>
                <a:gd name="connsiteX28" fmla="*/ 817107 w 1054757"/>
                <a:gd name="connsiteY28" fmla="*/ 967494 h 967494"/>
                <a:gd name="connsiteX29" fmla="*/ 551587 w 1054757"/>
                <a:gd name="connsiteY29" fmla="*/ 967494 h 967494"/>
                <a:gd name="connsiteX30" fmla="*/ 547614 w 1054757"/>
                <a:gd name="connsiteY30" fmla="*/ 967494 h 967494"/>
                <a:gd name="connsiteX31" fmla="*/ 472390 w 1054757"/>
                <a:gd name="connsiteY31" fmla="*/ 967494 h 967494"/>
                <a:gd name="connsiteX32" fmla="*/ 378830 w 1054757"/>
                <a:gd name="connsiteY32" fmla="*/ 967494 h 967494"/>
                <a:gd name="connsiteX33" fmla="*/ 269709 w 1054757"/>
                <a:gd name="connsiteY33" fmla="*/ 967494 h 967494"/>
                <a:gd name="connsiteX34" fmla="*/ 143832 w 1054757"/>
                <a:gd name="connsiteY34" fmla="*/ 967494 h 967494"/>
                <a:gd name="connsiteX35" fmla="*/ 0 w 1054757"/>
                <a:gd name="connsiteY35" fmla="*/ 967494 h 967494"/>
                <a:gd name="connsiteX36" fmla="*/ 0 w 1054757"/>
                <a:gd name="connsiteY36" fmla="*/ 966257 h 967494"/>
                <a:gd name="connsiteX37" fmla="*/ 0 w 1054757"/>
                <a:gd name="connsiteY37" fmla="*/ 957594 h 967494"/>
                <a:gd name="connsiteX38" fmla="*/ 0 w 1054757"/>
                <a:gd name="connsiteY38" fmla="*/ 934081 h 967494"/>
                <a:gd name="connsiteX39" fmla="*/ 0 w 1054757"/>
                <a:gd name="connsiteY39" fmla="*/ 888292 h 967494"/>
                <a:gd name="connsiteX40" fmla="*/ 0 w 1054757"/>
                <a:gd name="connsiteY40" fmla="*/ 854725 h 967494"/>
                <a:gd name="connsiteX41" fmla="*/ 0 w 1054757"/>
                <a:gd name="connsiteY41" fmla="*/ 812803 h 967494"/>
                <a:gd name="connsiteX42" fmla="*/ 0 w 1054757"/>
                <a:gd name="connsiteY42" fmla="*/ 761601 h 967494"/>
                <a:gd name="connsiteX43" fmla="*/ 0 w 1054757"/>
                <a:gd name="connsiteY43" fmla="*/ 700189 h 967494"/>
                <a:gd name="connsiteX44" fmla="*/ 0 w 1054757"/>
                <a:gd name="connsiteY44" fmla="*/ 627639 h 967494"/>
                <a:gd name="connsiteX45" fmla="*/ 0 w 1054757"/>
                <a:gd name="connsiteY45" fmla="*/ 543023 h 967494"/>
                <a:gd name="connsiteX46" fmla="*/ 0 w 1054757"/>
                <a:gd name="connsiteY46" fmla="*/ 445413 h 967494"/>
                <a:gd name="connsiteX47" fmla="*/ 944096 w 1054757"/>
                <a:gd name="connsiteY47" fmla="*/ 0 h 967494"/>
                <a:gd name="connsiteX48" fmla="*/ 1010286 w 1054757"/>
                <a:gd name="connsiteY48" fmla="*/ 54421 h 967494"/>
                <a:gd name="connsiteX49" fmla="*/ 999990 w 1054757"/>
                <a:gd name="connsiteY49" fmla="*/ 97075 h 967494"/>
                <a:gd name="connsiteX50" fmla="*/ 976456 w 1054757"/>
                <a:gd name="connsiteY50" fmla="*/ 138259 h 967494"/>
                <a:gd name="connsiteX51" fmla="*/ 977926 w 1054757"/>
                <a:gd name="connsiteY51" fmla="*/ 138259 h 967494"/>
                <a:gd name="connsiteX52" fmla="*/ 970572 w 1054757"/>
                <a:gd name="connsiteY52" fmla="*/ 163263 h 967494"/>
                <a:gd name="connsiteX53" fmla="*/ 970572 w 1054757"/>
                <a:gd name="connsiteY53" fmla="*/ 333880 h 967494"/>
                <a:gd name="connsiteX54" fmla="*/ 917620 w 1054757"/>
                <a:gd name="connsiteY54" fmla="*/ 333880 h 967494"/>
                <a:gd name="connsiteX55" fmla="*/ 916149 w 1054757"/>
                <a:gd name="connsiteY55" fmla="*/ 163263 h 967494"/>
                <a:gd name="connsiteX56" fmla="*/ 908794 w 1054757"/>
                <a:gd name="connsiteY56" fmla="*/ 135317 h 967494"/>
                <a:gd name="connsiteX57" fmla="*/ 888201 w 1054757"/>
                <a:gd name="connsiteY57" fmla="*/ 97075 h 967494"/>
                <a:gd name="connsiteX58" fmla="*/ 876434 w 1054757"/>
                <a:gd name="connsiteY58" fmla="*/ 57363 h 967494"/>
                <a:gd name="connsiteX59" fmla="*/ 944096 w 1054757"/>
                <a:gd name="connsiteY59" fmla="*/ 0 h 967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1054757" h="967494">
                  <a:moveTo>
                    <a:pt x="0" y="333881"/>
                  </a:moveTo>
                  <a:lnTo>
                    <a:pt x="2060" y="333881"/>
                  </a:lnTo>
                  <a:lnTo>
                    <a:pt x="16481" y="333881"/>
                  </a:lnTo>
                  <a:lnTo>
                    <a:pt x="55622" y="333881"/>
                  </a:lnTo>
                  <a:lnTo>
                    <a:pt x="131845" y="333881"/>
                  </a:lnTo>
                  <a:lnTo>
                    <a:pt x="187724" y="333881"/>
                  </a:lnTo>
                  <a:lnTo>
                    <a:pt x="257509" y="333881"/>
                  </a:lnTo>
                  <a:lnTo>
                    <a:pt x="342745" y="333881"/>
                  </a:lnTo>
                  <a:lnTo>
                    <a:pt x="444976" y="333881"/>
                  </a:lnTo>
                  <a:lnTo>
                    <a:pt x="565747" y="333881"/>
                  </a:lnTo>
                  <a:lnTo>
                    <a:pt x="706605" y="333881"/>
                  </a:lnTo>
                  <a:lnTo>
                    <a:pt x="869093" y="333881"/>
                  </a:lnTo>
                  <a:lnTo>
                    <a:pt x="902994" y="333881"/>
                  </a:lnTo>
                  <a:lnTo>
                    <a:pt x="1054757" y="333881"/>
                  </a:lnTo>
                  <a:cubicBezTo>
                    <a:pt x="1054757" y="333881"/>
                    <a:pt x="1054757" y="333881"/>
                    <a:pt x="1054757" y="967494"/>
                  </a:cubicBezTo>
                  <a:cubicBezTo>
                    <a:pt x="1054757" y="967494"/>
                    <a:pt x="1054757" y="967494"/>
                    <a:pt x="934465" y="967494"/>
                  </a:cubicBezTo>
                  <a:cubicBezTo>
                    <a:pt x="934465" y="967494"/>
                    <a:pt x="934465" y="967494"/>
                    <a:pt x="934465" y="905893"/>
                  </a:cubicBezTo>
                  <a:cubicBezTo>
                    <a:pt x="934465" y="905893"/>
                    <a:pt x="934465" y="905893"/>
                    <a:pt x="935932" y="905893"/>
                  </a:cubicBezTo>
                  <a:cubicBezTo>
                    <a:pt x="935932" y="905893"/>
                    <a:pt x="935932" y="905893"/>
                    <a:pt x="940333" y="883892"/>
                  </a:cubicBezTo>
                  <a:cubicBezTo>
                    <a:pt x="944734" y="872159"/>
                    <a:pt x="949135" y="866292"/>
                    <a:pt x="957937" y="853092"/>
                  </a:cubicBezTo>
                  <a:cubicBezTo>
                    <a:pt x="969673" y="836958"/>
                    <a:pt x="975540" y="819358"/>
                    <a:pt x="974073" y="800291"/>
                  </a:cubicBezTo>
                  <a:cubicBezTo>
                    <a:pt x="974073" y="753356"/>
                    <a:pt x="930064" y="715222"/>
                    <a:pt x="875786" y="715222"/>
                  </a:cubicBezTo>
                  <a:cubicBezTo>
                    <a:pt x="824442" y="715222"/>
                    <a:pt x="781899" y="748956"/>
                    <a:pt x="777498" y="792957"/>
                  </a:cubicBezTo>
                  <a:cubicBezTo>
                    <a:pt x="777498" y="792957"/>
                    <a:pt x="777498" y="792957"/>
                    <a:pt x="777498" y="794424"/>
                  </a:cubicBezTo>
                  <a:cubicBezTo>
                    <a:pt x="777498" y="794424"/>
                    <a:pt x="777498" y="795891"/>
                    <a:pt x="777498" y="795891"/>
                  </a:cubicBezTo>
                  <a:cubicBezTo>
                    <a:pt x="776031" y="817891"/>
                    <a:pt x="780432" y="836958"/>
                    <a:pt x="793635" y="853092"/>
                  </a:cubicBezTo>
                  <a:cubicBezTo>
                    <a:pt x="803904" y="866292"/>
                    <a:pt x="806838" y="873626"/>
                    <a:pt x="811239" y="886826"/>
                  </a:cubicBezTo>
                  <a:cubicBezTo>
                    <a:pt x="811239" y="886826"/>
                    <a:pt x="811239" y="886826"/>
                    <a:pt x="817107" y="905893"/>
                  </a:cubicBezTo>
                  <a:cubicBezTo>
                    <a:pt x="817107" y="905893"/>
                    <a:pt x="817107" y="905893"/>
                    <a:pt x="817107" y="967494"/>
                  </a:cubicBezTo>
                  <a:cubicBezTo>
                    <a:pt x="817107" y="967494"/>
                    <a:pt x="817107" y="967494"/>
                    <a:pt x="551587" y="967494"/>
                  </a:cubicBezTo>
                  <a:lnTo>
                    <a:pt x="547614" y="967494"/>
                  </a:lnTo>
                  <a:lnTo>
                    <a:pt x="472390" y="967494"/>
                  </a:lnTo>
                  <a:lnTo>
                    <a:pt x="378830" y="967494"/>
                  </a:lnTo>
                  <a:lnTo>
                    <a:pt x="269709" y="967494"/>
                  </a:lnTo>
                  <a:lnTo>
                    <a:pt x="143832" y="967494"/>
                  </a:lnTo>
                  <a:lnTo>
                    <a:pt x="0" y="967494"/>
                  </a:lnTo>
                  <a:lnTo>
                    <a:pt x="0" y="966257"/>
                  </a:lnTo>
                  <a:lnTo>
                    <a:pt x="0" y="957594"/>
                  </a:lnTo>
                  <a:lnTo>
                    <a:pt x="0" y="934081"/>
                  </a:lnTo>
                  <a:lnTo>
                    <a:pt x="0" y="888292"/>
                  </a:lnTo>
                  <a:lnTo>
                    <a:pt x="0" y="854725"/>
                  </a:lnTo>
                  <a:lnTo>
                    <a:pt x="0" y="812803"/>
                  </a:lnTo>
                  <a:lnTo>
                    <a:pt x="0" y="761601"/>
                  </a:lnTo>
                  <a:lnTo>
                    <a:pt x="0" y="700189"/>
                  </a:lnTo>
                  <a:lnTo>
                    <a:pt x="0" y="627639"/>
                  </a:lnTo>
                  <a:lnTo>
                    <a:pt x="0" y="543023"/>
                  </a:lnTo>
                  <a:lnTo>
                    <a:pt x="0" y="445413"/>
                  </a:lnTo>
                  <a:close/>
                  <a:moveTo>
                    <a:pt x="944096" y="0"/>
                  </a:moveTo>
                  <a:cubicBezTo>
                    <a:pt x="979397" y="0"/>
                    <a:pt x="1007345" y="23533"/>
                    <a:pt x="1010286" y="54421"/>
                  </a:cubicBezTo>
                  <a:cubicBezTo>
                    <a:pt x="1011757" y="70600"/>
                    <a:pt x="1008815" y="83838"/>
                    <a:pt x="999990" y="97075"/>
                  </a:cubicBezTo>
                  <a:cubicBezTo>
                    <a:pt x="988223" y="111784"/>
                    <a:pt x="983810" y="120609"/>
                    <a:pt x="976456" y="138259"/>
                  </a:cubicBezTo>
                  <a:cubicBezTo>
                    <a:pt x="976456" y="138259"/>
                    <a:pt x="976456" y="138259"/>
                    <a:pt x="977926" y="138259"/>
                  </a:cubicBezTo>
                  <a:lnTo>
                    <a:pt x="970572" y="163263"/>
                  </a:lnTo>
                  <a:cubicBezTo>
                    <a:pt x="970572" y="163263"/>
                    <a:pt x="970572" y="163263"/>
                    <a:pt x="970572" y="333880"/>
                  </a:cubicBezTo>
                  <a:cubicBezTo>
                    <a:pt x="970572" y="333880"/>
                    <a:pt x="970572" y="333880"/>
                    <a:pt x="917620" y="333880"/>
                  </a:cubicBezTo>
                  <a:cubicBezTo>
                    <a:pt x="917620" y="333880"/>
                    <a:pt x="917620" y="333880"/>
                    <a:pt x="916149" y="163263"/>
                  </a:cubicBezTo>
                  <a:cubicBezTo>
                    <a:pt x="916149" y="163263"/>
                    <a:pt x="916149" y="163263"/>
                    <a:pt x="908794" y="135317"/>
                  </a:cubicBezTo>
                  <a:cubicBezTo>
                    <a:pt x="902910" y="119138"/>
                    <a:pt x="898498" y="111784"/>
                    <a:pt x="888201" y="97075"/>
                  </a:cubicBezTo>
                  <a:cubicBezTo>
                    <a:pt x="879376" y="85308"/>
                    <a:pt x="876434" y="72071"/>
                    <a:pt x="876434" y="57363"/>
                  </a:cubicBezTo>
                  <a:cubicBezTo>
                    <a:pt x="876434" y="26475"/>
                    <a:pt x="907323" y="0"/>
                    <a:pt x="94409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31402" tIns="15701" rIns="31402" bIns="15701" numCol="1" anchor="t" anchorCtr="0" compatLnSpc="1">
              <a:noAutofit/>
            </a:bodyPr>
            <a:lstStyle/>
            <a:p>
              <a:pPr>
                <a:lnSpc>
                  <a:spcPct val="120000"/>
                </a:lnSpc>
              </a:pPr>
              <a:endParaRPr lang="en-US" sz="137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</p:spTree>
    <p:custDataLst>
      <p:tags r:id="rId1"/>
    </p:custDataLst>
  </p:cSld>
  <p:clrMapOvr>
    <a:masterClrMapping/>
  </p:clrMapOvr>
  <p:transition spd="slow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52"/>
          <p:cNvGrpSpPr/>
          <p:nvPr/>
        </p:nvGrpSpPr>
        <p:grpSpPr>
          <a:xfrm>
            <a:off x="381332" y="1054249"/>
            <a:ext cx="1153285" cy="1153284"/>
            <a:chOff x="304800" y="673100"/>
            <a:chExt cx="4000500" cy="4000500"/>
          </a:xfrm>
          <a:effectLst>
            <a:outerShdw blurRad="444500" dist="254000" dir="6840000" algn="tr" rotWithShape="0">
              <a:prstClr val="black">
                <a:alpha val="24000"/>
              </a:prstClr>
            </a:outerShdw>
          </a:effectLst>
        </p:grpSpPr>
        <p:sp>
          <p:nvSpPr>
            <p:cNvPr id="55" name="同心圆 5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noProof="1">
                <a:solidFill>
                  <a:srgbClr val="C00000"/>
                </a:solidFill>
              </a:endParaRPr>
            </a:p>
          </p:txBody>
        </p:sp>
        <p:sp>
          <p:nvSpPr>
            <p:cNvPr id="56" name="椭圆 55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noProof="1">
                <a:solidFill>
                  <a:srgbClr val="C00000"/>
                </a:solidFill>
              </a:endParaRPr>
            </a:p>
          </p:txBody>
        </p:sp>
      </p:grpSp>
      <p:grpSp>
        <p:nvGrpSpPr>
          <p:cNvPr id="3" name="组合 46"/>
          <p:cNvGrpSpPr/>
          <p:nvPr/>
        </p:nvGrpSpPr>
        <p:grpSpPr>
          <a:xfrm>
            <a:off x="2685589" y="2341523"/>
            <a:ext cx="1153284" cy="1153284"/>
            <a:chOff x="304800" y="673100"/>
            <a:chExt cx="4000500" cy="4000500"/>
          </a:xfrm>
          <a:effectLst>
            <a:outerShdw blurRad="444500" dist="254000" dir="6840000" algn="tr" rotWithShape="0">
              <a:prstClr val="black">
                <a:alpha val="24000"/>
              </a:prstClr>
            </a:outerShdw>
          </a:effectLst>
        </p:grpSpPr>
        <p:sp>
          <p:nvSpPr>
            <p:cNvPr id="48" name="同心圆 4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noProof="1">
                <a:solidFill>
                  <a:srgbClr val="C00000"/>
                </a:solidFill>
              </a:endParaRPr>
            </a:p>
          </p:txBody>
        </p:sp>
        <p:sp>
          <p:nvSpPr>
            <p:cNvPr id="49" name="椭圆 48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noProof="1">
                <a:solidFill>
                  <a:srgbClr val="C00000"/>
                </a:solidFill>
              </a:endParaRPr>
            </a:p>
          </p:txBody>
        </p:sp>
      </p:grpSp>
      <p:grpSp>
        <p:nvGrpSpPr>
          <p:cNvPr id="4" name="组合 49"/>
          <p:cNvGrpSpPr/>
          <p:nvPr/>
        </p:nvGrpSpPr>
        <p:grpSpPr>
          <a:xfrm>
            <a:off x="1644696" y="2791713"/>
            <a:ext cx="1436242" cy="1436242"/>
            <a:chOff x="304800" y="673100"/>
            <a:chExt cx="4000500" cy="4000500"/>
          </a:xfrm>
          <a:solidFill>
            <a:srgbClr val="C00000"/>
          </a:solidFill>
          <a:effectLst>
            <a:outerShdw blurRad="444500" dist="254000" dir="6840000" algn="tr" rotWithShape="0">
              <a:prstClr val="black">
                <a:alpha val="24000"/>
              </a:prstClr>
            </a:outerShdw>
          </a:effectLst>
        </p:grpSpPr>
        <p:sp>
          <p:nvSpPr>
            <p:cNvPr id="51" name="同心圆 5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noProof="1">
                <a:solidFill>
                  <a:srgbClr val="C00000"/>
                </a:solidFill>
              </a:endParaRPr>
            </a:p>
          </p:txBody>
        </p:sp>
        <p:sp>
          <p:nvSpPr>
            <p:cNvPr id="52" name="椭圆 51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noProof="1">
                <a:solidFill>
                  <a:srgbClr val="C00000"/>
                </a:solidFill>
              </a:endParaRPr>
            </a:p>
          </p:txBody>
        </p:sp>
      </p:grpSp>
      <p:grpSp>
        <p:nvGrpSpPr>
          <p:cNvPr id="5" name="组合 40"/>
          <p:cNvGrpSpPr/>
          <p:nvPr/>
        </p:nvGrpSpPr>
        <p:grpSpPr>
          <a:xfrm>
            <a:off x="682308" y="699543"/>
            <a:ext cx="3010846" cy="3010846"/>
            <a:chOff x="304800" y="673100"/>
            <a:chExt cx="4000500" cy="4000500"/>
          </a:xfrm>
          <a:effectLst>
            <a:outerShdw blurRad="444500" dist="254000" dir="6840000" algn="tr" rotWithShape="0">
              <a:prstClr val="black">
                <a:alpha val="45000"/>
              </a:prstClr>
            </a:outerShdw>
          </a:effectLst>
        </p:grpSpPr>
        <p:sp>
          <p:nvSpPr>
            <p:cNvPr id="42" name="同心圆 4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noProof="1">
                <a:solidFill>
                  <a:srgbClr val="C00000"/>
                </a:solidFill>
              </a:endParaRPr>
            </a:p>
          </p:txBody>
        </p:sp>
        <p:sp>
          <p:nvSpPr>
            <p:cNvPr id="44" name="椭圆 43"/>
            <p:cNvSpPr/>
            <p:nvPr/>
          </p:nvSpPr>
          <p:spPr>
            <a:xfrm>
              <a:off x="392113" y="760413"/>
              <a:ext cx="3825873" cy="3825873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noProof="1">
                <a:solidFill>
                  <a:srgbClr val="C00000"/>
                </a:solidFill>
              </a:endParaRPr>
            </a:p>
          </p:txBody>
        </p:sp>
      </p:grpSp>
      <p:grpSp>
        <p:nvGrpSpPr>
          <p:cNvPr id="6" name="组合 56"/>
          <p:cNvGrpSpPr/>
          <p:nvPr/>
        </p:nvGrpSpPr>
        <p:grpSpPr>
          <a:xfrm>
            <a:off x="3673633" y="825784"/>
            <a:ext cx="501312" cy="501312"/>
            <a:chOff x="304800" y="673100"/>
            <a:chExt cx="4000500" cy="4000500"/>
          </a:xfrm>
          <a:solidFill>
            <a:srgbClr val="C00000"/>
          </a:solidFill>
          <a:effectLst>
            <a:outerShdw blurRad="444500" dist="254000" dir="6840000" algn="tr" rotWithShape="0">
              <a:prstClr val="black">
                <a:alpha val="24000"/>
              </a:prstClr>
            </a:outerShdw>
          </a:effectLst>
        </p:grpSpPr>
        <p:sp>
          <p:nvSpPr>
            <p:cNvPr id="58" name="同心圆 5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noProof="1">
                <a:solidFill>
                  <a:srgbClr val="C00000"/>
                </a:solidFill>
              </a:endParaRPr>
            </a:p>
          </p:txBody>
        </p:sp>
        <p:sp>
          <p:nvSpPr>
            <p:cNvPr id="59" name="椭圆 58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noProof="1">
                <a:solidFill>
                  <a:srgbClr val="C00000"/>
                </a:solidFill>
              </a:endParaRPr>
            </a:p>
          </p:txBody>
        </p:sp>
      </p:grpSp>
      <p:sp>
        <p:nvSpPr>
          <p:cNvPr id="61" name="TextBox 60"/>
          <p:cNvSpPr txBox="1"/>
          <p:nvPr/>
        </p:nvSpPr>
        <p:spPr>
          <a:xfrm>
            <a:off x="904876" y="1536700"/>
            <a:ext cx="2587625" cy="1327283"/>
          </a:xfrm>
          <a:prstGeom prst="rect">
            <a:avLst/>
          </a:prstGeom>
          <a:noFill/>
        </p:spPr>
        <p:txBody>
          <a:bodyPr lIns="91438" tIns="45719" rIns="91438" bIns="45719">
            <a:spAutoFit/>
          </a:bodyPr>
          <a:lstStyle/>
          <a:p>
            <a:pPr algn="ctr">
              <a:defRPr/>
            </a:pPr>
            <a:r>
              <a:rPr lang="en-US" altLang="zh-CN" sz="8000" b="1" spc="-300" noProof="1">
                <a:solidFill>
                  <a:srgbClr val="C00000"/>
                </a:solidFill>
                <a:latin typeface="+mj-ea"/>
                <a:ea typeface="+mj-ea"/>
              </a:rPr>
              <a:t>02</a:t>
            </a:r>
          </a:p>
        </p:txBody>
      </p:sp>
      <p:sp>
        <p:nvSpPr>
          <p:cNvPr id="62" name="TextBox 61"/>
          <p:cNvSpPr txBox="1">
            <a:spLocks noChangeArrowheads="1"/>
          </p:cNvSpPr>
          <p:nvPr/>
        </p:nvSpPr>
        <p:spPr bwMode="auto">
          <a:xfrm>
            <a:off x="4038600" y="2038350"/>
            <a:ext cx="5105400" cy="70788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91438" tIns="45719" rIns="91438" bIns="45719">
            <a:spAutoFit/>
          </a:bodyPr>
          <a:lstStyle/>
          <a:p>
            <a:pPr fontAlgn="auto">
              <a:defRPr/>
            </a:pPr>
            <a:r>
              <a:rPr lang="zh-CN" altLang="en-US" sz="4000" b="1" noProof="1">
                <a:solidFill>
                  <a:srgbClr val="C00000"/>
                </a:solidFill>
                <a:latin typeface="+mn-ea"/>
              </a:rPr>
              <a:t>与上司沟通的技巧</a:t>
            </a:r>
          </a:p>
        </p:txBody>
      </p:sp>
      <p:grpSp>
        <p:nvGrpSpPr>
          <p:cNvPr id="7" name="组合 229"/>
          <p:cNvGrpSpPr/>
          <p:nvPr/>
        </p:nvGrpSpPr>
        <p:grpSpPr>
          <a:xfrm>
            <a:off x="6173710" y="-897687"/>
            <a:ext cx="1179281" cy="1179281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45" name="同心圆 4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zh-CN" altLang="en-US" kern="0" dirty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46" name="椭圆 45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zh-CN" altLang="en-US" kern="0" dirty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8" name="组合 232"/>
          <p:cNvGrpSpPr/>
          <p:nvPr/>
        </p:nvGrpSpPr>
        <p:grpSpPr>
          <a:xfrm>
            <a:off x="4356835" y="-283851"/>
            <a:ext cx="630230" cy="63023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50" name="同心圆 4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zh-CN" altLang="en-US" sz="1200" kern="0" dirty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53" name="椭圆 52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zh-CN" altLang="en-US" sz="1200" kern="0" dirty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9" name="组合 235"/>
          <p:cNvGrpSpPr/>
          <p:nvPr/>
        </p:nvGrpSpPr>
        <p:grpSpPr>
          <a:xfrm>
            <a:off x="5102482" y="-376788"/>
            <a:ext cx="890519" cy="890519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57" name="同心圆 5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zh-CN" altLang="en-US" sz="1200" kern="0" dirty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64" name="椭圆 63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zh-CN" altLang="en-US" sz="1200" kern="0" dirty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10" name="组合 238"/>
          <p:cNvGrpSpPr/>
          <p:nvPr/>
        </p:nvGrpSpPr>
        <p:grpSpPr>
          <a:xfrm>
            <a:off x="7374970" y="-167480"/>
            <a:ext cx="685800" cy="68580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66" name="同心圆 6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zh-CN" altLang="en-US" kern="0" dirty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69" name="椭圆 68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zh-CN" altLang="en-US" kern="0" dirty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11" name="组合 241"/>
          <p:cNvGrpSpPr/>
          <p:nvPr/>
        </p:nvGrpSpPr>
        <p:grpSpPr>
          <a:xfrm>
            <a:off x="769726" y="4883353"/>
            <a:ext cx="588857" cy="588857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71" name="同心圆 7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zh-CN" altLang="en-US" sz="1200" kern="0" dirty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74" name="椭圆 73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zh-CN" altLang="en-US" sz="1200" kern="0" dirty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12" name="组合 244"/>
          <p:cNvGrpSpPr/>
          <p:nvPr/>
        </p:nvGrpSpPr>
        <p:grpSpPr>
          <a:xfrm>
            <a:off x="4171166" y="4908328"/>
            <a:ext cx="252491" cy="252491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76" name="同心圆 7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zh-CN" altLang="en-US" sz="1200" kern="0" dirty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79" name="椭圆 78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zh-CN" altLang="en-US" sz="1200" kern="0" dirty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13" name="组合 247"/>
          <p:cNvGrpSpPr/>
          <p:nvPr/>
        </p:nvGrpSpPr>
        <p:grpSpPr>
          <a:xfrm>
            <a:off x="3381754" y="4810047"/>
            <a:ext cx="529076" cy="529076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81" name="同心圆 8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zh-CN" altLang="en-US" sz="1200" kern="0" dirty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85" name="椭圆 84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zh-CN" altLang="en-US" sz="1200" kern="0" dirty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14" name="组合 250"/>
          <p:cNvGrpSpPr/>
          <p:nvPr/>
        </p:nvGrpSpPr>
        <p:grpSpPr>
          <a:xfrm>
            <a:off x="8253416" y="-914920"/>
            <a:ext cx="1179281" cy="1179281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87" name="同心圆 8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zh-CN" altLang="en-US" kern="0" dirty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88" name="椭圆 87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zh-CN" altLang="en-US" kern="0" dirty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15" name="组合 256"/>
          <p:cNvGrpSpPr/>
          <p:nvPr/>
        </p:nvGrpSpPr>
        <p:grpSpPr>
          <a:xfrm>
            <a:off x="1946629" y="4549010"/>
            <a:ext cx="1179281" cy="1179281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90" name="同心圆 8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zh-CN" altLang="en-US" kern="0" dirty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91" name="椭圆 90"/>
            <p:cNvSpPr/>
            <p:nvPr/>
          </p:nvSpPr>
          <p:spPr>
            <a:xfrm>
              <a:off x="392112" y="760412"/>
              <a:ext cx="3825873" cy="3825873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zh-CN" altLang="en-US" kern="0" dirty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16" name="组合 259"/>
          <p:cNvGrpSpPr/>
          <p:nvPr/>
        </p:nvGrpSpPr>
        <p:grpSpPr>
          <a:xfrm>
            <a:off x="1278570" y="4449510"/>
            <a:ext cx="520192" cy="520192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93" name="同心圆 9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zh-CN" altLang="en-US" sz="1200" kern="0" dirty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94" name="椭圆 93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zh-CN" altLang="en-US" sz="1200" kern="0" dirty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17" name="组合 262"/>
          <p:cNvGrpSpPr/>
          <p:nvPr/>
        </p:nvGrpSpPr>
        <p:grpSpPr>
          <a:xfrm>
            <a:off x="294282" y="4764625"/>
            <a:ext cx="316877" cy="316877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96" name="同心圆 9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zh-CN" altLang="en-US" sz="1200" kern="0" dirty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97" name="椭圆 96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zh-CN" altLang="en-US" sz="1200" kern="0" dirty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18" name="组合 265"/>
          <p:cNvGrpSpPr/>
          <p:nvPr/>
        </p:nvGrpSpPr>
        <p:grpSpPr>
          <a:xfrm>
            <a:off x="120317" y="4581318"/>
            <a:ext cx="158438" cy="158438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99" name="同心圆 9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zh-CN" altLang="en-US" sz="1200" kern="0" dirty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00" name="椭圆 99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zh-CN" altLang="en-US" sz="1200" kern="0" dirty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</p:spTree>
  </p:cSld>
  <p:clrMapOvr>
    <a:masterClrMapping/>
  </p:clrMapOvr>
  <p:transition spd="med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accel="3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accel="3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accel="3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accel="3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3" accel="3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49"/>
                            </p:stCondLst>
                            <p:childTnLst>
                              <p:par>
                                <p:cTn id="3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tmFilter="0,0; .5, 1; 1, 1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899"/>
                            </p:stCondLst>
                            <p:childTnLst>
                              <p:par>
                                <p:cTn id="41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528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3" presetClass="entr" presetSubtype="52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6" presetClass="emph" presetSubtype="0" repeatCount="3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5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6" presetID="26" presetClass="emph" presetSubtype="0" repeatCount="3000" fill="hold" nodeType="withEffect">
                                  <p:stCondLst>
                                    <p:cond delay="71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8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9" presetID="26" presetClass="emph" presetSubtype="0" repeatCount="3000" fill="hold" nodeType="withEffect">
                                  <p:stCondLst>
                                    <p:cond delay="41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1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2" presetID="26" presetClass="emph" presetSubtype="0" repeatCount="3000" fill="hold" nodeType="withEffect">
                                  <p:stCondLst>
                                    <p:cond delay="81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4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6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3"/>
          <p:cNvSpPr txBox="1"/>
          <p:nvPr/>
        </p:nvSpPr>
        <p:spPr>
          <a:xfrm>
            <a:off x="1202167" y="424726"/>
            <a:ext cx="2562240" cy="392415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  <a:sp3d contourW="12700"/>
          </a:bodyPr>
          <a:lstStyle/>
          <a:p>
            <a:pPr>
              <a:defRPr/>
            </a:pPr>
            <a:r>
              <a:rPr lang="zh-CN" altLang="en-US" sz="2100" b="1" noProof="1">
                <a:solidFill>
                  <a:srgbClr val="C00000"/>
                </a:solidFill>
                <a:latin typeface="+mn-ea"/>
              </a:rPr>
              <a:t>来自上司的沟通障碍</a:t>
            </a:r>
          </a:p>
        </p:txBody>
      </p:sp>
      <p:sp>
        <p:nvSpPr>
          <p:cNvPr id="6" name="任意多边形 5"/>
          <p:cNvSpPr/>
          <p:nvPr/>
        </p:nvSpPr>
        <p:spPr bwMode="auto">
          <a:xfrm>
            <a:off x="1715588" y="1194288"/>
            <a:ext cx="3718665" cy="892751"/>
          </a:xfrm>
          <a:custGeom>
            <a:avLst/>
            <a:gdLst>
              <a:gd name="connsiteX0" fmla="*/ 352810 w 4452260"/>
              <a:gd name="connsiteY0" fmla="*/ 0 h 1068867"/>
              <a:gd name="connsiteX1" fmla="*/ 636768 w 4452260"/>
              <a:gd name="connsiteY1" fmla="*/ 0 h 1068867"/>
              <a:gd name="connsiteX2" fmla="*/ 647700 w 4452260"/>
              <a:gd name="connsiteY2" fmla="*/ 0 h 1068867"/>
              <a:gd name="connsiteX3" fmla="*/ 724065 w 4452260"/>
              <a:gd name="connsiteY3" fmla="*/ 0 h 1068867"/>
              <a:gd name="connsiteX4" fmla="*/ 782584 w 4452260"/>
              <a:gd name="connsiteY4" fmla="*/ 0 h 1068867"/>
              <a:gd name="connsiteX5" fmla="*/ 799455 w 4452260"/>
              <a:gd name="connsiteY5" fmla="*/ 0 h 1068867"/>
              <a:gd name="connsiteX6" fmla="*/ 809825 w 4452260"/>
              <a:gd name="connsiteY6" fmla="*/ 0 h 1068867"/>
              <a:gd name="connsiteX7" fmla="*/ 818078 w 4452260"/>
              <a:gd name="connsiteY7" fmla="*/ 0 h 1068867"/>
              <a:gd name="connsiteX8" fmla="*/ 843980 w 4452260"/>
              <a:gd name="connsiteY8" fmla="*/ 0 h 1068867"/>
              <a:gd name="connsiteX9" fmla="*/ 931658 w 4452260"/>
              <a:gd name="connsiteY9" fmla="*/ 0 h 1068867"/>
              <a:gd name="connsiteX10" fmla="*/ 961580 w 4452260"/>
              <a:gd name="connsiteY10" fmla="*/ 0 h 1068867"/>
              <a:gd name="connsiteX11" fmla="*/ 1000055 w 4452260"/>
              <a:gd name="connsiteY11" fmla="*/ 0 h 1068867"/>
              <a:gd name="connsiteX12" fmla="*/ 1040537 w 4452260"/>
              <a:gd name="connsiteY12" fmla="*/ 0 h 1068867"/>
              <a:gd name="connsiteX13" fmla="*/ 1051453 w 4452260"/>
              <a:gd name="connsiteY13" fmla="*/ 0 h 1068867"/>
              <a:gd name="connsiteX14" fmla="*/ 1083414 w 4452260"/>
              <a:gd name="connsiteY14" fmla="*/ 0 h 1068867"/>
              <a:gd name="connsiteX15" fmla="*/ 1112969 w 4452260"/>
              <a:gd name="connsiteY15" fmla="*/ 0 h 1068867"/>
              <a:gd name="connsiteX16" fmla="*/ 1138871 w 4452260"/>
              <a:gd name="connsiteY16" fmla="*/ 0 h 1068867"/>
              <a:gd name="connsiteX17" fmla="*/ 1170224 w 4452260"/>
              <a:gd name="connsiteY17" fmla="*/ 0 h 1068867"/>
              <a:gd name="connsiteX18" fmla="*/ 1170711 w 4452260"/>
              <a:gd name="connsiteY18" fmla="*/ 0 h 1068867"/>
              <a:gd name="connsiteX19" fmla="*/ 1202662 w 4452260"/>
              <a:gd name="connsiteY19" fmla="*/ 0 h 1068867"/>
              <a:gd name="connsiteX20" fmla="*/ 1240037 w 4452260"/>
              <a:gd name="connsiteY20" fmla="*/ 0 h 1068867"/>
              <a:gd name="connsiteX21" fmla="*/ 1290626 w 4452260"/>
              <a:gd name="connsiteY21" fmla="*/ 0 h 1068867"/>
              <a:gd name="connsiteX22" fmla="*/ 1324496 w 4452260"/>
              <a:gd name="connsiteY22" fmla="*/ 0 h 1068867"/>
              <a:gd name="connsiteX23" fmla="*/ 1332348 w 4452260"/>
              <a:gd name="connsiteY23" fmla="*/ 0 h 1068867"/>
              <a:gd name="connsiteX24" fmla="*/ 1335428 w 4452260"/>
              <a:gd name="connsiteY24" fmla="*/ 0 h 1068867"/>
              <a:gd name="connsiteX25" fmla="*/ 1411793 w 4452260"/>
              <a:gd name="connsiteY25" fmla="*/ 0 h 1068867"/>
              <a:gd name="connsiteX26" fmla="*/ 1454182 w 4452260"/>
              <a:gd name="connsiteY26" fmla="*/ 0 h 1068867"/>
              <a:gd name="connsiteX27" fmla="*/ 1470312 w 4452260"/>
              <a:gd name="connsiteY27" fmla="*/ 0 h 1068867"/>
              <a:gd name="connsiteX28" fmla="*/ 1487183 w 4452260"/>
              <a:gd name="connsiteY28" fmla="*/ 0 h 1068867"/>
              <a:gd name="connsiteX29" fmla="*/ 1497552 w 4452260"/>
              <a:gd name="connsiteY29" fmla="*/ 0 h 1068867"/>
              <a:gd name="connsiteX30" fmla="*/ 1505806 w 4452260"/>
              <a:gd name="connsiteY30" fmla="*/ 0 h 1068867"/>
              <a:gd name="connsiteX31" fmla="*/ 1528471 w 4452260"/>
              <a:gd name="connsiteY31" fmla="*/ 0 h 1068867"/>
              <a:gd name="connsiteX32" fmla="*/ 1531708 w 4452260"/>
              <a:gd name="connsiteY32" fmla="*/ 0 h 1068867"/>
              <a:gd name="connsiteX33" fmla="*/ 1540992 w 4452260"/>
              <a:gd name="connsiteY33" fmla="*/ 0 h 1068867"/>
              <a:gd name="connsiteX34" fmla="*/ 1541479 w 4452260"/>
              <a:gd name="connsiteY34" fmla="*/ 0 h 1068867"/>
              <a:gd name="connsiteX35" fmla="*/ 1599998 w 4452260"/>
              <a:gd name="connsiteY35" fmla="*/ 0 h 1068867"/>
              <a:gd name="connsiteX36" fmla="*/ 1619386 w 4452260"/>
              <a:gd name="connsiteY36" fmla="*/ 0 h 1068867"/>
              <a:gd name="connsiteX37" fmla="*/ 1635492 w 4452260"/>
              <a:gd name="connsiteY37" fmla="*/ 0 h 1068867"/>
              <a:gd name="connsiteX38" fmla="*/ 1649308 w 4452260"/>
              <a:gd name="connsiteY38" fmla="*/ 0 h 1068867"/>
              <a:gd name="connsiteX39" fmla="*/ 1653720 w 4452260"/>
              <a:gd name="connsiteY39" fmla="*/ 0 h 1068867"/>
              <a:gd name="connsiteX40" fmla="*/ 1661394 w 4452260"/>
              <a:gd name="connsiteY40" fmla="*/ 0 h 1068867"/>
              <a:gd name="connsiteX41" fmla="*/ 1687782 w 4452260"/>
              <a:gd name="connsiteY41" fmla="*/ 0 h 1068867"/>
              <a:gd name="connsiteX42" fmla="*/ 1703116 w 4452260"/>
              <a:gd name="connsiteY42" fmla="*/ 0 h 1068867"/>
              <a:gd name="connsiteX43" fmla="*/ 1739181 w 4452260"/>
              <a:gd name="connsiteY43" fmla="*/ 0 h 1068867"/>
              <a:gd name="connsiteX44" fmla="*/ 1771141 w 4452260"/>
              <a:gd name="connsiteY44" fmla="*/ 0 h 1068867"/>
              <a:gd name="connsiteX45" fmla="*/ 1800697 w 4452260"/>
              <a:gd name="connsiteY45" fmla="*/ 0 h 1068867"/>
              <a:gd name="connsiteX46" fmla="*/ 1811727 w 4452260"/>
              <a:gd name="connsiteY46" fmla="*/ 0 h 1068867"/>
              <a:gd name="connsiteX47" fmla="*/ 1823361 w 4452260"/>
              <a:gd name="connsiteY47" fmla="*/ 0 h 1068867"/>
              <a:gd name="connsiteX48" fmla="*/ 1826599 w 4452260"/>
              <a:gd name="connsiteY48" fmla="*/ 0 h 1068867"/>
              <a:gd name="connsiteX49" fmla="*/ 1857951 w 4452260"/>
              <a:gd name="connsiteY49" fmla="*/ 0 h 1068867"/>
              <a:gd name="connsiteX50" fmla="*/ 1858439 w 4452260"/>
              <a:gd name="connsiteY50" fmla="*/ 0 h 1068867"/>
              <a:gd name="connsiteX51" fmla="*/ 1859676 w 4452260"/>
              <a:gd name="connsiteY51" fmla="*/ 0 h 1068867"/>
              <a:gd name="connsiteX52" fmla="*/ 1893346 w 4452260"/>
              <a:gd name="connsiteY52" fmla="*/ 0 h 1068867"/>
              <a:gd name="connsiteX53" fmla="*/ 1927765 w 4452260"/>
              <a:gd name="connsiteY53" fmla="*/ 0 h 1068867"/>
              <a:gd name="connsiteX54" fmla="*/ 1963365 w 4452260"/>
              <a:gd name="connsiteY54" fmla="*/ 0 h 1068867"/>
              <a:gd name="connsiteX55" fmla="*/ 1978354 w 4452260"/>
              <a:gd name="connsiteY55" fmla="*/ 0 h 1068867"/>
              <a:gd name="connsiteX56" fmla="*/ 1991032 w 4452260"/>
              <a:gd name="connsiteY56" fmla="*/ 0 h 1068867"/>
              <a:gd name="connsiteX57" fmla="*/ 2020076 w 4452260"/>
              <a:gd name="connsiteY57" fmla="*/ 0 h 1068867"/>
              <a:gd name="connsiteX58" fmla="*/ 2021800 w 4452260"/>
              <a:gd name="connsiteY58" fmla="*/ 0 h 1068867"/>
              <a:gd name="connsiteX59" fmla="*/ 2027021 w 4452260"/>
              <a:gd name="connsiteY59" fmla="*/ 0 h 1068867"/>
              <a:gd name="connsiteX60" fmla="*/ 2032162 w 4452260"/>
              <a:gd name="connsiteY60" fmla="*/ 0 h 1068867"/>
              <a:gd name="connsiteX61" fmla="*/ 2141909 w 4452260"/>
              <a:gd name="connsiteY61" fmla="*/ 0 h 1068867"/>
              <a:gd name="connsiteX62" fmla="*/ 2143633 w 4452260"/>
              <a:gd name="connsiteY62" fmla="*/ 0 h 1068867"/>
              <a:gd name="connsiteX63" fmla="*/ 2178359 w 4452260"/>
              <a:gd name="connsiteY63" fmla="*/ 0 h 1068867"/>
              <a:gd name="connsiteX64" fmla="*/ 2228719 w 4452260"/>
              <a:gd name="connsiteY64" fmla="*/ 0 h 1068867"/>
              <a:gd name="connsiteX65" fmla="*/ 2229207 w 4452260"/>
              <a:gd name="connsiteY65" fmla="*/ 0 h 1068867"/>
              <a:gd name="connsiteX66" fmla="*/ 2230931 w 4452260"/>
              <a:gd name="connsiteY66" fmla="*/ 0 h 1068867"/>
              <a:gd name="connsiteX67" fmla="*/ 2287725 w 4452260"/>
              <a:gd name="connsiteY67" fmla="*/ 0 h 1068867"/>
              <a:gd name="connsiteX68" fmla="*/ 2289450 w 4452260"/>
              <a:gd name="connsiteY68" fmla="*/ 0 h 1068867"/>
              <a:gd name="connsiteX69" fmla="*/ 2323220 w 4452260"/>
              <a:gd name="connsiteY69" fmla="*/ 0 h 1068867"/>
              <a:gd name="connsiteX70" fmla="*/ 2324944 w 4452260"/>
              <a:gd name="connsiteY70" fmla="*/ 0 h 1068867"/>
              <a:gd name="connsiteX71" fmla="*/ 2340483 w 4452260"/>
              <a:gd name="connsiteY71" fmla="*/ 0 h 1068867"/>
              <a:gd name="connsiteX72" fmla="*/ 2341447 w 4452260"/>
              <a:gd name="connsiteY72" fmla="*/ 0 h 1068867"/>
              <a:gd name="connsiteX73" fmla="*/ 2343172 w 4452260"/>
              <a:gd name="connsiteY73" fmla="*/ 0 h 1068867"/>
              <a:gd name="connsiteX74" fmla="*/ 2349122 w 4452260"/>
              <a:gd name="connsiteY74" fmla="*/ 0 h 1068867"/>
              <a:gd name="connsiteX75" fmla="*/ 2350846 w 4452260"/>
              <a:gd name="connsiteY75" fmla="*/ 0 h 1068867"/>
              <a:gd name="connsiteX76" fmla="*/ 2390844 w 4452260"/>
              <a:gd name="connsiteY76" fmla="*/ 0 h 1068867"/>
              <a:gd name="connsiteX77" fmla="*/ 2462317 w 4452260"/>
              <a:gd name="connsiteY77" fmla="*/ 0 h 1068867"/>
              <a:gd name="connsiteX78" fmla="*/ 2499455 w 4452260"/>
              <a:gd name="connsiteY78" fmla="*/ 0 h 1068867"/>
              <a:gd name="connsiteX79" fmla="*/ 2530713 w 4452260"/>
              <a:gd name="connsiteY79" fmla="*/ 0 h 1068867"/>
              <a:gd name="connsiteX80" fmla="*/ 2547403 w 4452260"/>
              <a:gd name="connsiteY80" fmla="*/ 0 h 1068867"/>
              <a:gd name="connsiteX81" fmla="*/ 2549127 w 4452260"/>
              <a:gd name="connsiteY81" fmla="*/ 0 h 1068867"/>
              <a:gd name="connsiteX82" fmla="*/ 2581074 w 4452260"/>
              <a:gd name="connsiteY82" fmla="*/ 0 h 1068867"/>
              <a:gd name="connsiteX83" fmla="*/ 2582112 w 4452260"/>
              <a:gd name="connsiteY83" fmla="*/ 0 h 1068867"/>
              <a:gd name="connsiteX84" fmla="*/ 2669530 w 4452260"/>
              <a:gd name="connsiteY84" fmla="*/ 0 h 1068867"/>
              <a:gd name="connsiteX85" fmla="*/ 2678759 w 4452260"/>
              <a:gd name="connsiteY85" fmla="*/ 0 h 1068867"/>
              <a:gd name="connsiteX86" fmla="*/ 2709527 w 4452260"/>
              <a:gd name="connsiteY86" fmla="*/ 0 h 1068867"/>
              <a:gd name="connsiteX87" fmla="*/ 2711252 w 4452260"/>
              <a:gd name="connsiteY87" fmla="*/ 0 h 1068867"/>
              <a:gd name="connsiteX88" fmla="*/ 2714748 w 4452260"/>
              <a:gd name="connsiteY88" fmla="*/ 0 h 1068867"/>
              <a:gd name="connsiteX89" fmla="*/ 2719890 w 4452260"/>
              <a:gd name="connsiteY89" fmla="*/ 0 h 1068867"/>
              <a:gd name="connsiteX90" fmla="*/ 2831360 w 4452260"/>
              <a:gd name="connsiteY90" fmla="*/ 0 h 1068867"/>
              <a:gd name="connsiteX91" fmla="*/ 2833086 w 4452260"/>
              <a:gd name="connsiteY91" fmla="*/ 0 h 1068867"/>
              <a:gd name="connsiteX92" fmla="*/ 2866087 w 4452260"/>
              <a:gd name="connsiteY92" fmla="*/ 0 h 1068867"/>
              <a:gd name="connsiteX93" fmla="*/ 2918659 w 4452260"/>
              <a:gd name="connsiteY93" fmla="*/ 0 h 1068867"/>
              <a:gd name="connsiteX94" fmla="*/ 2919896 w 4452260"/>
              <a:gd name="connsiteY94" fmla="*/ 0 h 1068867"/>
              <a:gd name="connsiteX95" fmla="*/ 2920383 w 4452260"/>
              <a:gd name="connsiteY95" fmla="*/ 0 h 1068867"/>
              <a:gd name="connsiteX96" fmla="*/ 2977177 w 4452260"/>
              <a:gd name="connsiteY96" fmla="*/ 0 h 1068867"/>
              <a:gd name="connsiteX97" fmla="*/ 2978902 w 4452260"/>
              <a:gd name="connsiteY97" fmla="*/ 0 h 1068867"/>
              <a:gd name="connsiteX98" fmla="*/ 3012671 w 4452260"/>
              <a:gd name="connsiteY98" fmla="*/ 0 h 1068867"/>
              <a:gd name="connsiteX99" fmla="*/ 3014397 w 4452260"/>
              <a:gd name="connsiteY99" fmla="*/ 0 h 1068867"/>
              <a:gd name="connsiteX100" fmla="*/ 3028211 w 4452260"/>
              <a:gd name="connsiteY100" fmla="*/ 0 h 1068867"/>
              <a:gd name="connsiteX101" fmla="*/ 3030899 w 4452260"/>
              <a:gd name="connsiteY101" fmla="*/ 0 h 1068867"/>
              <a:gd name="connsiteX102" fmla="*/ 3032624 w 4452260"/>
              <a:gd name="connsiteY102" fmla="*/ 0 h 1068867"/>
              <a:gd name="connsiteX103" fmla="*/ 3038573 w 4452260"/>
              <a:gd name="connsiteY103" fmla="*/ 0 h 1068867"/>
              <a:gd name="connsiteX104" fmla="*/ 3040298 w 4452260"/>
              <a:gd name="connsiteY104" fmla="*/ 0 h 1068867"/>
              <a:gd name="connsiteX105" fmla="*/ 3082021 w 4452260"/>
              <a:gd name="connsiteY105" fmla="*/ 0 h 1068867"/>
              <a:gd name="connsiteX106" fmla="*/ 3150044 w 4452260"/>
              <a:gd name="connsiteY106" fmla="*/ 0 h 1068867"/>
              <a:gd name="connsiteX107" fmla="*/ 3218441 w 4452260"/>
              <a:gd name="connsiteY107" fmla="*/ 0 h 1068867"/>
              <a:gd name="connsiteX108" fmla="*/ 3236855 w 4452260"/>
              <a:gd name="connsiteY108" fmla="*/ 0 h 1068867"/>
              <a:gd name="connsiteX109" fmla="*/ 3269839 w 4452260"/>
              <a:gd name="connsiteY109" fmla="*/ 0 h 1068867"/>
              <a:gd name="connsiteX110" fmla="*/ 3272250 w 4452260"/>
              <a:gd name="connsiteY110" fmla="*/ 0 h 1068867"/>
              <a:gd name="connsiteX111" fmla="*/ 3320378 w 4452260"/>
              <a:gd name="connsiteY111" fmla="*/ 0 h 1068867"/>
              <a:gd name="connsiteX112" fmla="*/ 3346330 w 4452260"/>
              <a:gd name="connsiteY112" fmla="*/ 0 h 1068867"/>
              <a:gd name="connsiteX113" fmla="*/ 3357257 w 4452260"/>
              <a:gd name="connsiteY113" fmla="*/ 0 h 1068867"/>
              <a:gd name="connsiteX114" fmla="*/ 3369936 w 4452260"/>
              <a:gd name="connsiteY114" fmla="*/ 0 h 1068867"/>
              <a:gd name="connsiteX115" fmla="*/ 3398980 w 4452260"/>
              <a:gd name="connsiteY115" fmla="*/ 0 h 1068867"/>
              <a:gd name="connsiteX116" fmla="*/ 3405925 w 4452260"/>
              <a:gd name="connsiteY116" fmla="*/ 0 h 1068867"/>
              <a:gd name="connsiteX117" fmla="*/ 3411066 w 4452260"/>
              <a:gd name="connsiteY117" fmla="*/ 0 h 1068867"/>
              <a:gd name="connsiteX118" fmla="*/ 3520813 w 4452260"/>
              <a:gd name="connsiteY118" fmla="*/ 0 h 1068867"/>
              <a:gd name="connsiteX119" fmla="*/ 3607623 w 4452260"/>
              <a:gd name="connsiteY119" fmla="*/ 0 h 1068867"/>
              <a:gd name="connsiteX120" fmla="*/ 3608111 w 4452260"/>
              <a:gd name="connsiteY120" fmla="*/ 0 h 1068867"/>
              <a:gd name="connsiteX121" fmla="*/ 3666629 w 4452260"/>
              <a:gd name="connsiteY121" fmla="*/ 0 h 1068867"/>
              <a:gd name="connsiteX122" fmla="*/ 3702124 w 4452260"/>
              <a:gd name="connsiteY122" fmla="*/ 0 h 1068867"/>
              <a:gd name="connsiteX123" fmla="*/ 3720351 w 4452260"/>
              <a:gd name="connsiteY123" fmla="*/ 0 h 1068867"/>
              <a:gd name="connsiteX124" fmla="*/ 3728025 w 4452260"/>
              <a:gd name="connsiteY124" fmla="*/ 0 h 1068867"/>
              <a:gd name="connsiteX125" fmla="*/ 3769748 w 4452260"/>
              <a:gd name="connsiteY125" fmla="*/ 0 h 1068867"/>
              <a:gd name="connsiteX126" fmla="*/ 4098793 w 4452260"/>
              <a:gd name="connsiteY126" fmla="*/ 0 h 1068867"/>
              <a:gd name="connsiteX127" fmla="*/ 4193519 w 4452260"/>
              <a:gd name="connsiteY127" fmla="*/ 54408 h 1068867"/>
              <a:gd name="connsiteX128" fmla="*/ 4439104 w 4452260"/>
              <a:gd name="connsiteY128" fmla="*/ 480025 h 1068867"/>
              <a:gd name="connsiteX129" fmla="*/ 4439104 w 4452260"/>
              <a:gd name="connsiteY129" fmla="*/ 588843 h 1068867"/>
              <a:gd name="connsiteX130" fmla="*/ 4193519 w 4452260"/>
              <a:gd name="connsiteY130" fmla="*/ 1014459 h 1068867"/>
              <a:gd name="connsiteX131" fmla="*/ 4098793 w 4452260"/>
              <a:gd name="connsiteY131" fmla="*/ 1068867 h 1068867"/>
              <a:gd name="connsiteX132" fmla="*/ 3728025 w 4452260"/>
              <a:gd name="connsiteY132" fmla="*/ 1068867 h 1068867"/>
              <a:gd name="connsiteX133" fmla="*/ 3607623 w 4452260"/>
              <a:gd name="connsiteY133" fmla="*/ 1068867 h 1068867"/>
              <a:gd name="connsiteX134" fmla="*/ 3411066 w 4452260"/>
              <a:gd name="connsiteY134" fmla="*/ 1068867 h 1068867"/>
              <a:gd name="connsiteX135" fmla="*/ 3357257 w 4452260"/>
              <a:gd name="connsiteY135" fmla="*/ 1068867 h 1068867"/>
              <a:gd name="connsiteX136" fmla="*/ 3236855 w 4452260"/>
              <a:gd name="connsiteY136" fmla="*/ 1068867 h 1068867"/>
              <a:gd name="connsiteX137" fmla="*/ 3040298 w 4452260"/>
              <a:gd name="connsiteY137" fmla="*/ 1068867 h 1068867"/>
              <a:gd name="connsiteX138" fmla="*/ 3038573 w 4452260"/>
              <a:gd name="connsiteY138" fmla="*/ 1068867 h 1068867"/>
              <a:gd name="connsiteX139" fmla="*/ 2919896 w 4452260"/>
              <a:gd name="connsiteY139" fmla="*/ 1068867 h 1068867"/>
              <a:gd name="connsiteX140" fmla="*/ 2866087 w 4452260"/>
              <a:gd name="connsiteY140" fmla="*/ 1068867 h 1068867"/>
              <a:gd name="connsiteX141" fmla="*/ 2719890 w 4452260"/>
              <a:gd name="connsiteY141" fmla="*/ 1068867 h 1068867"/>
              <a:gd name="connsiteX142" fmla="*/ 2669530 w 4452260"/>
              <a:gd name="connsiteY142" fmla="*/ 1068867 h 1068867"/>
              <a:gd name="connsiteX143" fmla="*/ 2549127 w 4452260"/>
              <a:gd name="connsiteY143" fmla="*/ 1068867 h 1068867"/>
              <a:gd name="connsiteX144" fmla="*/ 2547403 w 4452260"/>
              <a:gd name="connsiteY144" fmla="*/ 1068867 h 1068867"/>
              <a:gd name="connsiteX145" fmla="*/ 2350846 w 4452260"/>
              <a:gd name="connsiteY145" fmla="*/ 1068867 h 1068867"/>
              <a:gd name="connsiteX146" fmla="*/ 2349122 w 4452260"/>
              <a:gd name="connsiteY146" fmla="*/ 1068867 h 1068867"/>
              <a:gd name="connsiteX147" fmla="*/ 2228719 w 4452260"/>
              <a:gd name="connsiteY147" fmla="*/ 1068867 h 1068867"/>
              <a:gd name="connsiteX148" fmla="*/ 2178359 w 4452260"/>
              <a:gd name="connsiteY148" fmla="*/ 1068867 h 1068867"/>
              <a:gd name="connsiteX149" fmla="*/ 2032162 w 4452260"/>
              <a:gd name="connsiteY149" fmla="*/ 1068867 h 1068867"/>
              <a:gd name="connsiteX150" fmla="*/ 1978354 w 4452260"/>
              <a:gd name="connsiteY150" fmla="*/ 1068867 h 1068867"/>
              <a:gd name="connsiteX151" fmla="*/ 1859676 w 4452260"/>
              <a:gd name="connsiteY151" fmla="*/ 1068867 h 1068867"/>
              <a:gd name="connsiteX152" fmla="*/ 1857951 w 4452260"/>
              <a:gd name="connsiteY152" fmla="*/ 1068867 h 1068867"/>
              <a:gd name="connsiteX153" fmla="*/ 1826599 w 4452260"/>
              <a:gd name="connsiteY153" fmla="*/ 1068867 h 1068867"/>
              <a:gd name="connsiteX154" fmla="*/ 1661394 w 4452260"/>
              <a:gd name="connsiteY154" fmla="*/ 1068867 h 1068867"/>
              <a:gd name="connsiteX155" fmla="*/ 1540992 w 4452260"/>
              <a:gd name="connsiteY155" fmla="*/ 1068867 h 1068867"/>
              <a:gd name="connsiteX156" fmla="*/ 1531708 w 4452260"/>
              <a:gd name="connsiteY156" fmla="*/ 1068867 h 1068867"/>
              <a:gd name="connsiteX157" fmla="*/ 1487183 w 4452260"/>
              <a:gd name="connsiteY157" fmla="*/ 1068867 h 1068867"/>
              <a:gd name="connsiteX158" fmla="*/ 1335428 w 4452260"/>
              <a:gd name="connsiteY158" fmla="*/ 1068867 h 1068867"/>
              <a:gd name="connsiteX159" fmla="*/ 1290626 w 4452260"/>
              <a:gd name="connsiteY159" fmla="*/ 1068867 h 1068867"/>
              <a:gd name="connsiteX160" fmla="*/ 1170224 w 4452260"/>
              <a:gd name="connsiteY160" fmla="*/ 1068867 h 1068867"/>
              <a:gd name="connsiteX161" fmla="*/ 1138871 w 4452260"/>
              <a:gd name="connsiteY161" fmla="*/ 1068867 h 1068867"/>
              <a:gd name="connsiteX162" fmla="*/ 1040537 w 4452260"/>
              <a:gd name="connsiteY162" fmla="*/ 1068867 h 1068867"/>
              <a:gd name="connsiteX163" fmla="*/ 843980 w 4452260"/>
              <a:gd name="connsiteY163" fmla="*/ 1068867 h 1068867"/>
              <a:gd name="connsiteX164" fmla="*/ 799455 w 4452260"/>
              <a:gd name="connsiteY164" fmla="*/ 1068867 h 1068867"/>
              <a:gd name="connsiteX165" fmla="*/ 647700 w 4452260"/>
              <a:gd name="connsiteY165" fmla="*/ 1068867 h 1068867"/>
              <a:gd name="connsiteX166" fmla="*/ 352810 w 4452260"/>
              <a:gd name="connsiteY166" fmla="*/ 1068867 h 1068867"/>
              <a:gd name="connsiteX167" fmla="*/ 258084 w 4452260"/>
              <a:gd name="connsiteY167" fmla="*/ 1014459 h 1068867"/>
              <a:gd name="connsiteX168" fmla="*/ 12498 w 4452260"/>
              <a:gd name="connsiteY168" fmla="*/ 588843 h 1068867"/>
              <a:gd name="connsiteX169" fmla="*/ 12498 w 4452260"/>
              <a:gd name="connsiteY169" fmla="*/ 480025 h 1068867"/>
              <a:gd name="connsiteX170" fmla="*/ 258084 w 4452260"/>
              <a:gd name="connsiteY170" fmla="*/ 54408 h 1068867"/>
              <a:gd name="connsiteX171" fmla="*/ 352810 w 4452260"/>
              <a:gd name="connsiteY171" fmla="*/ 0 h 1068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</a:cxnLst>
            <a:rect l="l" t="t" r="r" b="b"/>
            <a:pathLst>
              <a:path w="4452260" h="1068867">
                <a:moveTo>
                  <a:pt x="352810" y="0"/>
                </a:moveTo>
                <a:cubicBezTo>
                  <a:pt x="475602" y="0"/>
                  <a:pt x="567696" y="0"/>
                  <a:pt x="636768" y="0"/>
                </a:cubicBezTo>
                <a:lnTo>
                  <a:pt x="647700" y="0"/>
                </a:lnTo>
                <a:lnTo>
                  <a:pt x="724065" y="0"/>
                </a:lnTo>
                <a:cubicBezTo>
                  <a:pt x="748048" y="0"/>
                  <a:pt x="767235" y="0"/>
                  <a:pt x="782584" y="0"/>
                </a:cubicBezTo>
                <a:lnTo>
                  <a:pt x="799455" y="0"/>
                </a:lnTo>
                <a:lnTo>
                  <a:pt x="809825" y="0"/>
                </a:lnTo>
                <a:lnTo>
                  <a:pt x="818078" y="0"/>
                </a:lnTo>
                <a:cubicBezTo>
                  <a:pt x="843980" y="0"/>
                  <a:pt x="843980" y="0"/>
                  <a:pt x="843980" y="0"/>
                </a:cubicBezTo>
                <a:lnTo>
                  <a:pt x="931658" y="0"/>
                </a:lnTo>
                <a:lnTo>
                  <a:pt x="961580" y="0"/>
                </a:lnTo>
                <a:lnTo>
                  <a:pt x="1000055" y="0"/>
                </a:lnTo>
                <a:lnTo>
                  <a:pt x="1040537" y="0"/>
                </a:lnTo>
                <a:lnTo>
                  <a:pt x="1051453" y="0"/>
                </a:lnTo>
                <a:lnTo>
                  <a:pt x="1083414" y="0"/>
                </a:lnTo>
                <a:lnTo>
                  <a:pt x="1112969" y="0"/>
                </a:lnTo>
                <a:cubicBezTo>
                  <a:pt x="1138871" y="0"/>
                  <a:pt x="1138871" y="0"/>
                  <a:pt x="1138871" y="0"/>
                </a:cubicBezTo>
                <a:lnTo>
                  <a:pt x="1170224" y="0"/>
                </a:lnTo>
                <a:lnTo>
                  <a:pt x="1170711" y="0"/>
                </a:lnTo>
                <a:lnTo>
                  <a:pt x="1202662" y="0"/>
                </a:lnTo>
                <a:lnTo>
                  <a:pt x="1240037" y="0"/>
                </a:lnTo>
                <a:cubicBezTo>
                  <a:pt x="1290626" y="0"/>
                  <a:pt x="1290626" y="0"/>
                  <a:pt x="1290626" y="0"/>
                </a:cubicBezTo>
                <a:lnTo>
                  <a:pt x="1324496" y="0"/>
                </a:lnTo>
                <a:lnTo>
                  <a:pt x="1332348" y="0"/>
                </a:lnTo>
                <a:lnTo>
                  <a:pt x="1335428" y="0"/>
                </a:lnTo>
                <a:lnTo>
                  <a:pt x="1411793" y="0"/>
                </a:lnTo>
                <a:lnTo>
                  <a:pt x="1454182" y="0"/>
                </a:lnTo>
                <a:lnTo>
                  <a:pt x="1470312" y="0"/>
                </a:lnTo>
                <a:lnTo>
                  <a:pt x="1487183" y="0"/>
                </a:lnTo>
                <a:lnTo>
                  <a:pt x="1497552" y="0"/>
                </a:lnTo>
                <a:lnTo>
                  <a:pt x="1505806" y="0"/>
                </a:lnTo>
                <a:lnTo>
                  <a:pt x="1528471" y="0"/>
                </a:lnTo>
                <a:lnTo>
                  <a:pt x="1531708" y="0"/>
                </a:lnTo>
                <a:lnTo>
                  <a:pt x="1540992" y="0"/>
                </a:lnTo>
                <a:lnTo>
                  <a:pt x="1541479" y="0"/>
                </a:lnTo>
                <a:lnTo>
                  <a:pt x="1599998" y="0"/>
                </a:lnTo>
                <a:lnTo>
                  <a:pt x="1619386" y="0"/>
                </a:lnTo>
                <a:lnTo>
                  <a:pt x="1635492" y="0"/>
                </a:lnTo>
                <a:lnTo>
                  <a:pt x="1649308" y="0"/>
                </a:lnTo>
                <a:lnTo>
                  <a:pt x="1653720" y="0"/>
                </a:lnTo>
                <a:lnTo>
                  <a:pt x="1661394" y="0"/>
                </a:lnTo>
                <a:lnTo>
                  <a:pt x="1687782" y="0"/>
                </a:lnTo>
                <a:lnTo>
                  <a:pt x="1703116" y="0"/>
                </a:lnTo>
                <a:lnTo>
                  <a:pt x="1739181" y="0"/>
                </a:lnTo>
                <a:lnTo>
                  <a:pt x="1771141" y="0"/>
                </a:lnTo>
                <a:lnTo>
                  <a:pt x="1800697" y="0"/>
                </a:lnTo>
                <a:lnTo>
                  <a:pt x="1811727" y="0"/>
                </a:lnTo>
                <a:lnTo>
                  <a:pt x="1823361" y="0"/>
                </a:lnTo>
                <a:lnTo>
                  <a:pt x="1826599" y="0"/>
                </a:lnTo>
                <a:lnTo>
                  <a:pt x="1857951" y="0"/>
                </a:lnTo>
                <a:lnTo>
                  <a:pt x="1858439" y="0"/>
                </a:lnTo>
                <a:lnTo>
                  <a:pt x="1859676" y="0"/>
                </a:lnTo>
                <a:lnTo>
                  <a:pt x="1893346" y="0"/>
                </a:lnTo>
                <a:lnTo>
                  <a:pt x="1927765" y="0"/>
                </a:lnTo>
                <a:lnTo>
                  <a:pt x="1963365" y="0"/>
                </a:lnTo>
                <a:lnTo>
                  <a:pt x="1978354" y="0"/>
                </a:lnTo>
                <a:lnTo>
                  <a:pt x="1991032" y="0"/>
                </a:lnTo>
                <a:lnTo>
                  <a:pt x="2020076" y="0"/>
                </a:lnTo>
                <a:lnTo>
                  <a:pt x="2021800" y="0"/>
                </a:lnTo>
                <a:lnTo>
                  <a:pt x="2027021" y="0"/>
                </a:lnTo>
                <a:cubicBezTo>
                  <a:pt x="2032162" y="0"/>
                  <a:pt x="2032162" y="0"/>
                  <a:pt x="2032162" y="0"/>
                </a:cubicBezTo>
                <a:lnTo>
                  <a:pt x="2141909" y="0"/>
                </a:lnTo>
                <a:lnTo>
                  <a:pt x="2143633" y="0"/>
                </a:lnTo>
                <a:lnTo>
                  <a:pt x="2178359" y="0"/>
                </a:lnTo>
                <a:lnTo>
                  <a:pt x="2228719" y="0"/>
                </a:lnTo>
                <a:lnTo>
                  <a:pt x="2229207" y="0"/>
                </a:lnTo>
                <a:lnTo>
                  <a:pt x="2230931" y="0"/>
                </a:lnTo>
                <a:lnTo>
                  <a:pt x="2287725" y="0"/>
                </a:lnTo>
                <a:lnTo>
                  <a:pt x="2289450" y="0"/>
                </a:lnTo>
                <a:lnTo>
                  <a:pt x="2323220" y="0"/>
                </a:lnTo>
                <a:lnTo>
                  <a:pt x="2324944" y="0"/>
                </a:lnTo>
                <a:lnTo>
                  <a:pt x="2340483" y="0"/>
                </a:lnTo>
                <a:lnTo>
                  <a:pt x="2341447" y="0"/>
                </a:lnTo>
                <a:lnTo>
                  <a:pt x="2343172" y="0"/>
                </a:lnTo>
                <a:lnTo>
                  <a:pt x="2349122" y="0"/>
                </a:lnTo>
                <a:lnTo>
                  <a:pt x="2350846" y="0"/>
                </a:lnTo>
                <a:lnTo>
                  <a:pt x="2390844" y="0"/>
                </a:lnTo>
                <a:lnTo>
                  <a:pt x="2462317" y="0"/>
                </a:lnTo>
                <a:lnTo>
                  <a:pt x="2499455" y="0"/>
                </a:lnTo>
                <a:lnTo>
                  <a:pt x="2530713" y="0"/>
                </a:lnTo>
                <a:lnTo>
                  <a:pt x="2547403" y="0"/>
                </a:lnTo>
                <a:lnTo>
                  <a:pt x="2549127" y="0"/>
                </a:lnTo>
                <a:lnTo>
                  <a:pt x="2581074" y="0"/>
                </a:lnTo>
                <a:lnTo>
                  <a:pt x="2582112" y="0"/>
                </a:lnTo>
                <a:cubicBezTo>
                  <a:pt x="2669530" y="0"/>
                  <a:pt x="2669530" y="0"/>
                  <a:pt x="2669530" y="0"/>
                </a:cubicBezTo>
                <a:lnTo>
                  <a:pt x="2678759" y="0"/>
                </a:lnTo>
                <a:lnTo>
                  <a:pt x="2709527" y="0"/>
                </a:lnTo>
                <a:lnTo>
                  <a:pt x="2711252" y="0"/>
                </a:lnTo>
                <a:lnTo>
                  <a:pt x="2714748" y="0"/>
                </a:lnTo>
                <a:lnTo>
                  <a:pt x="2719890" y="0"/>
                </a:lnTo>
                <a:lnTo>
                  <a:pt x="2831360" y="0"/>
                </a:lnTo>
                <a:lnTo>
                  <a:pt x="2833086" y="0"/>
                </a:lnTo>
                <a:lnTo>
                  <a:pt x="2866087" y="0"/>
                </a:lnTo>
                <a:lnTo>
                  <a:pt x="2918659" y="0"/>
                </a:lnTo>
                <a:lnTo>
                  <a:pt x="2919896" y="0"/>
                </a:lnTo>
                <a:lnTo>
                  <a:pt x="2920383" y="0"/>
                </a:lnTo>
                <a:lnTo>
                  <a:pt x="2977177" y="0"/>
                </a:lnTo>
                <a:lnTo>
                  <a:pt x="2978902" y="0"/>
                </a:lnTo>
                <a:lnTo>
                  <a:pt x="3012671" y="0"/>
                </a:lnTo>
                <a:lnTo>
                  <a:pt x="3014397" y="0"/>
                </a:lnTo>
                <a:lnTo>
                  <a:pt x="3028211" y="0"/>
                </a:lnTo>
                <a:lnTo>
                  <a:pt x="3030899" y="0"/>
                </a:lnTo>
                <a:lnTo>
                  <a:pt x="3032624" y="0"/>
                </a:lnTo>
                <a:lnTo>
                  <a:pt x="3038573" y="0"/>
                </a:lnTo>
                <a:lnTo>
                  <a:pt x="3040298" y="0"/>
                </a:lnTo>
                <a:lnTo>
                  <a:pt x="3082021" y="0"/>
                </a:lnTo>
                <a:lnTo>
                  <a:pt x="3150044" y="0"/>
                </a:lnTo>
                <a:lnTo>
                  <a:pt x="3218441" y="0"/>
                </a:lnTo>
                <a:lnTo>
                  <a:pt x="3236855" y="0"/>
                </a:lnTo>
                <a:lnTo>
                  <a:pt x="3269839" y="0"/>
                </a:lnTo>
                <a:lnTo>
                  <a:pt x="3272250" y="0"/>
                </a:lnTo>
                <a:lnTo>
                  <a:pt x="3320378" y="0"/>
                </a:lnTo>
                <a:lnTo>
                  <a:pt x="3346330" y="0"/>
                </a:lnTo>
                <a:lnTo>
                  <a:pt x="3357257" y="0"/>
                </a:lnTo>
                <a:lnTo>
                  <a:pt x="3369936" y="0"/>
                </a:lnTo>
                <a:lnTo>
                  <a:pt x="3398980" y="0"/>
                </a:lnTo>
                <a:lnTo>
                  <a:pt x="3405925" y="0"/>
                </a:lnTo>
                <a:cubicBezTo>
                  <a:pt x="3411066" y="0"/>
                  <a:pt x="3411066" y="0"/>
                  <a:pt x="3411066" y="0"/>
                </a:cubicBezTo>
                <a:lnTo>
                  <a:pt x="3520813" y="0"/>
                </a:lnTo>
                <a:lnTo>
                  <a:pt x="3607623" y="0"/>
                </a:lnTo>
                <a:lnTo>
                  <a:pt x="3608111" y="0"/>
                </a:lnTo>
                <a:lnTo>
                  <a:pt x="3666629" y="0"/>
                </a:lnTo>
                <a:lnTo>
                  <a:pt x="3702124" y="0"/>
                </a:lnTo>
                <a:lnTo>
                  <a:pt x="3720351" y="0"/>
                </a:lnTo>
                <a:lnTo>
                  <a:pt x="3728025" y="0"/>
                </a:lnTo>
                <a:lnTo>
                  <a:pt x="3769748" y="0"/>
                </a:lnTo>
                <a:cubicBezTo>
                  <a:pt x="4098793" y="0"/>
                  <a:pt x="4098793" y="0"/>
                  <a:pt x="4098793" y="0"/>
                </a:cubicBezTo>
                <a:cubicBezTo>
                  <a:pt x="4133877" y="0"/>
                  <a:pt x="4175977" y="24572"/>
                  <a:pt x="4193519" y="54408"/>
                </a:cubicBezTo>
                <a:cubicBezTo>
                  <a:pt x="4439104" y="480025"/>
                  <a:pt x="4439104" y="480025"/>
                  <a:pt x="4439104" y="480025"/>
                </a:cubicBezTo>
                <a:cubicBezTo>
                  <a:pt x="4456646" y="509862"/>
                  <a:pt x="4456646" y="559005"/>
                  <a:pt x="4439104" y="588843"/>
                </a:cubicBezTo>
                <a:cubicBezTo>
                  <a:pt x="4193519" y="1014459"/>
                  <a:pt x="4193519" y="1014459"/>
                  <a:pt x="4193519" y="1014459"/>
                </a:cubicBezTo>
                <a:cubicBezTo>
                  <a:pt x="4175977" y="1044295"/>
                  <a:pt x="4133877" y="1068867"/>
                  <a:pt x="4098793" y="1068867"/>
                </a:cubicBezTo>
                <a:lnTo>
                  <a:pt x="3728025" y="1068867"/>
                </a:lnTo>
                <a:lnTo>
                  <a:pt x="3607623" y="1068867"/>
                </a:lnTo>
                <a:lnTo>
                  <a:pt x="3411066" y="1068867"/>
                </a:lnTo>
                <a:lnTo>
                  <a:pt x="3357257" y="1068867"/>
                </a:lnTo>
                <a:lnTo>
                  <a:pt x="3236855" y="1068867"/>
                </a:lnTo>
                <a:lnTo>
                  <a:pt x="3040298" y="1068867"/>
                </a:lnTo>
                <a:lnTo>
                  <a:pt x="3038573" y="1068867"/>
                </a:lnTo>
                <a:lnTo>
                  <a:pt x="2919896" y="1068867"/>
                </a:lnTo>
                <a:lnTo>
                  <a:pt x="2866087" y="1068867"/>
                </a:lnTo>
                <a:lnTo>
                  <a:pt x="2719890" y="1068867"/>
                </a:lnTo>
                <a:lnTo>
                  <a:pt x="2669530" y="1068867"/>
                </a:lnTo>
                <a:lnTo>
                  <a:pt x="2549127" y="1068867"/>
                </a:lnTo>
                <a:lnTo>
                  <a:pt x="2547403" y="1068867"/>
                </a:lnTo>
                <a:lnTo>
                  <a:pt x="2350846" y="1068867"/>
                </a:lnTo>
                <a:lnTo>
                  <a:pt x="2349122" y="1068867"/>
                </a:lnTo>
                <a:lnTo>
                  <a:pt x="2228719" y="1068867"/>
                </a:lnTo>
                <a:lnTo>
                  <a:pt x="2178359" y="1068867"/>
                </a:lnTo>
                <a:lnTo>
                  <a:pt x="2032162" y="1068867"/>
                </a:lnTo>
                <a:lnTo>
                  <a:pt x="1978354" y="1068867"/>
                </a:lnTo>
                <a:lnTo>
                  <a:pt x="1859676" y="1068867"/>
                </a:lnTo>
                <a:lnTo>
                  <a:pt x="1857951" y="1068867"/>
                </a:lnTo>
                <a:lnTo>
                  <a:pt x="1826599" y="1068867"/>
                </a:lnTo>
                <a:lnTo>
                  <a:pt x="1661394" y="1068867"/>
                </a:lnTo>
                <a:lnTo>
                  <a:pt x="1540992" y="1068867"/>
                </a:lnTo>
                <a:lnTo>
                  <a:pt x="1531708" y="1068867"/>
                </a:lnTo>
                <a:lnTo>
                  <a:pt x="1487183" y="1068867"/>
                </a:lnTo>
                <a:lnTo>
                  <a:pt x="1335428" y="1068867"/>
                </a:lnTo>
                <a:lnTo>
                  <a:pt x="1290626" y="1068867"/>
                </a:lnTo>
                <a:lnTo>
                  <a:pt x="1170224" y="1068867"/>
                </a:lnTo>
                <a:lnTo>
                  <a:pt x="1138871" y="1068867"/>
                </a:lnTo>
                <a:lnTo>
                  <a:pt x="1040537" y="1068867"/>
                </a:lnTo>
                <a:lnTo>
                  <a:pt x="843980" y="1068867"/>
                </a:lnTo>
                <a:lnTo>
                  <a:pt x="799455" y="1068867"/>
                </a:lnTo>
                <a:lnTo>
                  <a:pt x="647700" y="1068867"/>
                </a:lnTo>
                <a:lnTo>
                  <a:pt x="352810" y="1068867"/>
                </a:lnTo>
                <a:cubicBezTo>
                  <a:pt x="318603" y="1068867"/>
                  <a:pt x="275626" y="1044295"/>
                  <a:pt x="258084" y="1014459"/>
                </a:cubicBezTo>
                <a:cubicBezTo>
                  <a:pt x="12498" y="588843"/>
                  <a:pt x="12498" y="588843"/>
                  <a:pt x="12498" y="588843"/>
                </a:cubicBezTo>
                <a:cubicBezTo>
                  <a:pt x="-4166" y="559005"/>
                  <a:pt x="-4166" y="509862"/>
                  <a:pt x="12498" y="480025"/>
                </a:cubicBezTo>
                <a:cubicBezTo>
                  <a:pt x="258084" y="54408"/>
                  <a:pt x="258084" y="54408"/>
                  <a:pt x="258084" y="54408"/>
                </a:cubicBezTo>
                <a:cubicBezTo>
                  <a:pt x="275626" y="24572"/>
                  <a:pt x="318603" y="0"/>
                  <a:pt x="352810" y="0"/>
                </a:cubicBez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5000"/>
                </a:schemeClr>
              </a:gs>
              <a:gs pos="0">
                <a:srgbClr val="D3D3D3"/>
              </a:gs>
            </a:gsLst>
            <a:lin ang="2700000" scaled="1"/>
            <a:tileRect/>
          </a:gradFill>
          <a:ln w="19050">
            <a:gradFill flip="none" rotWithShape="1">
              <a:gsLst>
                <a:gs pos="100000">
                  <a:schemeClr val="bg1">
                    <a:lumMod val="75000"/>
                  </a:schemeClr>
                </a:gs>
                <a:gs pos="0">
                  <a:schemeClr val="bg1"/>
                </a:gs>
              </a:gsLst>
              <a:lin ang="2700000" scaled="1"/>
              <a:tileRect/>
            </a:gradFill>
          </a:ln>
          <a:effectLst>
            <a:outerShdw blurRad="203200" dist="762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noAutofit/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任意多边形 6"/>
          <p:cNvSpPr/>
          <p:nvPr/>
        </p:nvSpPr>
        <p:spPr bwMode="auto">
          <a:xfrm>
            <a:off x="1856663" y="1294012"/>
            <a:ext cx="3452332" cy="693302"/>
          </a:xfrm>
          <a:custGeom>
            <a:avLst/>
            <a:gdLst>
              <a:gd name="connsiteX0" fmla="*/ 305125 w 4603109"/>
              <a:gd name="connsiteY0" fmla="*/ 0 h 924402"/>
              <a:gd name="connsiteX1" fmla="*/ 432894 w 4603109"/>
              <a:gd name="connsiteY1" fmla="*/ 0 h 924402"/>
              <a:gd name="connsiteX2" fmla="*/ 445336 w 4603109"/>
              <a:gd name="connsiteY2" fmla="*/ 0 h 924402"/>
              <a:gd name="connsiteX3" fmla="*/ 550703 w 4603109"/>
              <a:gd name="connsiteY3" fmla="*/ 0 h 924402"/>
              <a:gd name="connsiteX4" fmla="*/ 560158 w 4603109"/>
              <a:gd name="connsiteY4" fmla="*/ 0 h 924402"/>
              <a:gd name="connsiteX5" fmla="*/ 573105 w 4603109"/>
              <a:gd name="connsiteY5" fmla="*/ 0 h 924402"/>
              <a:gd name="connsiteX6" fmla="*/ 626202 w 4603109"/>
              <a:gd name="connsiteY6" fmla="*/ 0 h 924402"/>
              <a:gd name="connsiteX7" fmla="*/ 676811 w 4603109"/>
              <a:gd name="connsiteY7" fmla="*/ 0 h 924402"/>
              <a:gd name="connsiteX8" fmla="*/ 678472 w 4603109"/>
              <a:gd name="connsiteY8" fmla="*/ 0 h 924402"/>
              <a:gd name="connsiteX9" fmla="*/ 687927 w 4603109"/>
              <a:gd name="connsiteY9" fmla="*/ 0 h 924402"/>
              <a:gd name="connsiteX10" fmla="*/ 691402 w 4603109"/>
              <a:gd name="connsiteY10" fmla="*/ 0 h 924402"/>
              <a:gd name="connsiteX11" fmla="*/ 700371 w 4603109"/>
              <a:gd name="connsiteY11" fmla="*/ 0 h 924402"/>
              <a:gd name="connsiteX12" fmla="*/ 707508 w 4603109"/>
              <a:gd name="connsiteY12" fmla="*/ 0 h 924402"/>
              <a:gd name="connsiteX13" fmla="*/ 729909 w 4603109"/>
              <a:gd name="connsiteY13" fmla="*/ 0 h 924402"/>
              <a:gd name="connsiteX14" fmla="*/ 753971 w 4603109"/>
              <a:gd name="connsiteY14" fmla="*/ 0 h 924402"/>
              <a:gd name="connsiteX15" fmla="*/ 804580 w 4603109"/>
              <a:gd name="connsiteY15" fmla="*/ 0 h 924402"/>
              <a:gd name="connsiteX16" fmla="*/ 805737 w 4603109"/>
              <a:gd name="connsiteY16" fmla="*/ 0 h 924402"/>
              <a:gd name="connsiteX17" fmla="*/ 819171 w 4603109"/>
              <a:gd name="connsiteY17" fmla="*/ 0 h 924402"/>
              <a:gd name="connsiteX18" fmla="*/ 828140 w 4603109"/>
              <a:gd name="connsiteY18" fmla="*/ 0 h 924402"/>
              <a:gd name="connsiteX19" fmla="*/ 831615 w 4603109"/>
              <a:gd name="connsiteY19" fmla="*/ 0 h 924402"/>
              <a:gd name="connsiteX20" fmla="*/ 835277 w 4603109"/>
              <a:gd name="connsiteY20" fmla="*/ 0 h 924402"/>
              <a:gd name="connsiteX21" fmla="*/ 857678 w 4603109"/>
              <a:gd name="connsiteY21" fmla="*/ 0 h 924402"/>
              <a:gd name="connsiteX22" fmla="*/ 864889 w 4603109"/>
              <a:gd name="connsiteY22" fmla="*/ 0 h 924402"/>
              <a:gd name="connsiteX23" fmla="*/ 899900 w 4603109"/>
              <a:gd name="connsiteY23" fmla="*/ 0 h 924402"/>
              <a:gd name="connsiteX24" fmla="*/ 909341 w 4603109"/>
              <a:gd name="connsiteY24" fmla="*/ 0 h 924402"/>
              <a:gd name="connsiteX25" fmla="*/ 929965 w 4603109"/>
              <a:gd name="connsiteY25" fmla="*/ 0 h 924402"/>
              <a:gd name="connsiteX26" fmla="*/ 933506 w 4603109"/>
              <a:gd name="connsiteY26" fmla="*/ 0 h 924402"/>
              <a:gd name="connsiteX27" fmla="*/ 936982 w 4603109"/>
              <a:gd name="connsiteY27" fmla="*/ 0 h 924402"/>
              <a:gd name="connsiteX28" fmla="*/ 959384 w 4603109"/>
              <a:gd name="connsiteY28" fmla="*/ 0 h 924402"/>
              <a:gd name="connsiteX29" fmla="*/ 962542 w 4603109"/>
              <a:gd name="connsiteY29" fmla="*/ 0 h 924402"/>
              <a:gd name="connsiteX30" fmla="*/ 984943 w 4603109"/>
              <a:gd name="connsiteY30" fmla="*/ 0 h 924402"/>
              <a:gd name="connsiteX31" fmla="*/ 992658 w 4603109"/>
              <a:gd name="connsiteY31" fmla="*/ 0 h 924402"/>
              <a:gd name="connsiteX32" fmla="*/ 1012059 w 4603109"/>
              <a:gd name="connsiteY32" fmla="*/ 0 h 924402"/>
              <a:gd name="connsiteX33" fmla="*/ 1012480 w 4603109"/>
              <a:gd name="connsiteY33" fmla="*/ 0 h 924402"/>
              <a:gd name="connsiteX34" fmla="*/ 1027669 w 4603109"/>
              <a:gd name="connsiteY34" fmla="*/ 0 h 924402"/>
              <a:gd name="connsiteX35" fmla="*/ 1037110 w 4603109"/>
              <a:gd name="connsiteY35" fmla="*/ 0 h 924402"/>
              <a:gd name="connsiteX36" fmla="*/ 1040112 w 4603109"/>
              <a:gd name="connsiteY36" fmla="*/ 0 h 924402"/>
              <a:gd name="connsiteX37" fmla="*/ 1057734 w 4603109"/>
              <a:gd name="connsiteY37" fmla="*/ 0 h 924402"/>
              <a:gd name="connsiteX38" fmla="*/ 1064751 w 4603109"/>
              <a:gd name="connsiteY38" fmla="*/ 0 h 924402"/>
              <a:gd name="connsiteX39" fmla="*/ 1070177 w 4603109"/>
              <a:gd name="connsiteY39" fmla="*/ 0 h 924402"/>
              <a:gd name="connsiteX40" fmla="*/ 1072436 w 4603109"/>
              <a:gd name="connsiteY40" fmla="*/ 0 h 924402"/>
              <a:gd name="connsiteX41" fmla="*/ 1090311 w 4603109"/>
              <a:gd name="connsiteY41" fmla="*/ 0 h 924402"/>
              <a:gd name="connsiteX42" fmla="*/ 1110718 w 4603109"/>
              <a:gd name="connsiteY42" fmla="*/ 0 h 924402"/>
              <a:gd name="connsiteX43" fmla="*/ 1112712 w 4603109"/>
              <a:gd name="connsiteY43" fmla="*/ 0 h 924402"/>
              <a:gd name="connsiteX44" fmla="*/ 1116187 w 4603109"/>
              <a:gd name="connsiteY44" fmla="*/ 0 h 924402"/>
              <a:gd name="connsiteX45" fmla="*/ 1139828 w 4603109"/>
              <a:gd name="connsiteY45" fmla="*/ 0 h 924402"/>
              <a:gd name="connsiteX46" fmla="*/ 1140249 w 4603109"/>
              <a:gd name="connsiteY46" fmla="*/ 0 h 924402"/>
              <a:gd name="connsiteX47" fmla="*/ 1145480 w 4603109"/>
              <a:gd name="connsiteY47" fmla="*/ 0 h 924402"/>
              <a:gd name="connsiteX48" fmla="*/ 1152270 w 4603109"/>
              <a:gd name="connsiteY48" fmla="*/ 0 h 924402"/>
              <a:gd name="connsiteX49" fmla="*/ 1154934 w 4603109"/>
              <a:gd name="connsiteY49" fmla="*/ 0 h 924402"/>
              <a:gd name="connsiteX50" fmla="*/ 1167881 w 4603109"/>
              <a:gd name="connsiteY50" fmla="*/ 0 h 924402"/>
              <a:gd name="connsiteX51" fmla="*/ 1175544 w 4603109"/>
              <a:gd name="connsiteY51" fmla="*/ 0 h 924402"/>
              <a:gd name="connsiteX52" fmla="*/ 1184998 w 4603109"/>
              <a:gd name="connsiteY52" fmla="*/ 0 h 924402"/>
              <a:gd name="connsiteX53" fmla="*/ 1197946 w 4603109"/>
              <a:gd name="connsiteY53" fmla="*/ 0 h 924402"/>
              <a:gd name="connsiteX54" fmla="*/ 1200205 w 4603109"/>
              <a:gd name="connsiteY54" fmla="*/ 0 h 924402"/>
              <a:gd name="connsiteX55" fmla="*/ 1220978 w 4603109"/>
              <a:gd name="connsiteY55" fmla="*/ 0 h 924402"/>
              <a:gd name="connsiteX56" fmla="*/ 1238487 w 4603109"/>
              <a:gd name="connsiteY56" fmla="*/ 0 h 924402"/>
              <a:gd name="connsiteX57" fmla="*/ 1243956 w 4603109"/>
              <a:gd name="connsiteY57" fmla="*/ 0 h 924402"/>
              <a:gd name="connsiteX58" fmla="*/ 1251042 w 4603109"/>
              <a:gd name="connsiteY58" fmla="*/ 0 h 924402"/>
              <a:gd name="connsiteX59" fmla="*/ 1257637 w 4603109"/>
              <a:gd name="connsiteY59" fmla="*/ 0 h 924402"/>
              <a:gd name="connsiteX60" fmla="*/ 1271587 w 4603109"/>
              <a:gd name="connsiteY60" fmla="*/ 0 h 924402"/>
              <a:gd name="connsiteX61" fmla="*/ 1273249 w 4603109"/>
              <a:gd name="connsiteY61" fmla="*/ 0 h 924402"/>
              <a:gd name="connsiteX62" fmla="*/ 1280039 w 4603109"/>
              <a:gd name="connsiteY62" fmla="*/ 0 h 924402"/>
              <a:gd name="connsiteX63" fmla="*/ 1282703 w 4603109"/>
              <a:gd name="connsiteY63" fmla="*/ 0 h 924402"/>
              <a:gd name="connsiteX64" fmla="*/ 1286178 w 4603109"/>
              <a:gd name="connsiteY64" fmla="*/ 0 h 924402"/>
              <a:gd name="connsiteX65" fmla="*/ 1295146 w 4603109"/>
              <a:gd name="connsiteY65" fmla="*/ 0 h 924402"/>
              <a:gd name="connsiteX66" fmla="*/ 1301651 w 4603109"/>
              <a:gd name="connsiteY66" fmla="*/ 0 h 924402"/>
              <a:gd name="connsiteX67" fmla="*/ 1302284 w 4603109"/>
              <a:gd name="connsiteY67" fmla="*/ 0 h 924402"/>
              <a:gd name="connsiteX68" fmla="*/ 1303313 w 4603109"/>
              <a:gd name="connsiteY68" fmla="*/ 0 h 924402"/>
              <a:gd name="connsiteX69" fmla="*/ 1312767 w 4603109"/>
              <a:gd name="connsiteY69" fmla="*/ 0 h 924402"/>
              <a:gd name="connsiteX70" fmla="*/ 1316242 w 4603109"/>
              <a:gd name="connsiteY70" fmla="*/ 0 h 924402"/>
              <a:gd name="connsiteX71" fmla="*/ 1321886 w 4603109"/>
              <a:gd name="connsiteY71" fmla="*/ 0 h 924402"/>
              <a:gd name="connsiteX72" fmla="*/ 1324685 w 4603109"/>
              <a:gd name="connsiteY72" fmla="*/ 0 h 924402"/>
              <a:gd name="connsiteX73" fmla="*/ 1325211 w 4603109"/>
              <a:gd name="connsiteY73" fmla="*/ 0 h 924402"/>
              <a:gd name="connsiteX74" fmla="*/ 1332348 w 4603109"/>
              <a:gd name="connsiteY74" fmla="*/ 0 h 924402"/>
              <a:gd name="connsiteX75" fmla="*/ 1332714 w 4603109"/>
              <a:gd name="connsiteY75" fmla="*/ 0 h 924402"/>
              <a:gd name="connsiteX76" fmla="*/ 1333135 w 4603109"/>
              <a:gd name="connsiteY76" fmla="*/ 0 h 924402"/>
              <a:gd name="connsiteX77" fmla="*/ 1348747 w 4603109"/>
              <a:gd name="connsiteY77" fmla="*/ 0 h 924402"/>
              <a:gd name="connsiteX78" fmla="*/ 1354749 w 4603109"/>
              <a:gd name="connsiteY78" fmla="*/ 0 h 924402"/>
              <a:gd name="connsiteX79" fmla="*/ 1378811 w 4603109"/>
              <a:gd name="connsiteY79" fmla="*/ 0 h 924402"/>
              <a:gd name="connsiteX80" fmla="*/ 1383745 w 4603109"/>
              <a:gd name="connsiteY80" fmla="*/ 0 h 924402"/>
              <a:gd name="connsiteX81" fmla="*/ 1385406 w 4603109"/>
              <a:gd name="connsiteY81" fmla="*/ 0 h 924402"/>
              <a:gd name="connsiteX82" fmla="*/ 1399356 w 4603109"/>
              <a:gd name="connsiteY82" fmla="*/ 0 h 924402"/>
              <a:gd name="connsiteX83" fmla="*/ 1400513 w 4603109"/>
              <a:gd name="connsiteY83" fmla="*/ 0 h 924402"/>
              <a:gd name="connsiteX84" fmla="*/ 1413947 w 4603109"/>
              <a:gd name="connsiteY84" fmla="*/ 0 h 924402"/>
              <a:gd name="connsiteX85" fmla="*/ 1414442 w 4603109"/>
              <a:gd name="connsiteY85" fmla="*/ 0 h 924402"/>
              <a:gd name="connsiteX86" fmla="*/ 1422915 w 4603109"/>
              <a:gd name="connsiteY86" fmla="*/ 0 h 924402"/>
              <a:gd name="connsiteX87" fmla="*/ 1426390 w 4603109"/>
              <a:gd name="connsiteY87" fmla="*/ 0 h 924402"/>
              <a:gd name="connsiteX88" fmla="*/ 1429420 w 4603109"/>
              <a:gd name="connsiteY88" fmla="*/ 0 h 924402"/>
              <a:gd name="connsiteX89" fmla="*/ 1430053 w 4603109"/>
              <a:gd name="connsiteY89" fmla="*/ 0 h 924402"/>
              <a:gd name="connsiteX90" fmla="*/ 1430206 w 4603109"/>
              <a:gd name="connsiteY90" fmla="*/ 0 h 924402"/>
              <a:gd name="connsiteX91" fmla="*/ 1430577 w 4603109"/>
              <a:gd name="connsiteY91" fmla="*/ 0 h 924402"/>
              <a:gd name="connsiteX92" fmla="*/ 1436843 w 4603109"/>
              <a:gd name="connsiteY92" fmla="*/ 0 h 924402"/>
              <a:gd name="connsiteX93" fmla="*/ 1444011 w 4603109"/>
              <a:gd name="connsiteY93" fmla="*/ 0 h 924402"/>
              <a:gd name="connsiteX94" fmla="*/ 1449655 w 4603109"/>
              <a:gd name="connsiteY94" fmla="*/ 0 h 924402"/>
              <a:gd name="connsiteX95" fmla="*/ 1452454 w 4603109"/>
              <a:gd name="connsiteY95" fmla="*/ 0 h 924402"/>
              <a:gd name="connsiteX96" fmla="*/ 1452980 w 4603109"/>
              <a:gd name="connsiteY96" fmla="*/ 0 h 924402"/>
              <a:gd name="connsiteX97" fmla="*/ 1456455 w 4603109"/>
              <a:gd name="connsiteY97" fmla="*/ 0 h 924402"/>
              <a:gd name="connsiteX98" fmla="*/ 1459664 w 4603109"/>
              <a:gd name="connsiteY98" fmla="*/ 0 h 924402"/>
              <a:gd name="connsiteX99" fmla="*/ 1460117 w 4603109"/>
              <a:gd name="connsiteY99" fmla="*/ 0 h 924402"/>
              <a:gd name="connsiteX100" fmla="*/ 1460483 w 4603109"/>
              <a:gd name="connsiteY100" fmla="*/ 0 h 924402"/>
              <a:gd name="connsiteX101" fmla="*/ 1460904 w 4603109"/>
              <a:gd name="connsiteY101" fmla="*/ 0 h 924402"/>
              <a:gd name="connsiteX102" fmla="*/ 1472926 w 4603109"/>
              <a:gd name="connsiteY102" fmla="*/ 0 h 924402"/>
              <a:gd name="connsiteX103" fmla="*/ 1482518 w 4603109"/>
              <a:gd name="connsiteY103" fmla="*/ 0 h 924402"/>
              <a:gd name="connsiteX104" fmla="*/ 1489729 w 4603109"/>
              <a:gd name="connsiteY104" fmla="*/ 0 h 924402"/>
              <a:gd name="connsiteX105" fmla="*/ 1504116 w 4603109"/>
              <a:gd name="connsiteY105" fmla="*/ 0 h 924402"/>
              <a:gd name="connsiteX106" fmla="*/ 1511514 w 4603109"/>
              <a:gd name="connsiteY106" fmla="*/ 0 h 924402"/>
              <a:gd name="connsiteX107" fmla="*/ 1524740 w 4603109"/>
              <a:gd name="connsiteY107" fmla="*/ 0 h 924402"/>
              <a:gd name="connsiteX108" fmla="*/ 1528282 w 4603109"/>
              <a:gd name="connsiteY108" fmla="*/ 0 h 924402"/>
              <a:gd name="connsiteX109" fmla="*/ 1531757 w 4603109"/>
              <a:gd name="connsiteY109" fmla="*/ 0 h 924402"/>
              <a:gd name="connsiteX110" fmla="*/ 1534181 w 4603109"/>
              <a:gd name="connsiteY110" fmla="*/ 0 h 924402"/>
              <a:gd name="connsiteX111" fmla="*/ 1542211 w 4603109"/>
              <a:gd name="connsiteY111" fmla="*/ 0 h 924402"/>
              <a:gd name="connsiteX112" fmla="*/ 1554159 w 4603109"/>
              <a:gd name="connsiteY112" fmla="*/ 0 h 924402"/>
              <a:gd name="connsiteX113" fmla="*/ 1557318 w 4603109"/>
              <a:gd name="connsiteY113" fmla="*/ 0 h 924402"/>
              <a:gd name="connsiteX114" fmla="*/ 1557975 w 4603109"/>
              <a:gd name="connsiteY114" fmla="*/ 0 h 924402"/>
              <a:gd name="connsiteX115" fmla="*/ 1558346 w 4603109"/>
              <a:gd name="connsiteY115" fmla="*/ 0 h 924402"/>
              <a:gd name="connsiteX116" fmla="*/ 1561822 w 4603109"/>
              <a:gd name="connsiteY116" fmla="*/ 0 h 924402"/>
              <a:gd name="connsiteX117" fmla="*/ 1564612 w 4603109"/>
              <a:gd name="connsiteY117" fmla="*/ 0 h 924402"/>
              <a:gd name="connsiteX118" fmla="*/ 1566857 w 4603109"/>
              <a:gd name="connsiteY118" fmla="*/ 0 h 924402"/>
              <a:gd name="connsiteX119" fmla="*/ 1576919 w 4603109"/>
              <a:gd name="connsiteY119" fmla="*/ 0 h 924402"/>
              <a:gd name="connsiteX120" fmla="*/ 1579719 w 4603109"/>
              <a:gd name="connsiteY120" fmla="*/ 0 h 924402"/>
              <a:gd name="connsiteX121" fmla="*/ 1584224 w 4603109"/>
              <a:gd name="connsiteY121" fmla="*/ 0 h 924402"/>
              <a:gd name="connsiteX122" fmla="*/ 1587382 w 4603109"/>
              <a:gd name="connsiteY122" fmla="*/ 0 h 924402"/>
              <a:gd name="connsiteX123" fmla="*/ 1587433 w 4603109"/>
              <a:gd name="connsiteY123" fmla="*/ 0 h 924402"/>
              <a:gd name="connsiteX124" fmla="*/ 1600695 w 4603109"/>
              <a:gd name="connsiteY124" fmla="*/ 0 h 924402"/>
              <a:gd name="connsiteX125" fmla="*/ 1606834 w 4603109"/>
              <a:gd name="connsiteY125" fmla="*/ 0 h 924402"/>
              <a:gd name="connsiteX126" fmla="*/ 1607256 w 4603109"/>
              <a:gd name="connsiteY126" fmla="*/ 0 h 924402"/>
              <a:gd name="connsiteX127" fmla="*/ 1608325 w 4603109"/>
              <a:gd name="connsiteY127" fmla="*/ 0 h 924402"/>
              <a:gd name="connsiteX128" fmla="*/ 1609783 w 4603109"/>
              <a:gd name="connsiteY128" fmla="*/ 0 h 924402"/>
              <a:gd name="connsiteX129" fmla="*/ 1617498 w 4603109"/>
              <a:gd name="connsiteY129" fmla="*/ 0 h 924402"/>
              <a:gd name="connsiteX130" fmla="*/ 1631885 w 4603109"/>
              <a:gd name="connsiteY130" fmla="*/ 0 h 924402"/>
              <a:gd name="connsiteX131" fmla="*/ 1636899 w 4603109"/>
              <a:gd name="connsiteY131" fmla="*/ 0 h 924402"/>
              <a:gd name="connsiteX132" fmla="*/ 1637320 w 4603109"/>
              <a:gd name="connsiteY132" fmla="*/ 0 h 924402"/>
              <a:gd name="connsiteX133" fmla="*/ 1637445 w 4603109"/>
              <a:gd name="connsiteY133" fmla="*/ 0 h 924402"/>
              <a:gd name="connsiteX134" fmla="*/ 1652509 w 4603109"/>
              <a:gd name="connsiteY134" fmla="*/ 0 h 924402"/>
              <a:gd name="connsiteX135" fmla="*/ 1659526 w 4603109"/>
              <a:gd name="connsiteY135" fmla="*/ 0 h 924402"/>
              <a:gd name="connsiteX136" fmla="*/ 1661950 w 4603109"/>
              <a:gd name="connsiteY136" fmla="*/ 0 h 924402"/>
              <a:gd name="connsiteX137" fmla="*/ 1664952 w 4603109"/>
              <a:gd name="connsiteY137" fmla="*/ 0 h 924402"/>
              <a:gd name="connsiteX138" fmla="*/ 1667212 w 4603109"/>
              <a:gd name="connsiteY138" fmla="*/ 0 h 924402"/>
              <a:gd name="connsiteX139" fmla="*/ 1685087 w 4603109"/>
              <a:gd name="connsiteY139" fmla="*/ 0 h 924402"/>
              <a:gd name="connsiteX140" fmla="*/ 1689591 w 4603109"/>
              <a:gd name="connsiteY140" fmla="*/ 0 h 924402"/>
              <a:gd name="connsiteX141" fmla="*/ 1694626 w 4603109"/>
              <a:gd name="connsiteY141" fmla="*/ 0 h 924402"/>
              <a:gd name="connsiteX142" fmla="*/ 1697276 w 4603109"/>
              <a:gd name="connsiteY142" fmla="*/ 0 h 924402"/>
              <a:gd name="connsiteX143" fmla="*/ 1698000 w 4603109"/>
              <a:gd name="connsiteY143" fmla="*/ 0 h 924402"/>
              <a:gd name="connsiteX144" fmla="*/ 1704688 w 4603109"/>
              <a:gd name="connsiteY144" fmla="*/ 0 h 924402"/>
              <a:gd name="connsiteX145" fmla="*/ 1707488 w 4603109"/>
              <a:gd name="connsiteY145" fmla="*/ 0 h 924402"/>
              <a:gd name="connsiteX146" fmla="*/ 1710963 w 4603109"/>
              <a:gd name="connsiteY146" fmla="*/ 0 h 924402"/>
              <a:gd name="connsiteX147" fmla="*/ 1715151 w 4603109"/>
              <a:gd name="connsiteY147" fmla="*/ 0 h 924402"/>
              <a:gd name="connsiteX148" fmla="*/ 1721928 w 4603109"/>
              <a:gd name="connsiteY148" fmla="*/ 0 h 924402"/>
              <a:gd name="connsiteX149" fmla="*/ 1734603 w 4603109"/>
              <a:gd name="connsiteY149" fmla="*/ 0 h 924402"/>
              <a:gd name="connsiteX150" fmla="*/ 1735025 w 4603109"/>
              <a:gd name="connsiteY150" fmla="*/ 0 h 924402"/>
              <a:gd name="connsiteX151" fmla="*/ 1735558 w 4603109"/>
              <a:gd name="connsiteY151" fmla="*/ 0 h 924402"/>
              <a:gd name="connsiteX152" fmla="*/ 1736094 w 4603109"/>
              <a:gd name="connsiteY152" fmla="*/ 0 h 924402"/>
              <a:gd name="connsiteX153" fmla="*/ 1737552 w 4603109"/>
              <a:gd name="connsiteY153" fmla="*/ 0 h 924402"/>
              <a:gd name="connsiteX154" fmla="*/ 1741027 w 4603109"/>
              <a:gd name="connsiteY154" fmla="*/ 0 h 924402"/>
              <a:gd name="connsiteX155" fmla="*/ 1747046 w 4603109"/>
              <a:gd name="connsiteY155" fmla="*/ 0 h 924402"/>
              <a:gd name="connsiteX156" fmla="*/ 1748537 w 4603109"/>
              <a:gd name="connsiteY156" fmla="*/ 0 h 924402"/>
              <a:gd name="connsiteX157" fmla="*/ 1753052 w 4603109"/>
              <a:gd name="connsiteY157" fmla="*/ 0 h 924402"/>
              <a:gd name="connsiteX158" fmla="*/ 1757499 w 4603109"/>
              <a:gd name="connsiteY158" fmla="*/ 0 h 924402"/>
              <a:gd name="connsiteX159" fmla="*/ 1764668 w 4603109"/>
              <a:gd name="connsiteY159" fmla="*/ 0 h 924402"/>
              <a:gd name="connsiteX160" fmla="*/ 1765089 w 4603109"/>
              <a:gd name="connsiteY160" fmla="*/ 0 h 924402"/>
              <a:gd name="connsiteX161" fmla="*/ 1765214 w 4603109"/>
              <a:gd name="connsiteY161" fmla="*/ 0 h 924402"/>
              <a:gd name="connsiteX162" fmla="*/ 1770320 w 4603109"/>
              <a:gd name="connsiteY162" fmla="*/ 0 h 924402"/>
              <a:gd name="connsiteX163" fmla="*/ 1777110 w 4603109"/>
              <a:gd name="connsiteY163" fmla="*/ 0 h 924402"/>
              <a:gd name="connsiteX164" fmla="*/ 1779774 w 4603109"/>
              <a:gd name="connsiteY164" fmla="*/ 0 h 924402"/>
              <a:gd name="connsiteX165" fmla="*/ 1792721 w 4603109"/>
              <a:gd name="connsiteY165" fmla="*/ 0 h 924402"/>
              <a:gd name="connsiteX166" fmla="*/ 1794981 w 4603109"/>
              <a:gd name="connsiteY166" fmla="*/ 0 h 924402"/>
              <a:gd name="connsiteX167" fmla="*/ 1825045 w 4603109"/>
              <a:gd name="connsiteY167" fmla="*/ 0 h 924402"/>
              <a:gd name="connsiteX168" fmla="*/ 1825769 w 4603109"/>
              <a:gd name="connsiteY168" fmla="*/ 0 h 924402"/>
              <a:gd name="connsiteX169" fmla="*/ 1838732 w 4603109"/>
              <a:gd name="connsiteY169" fmla="*/ 0 h 924402"/>
              <a:gd name="connsiteX170" fmla="*/ 1845818 w 4603109"/>
              <a:gd name="connsiteY170" fmla="*/ 0 h 924402"/>
              <a:gd name="connsiteX171" fmla="*/ 1849697 w 4603109"/>
              <a:gd name="connsiteY171" fmla="*/ 0 h 924402"/>
              <a:gd name="connsiteX172" fmla="*/ 1852412 w 4603109"/>
              <a:gd name="connsiteY172" fmla="*/ 0 h 924402"/>
              <a:gd name="connsiteX173" fmla="*/ 1853903 w 4603109"/>
              <a:gd name="connsiteY173" fmla="*/ 0 h 924402"/>
              <a:gd name="connsiteX174" fmla="*/ 1863327 w 4603109"/>
              <a:gd name="connsiteY174" fmla="*/ 0 h 924402"/>
              <a:gd name="connsiteX175" fmla="*/ 1868796 w 4603109"/>
              <a:gd name="connsiteY175" fmla="*/ 0 h 924402"/>
              <a:gd name="connsiteX176" fmla="*/ 1874815 w 4603109"/>
              <a:gd name="connsiteY176" fmla="*/ 0 h 924402"/>
              <a:gd name="connsiteX177" fmla="*/ 1876306 w 4603109"/>
              <a:gd name="connsiteY177" fmla="*/ 0 h 924402"/>
              <a:gd name="connsiteX178" fmla="*/ 1880821 w 4603109"/>
              <a:gd name="connsiteY178" fmla="*/ 0 h 924402"/>
              <a:gd name="connsiteX179" fmla="*/ 1882477 w 4603109"/>
              <a:gd name="connsiteY179" fmla="*/ 0 h 924402"/>
              <a:gd name="connsiteX180" fmla="*/ 1883936 w 4603109"/>
              <a:gd name="connsiteY180" fmla="*/ 0 h 924402"/>
              <a:gd name="connsiteX181" fmla="*/ 1885268 w 4603109"/>
              <a:gd name="connsiteY181" fmla="*/ 0 h 924402"/>
              <a:gd name="connsiteX182" fmla="*/ 1896427 w 4603109"/>
              <a:gd name="connsiteY182" fmla="*/ 0 h 924402"/>
              <a:gd name="connsiteX183" fmla="*/ 1898089 w 4603109"/>
              <a:gd name="connsiteY183" fmla="*/ 0 h 924402"/>
              <a:gd name="connsiteX184" fmla="*/ 1904879 w 4603109"/>
              <a:gd name="connsiteY184" fmla="*/ 0 h 924402"/>
              <a:gd name="connsiteX185" fmla="*/ 1907543 w 4603109"/>
              <a:gd name="connsiteY185" fmla="*/ 0 h 924402"/>
              <a:gd name="connsiteX186" fmla="*/ 1911018 w 4603109"/>
              <a:gd name="connsiteY186" fmla="*/ 0 h 924402"/>
              <a:gd name="connsiteX187" fmla="*/ 1919986 w 4603109"/>
              <a:gd name="connsiteY187" fmla="*/ 0 h 924402"/>
              <a:gd name="connsiteX188" fmla="*/ 1927124 w 4603109"/>
              <a:gd name="connsiteY188" fmla="*/ 0 h 924402"/>
              <a:gd name="connsiteX189" fmla="*/ 1927489 w 4603109"/>
              <a:gd name="connsiteY189" fmla="*/ 0 h 924402"/>
              <a:gd name="connsiteX190" fmla="*/ 1927911 w 4603109"/>
              <a:gd name="connsiteY190" fmla="*/ 0 h 924402"/>
              <a:gd name="connsiteX191" fmla="*/ 1929402 w 4603109"/>
              <a:gd name="connsiteY191" fmla="*/ 0 h 924402"/>
              <a:gd name="connsiteX192" fmla="*/ 1946726 w 4603109"/>
              <a:gd name="connsiteY192" fmla="*/ 0 h 924402"/>
              <a:gd name="connsiteX193" fmla="*/ 1949525 w 4603109"/>
              <a:gd name="connsiteY193" fmla="*/ 0 h 924402"/>
              <a:gd name="connsiteX194" fmla="*/ 1957554 w 4603109"/>
              <a:gd name="connsiteY194" fmla="*/ 0 h 924402"/>
              <a:gd name="connsiteX195" fmla="*/ 1957975 w 4603109"/>
              <a:gd name="connsiteY195" fmla="*/ 0 h 924402"/>
              <a:gd name="connsiteX196" fmla="*/ 1973587 w 4603109"/>
              <a:gd name="connsiteY196" fmla="*/ 0 h 924402"/>
              <a:gd name="connsiteX197" fmla="*/ 1978520 w 4603109"/>
              <a:gd name="connsiteY197" fmla="*/ 0 h 924402"/>
              <a:gd name="connsiteX198" fmla="*/ 1980012 w 4603109"/>
              <a:gd name="connsiteY198" fmla="*/ 0 h 924402"/>
              <a:gd name="connsiteX199" fmla="*/ 1980181 w 4603109"/>
              <a:gd name="connsiteY199" fmla="*/ 0 h 924402"/>
              <a:gd name="connsiteX200" fmla="*/ 1981672 w 4603109"/>
              <a:gd name="connsiteY200" fmla="*/ 0 h 924402"/>
              <a:gd name="connsiteX201" fmla="*/ 2008585 w 4603109"/>
              <a:gd name="connsiteY201" fmla="*/ 0 h 924402"/>
              <a:gd name="connsiteX202" fmla="*/ 2009218 w 4603109"/>
              <a:gd name="connsiteY202" fmla="*/ 0 h 924402"/>
              <a:gd name="connsiteX203" fmla="*/ 2010246 w 4603109"/>
              <a:gd name="connsiteY203" fmla="*/ 0 h 924402"/>
              <a:gd name="connsiteX204" fmla="*/ 2010709 w 4603109"/>
              <a:gd name="connsiteY204" fmla="*/ 0 h 924402"/>
              <a:gd name="connsiteX205" fmla="*/ 2011705 w 4603109"/>
              <a:gd name="connsiteY205" fmla="*/ 0 h 924402"/>
              <a:gd name="connsiteX206" fmla="*/ 2024147 w 4603109"/>
              <a:gd name="connsiteY206" fmla="*/ 0 h 924402"/>
              <a:gd name="connsiteX207" fmla="*/ 2024196 w 4603109"/>
              <a:gd name="connsiteY207" fmla="*/ 0 h 924402"/>
              <a:gd name="connsiteX208" fmla="*/ 2024981 w 4603109"/>
              <a:gd name="connsiteY208" fmla="*/ 0 h 924402"/>
              <a:gd name="connsiteX209" fmla="*/ 2025353 w 4603109"/>
              <a:gd name="connsiteY209" fmla="*/ 0 h 924402"/>
              <a:gd name="connsiteX210" fmla="*/ 2026473 w 4603109"/>
              <a:gd name="connsiteY210" fmla="*/ 0 h 924402"/>
              <a:gd name="connsiteX211" fmla="*/ 2031619 w 4603109"/>
              <a:gd name="connsiteY211" fmla="*/ 0 h 924402"/>
              <a:gd name="connsiteX212" fmla="*/ 2033110 w 4603109"/>
              <a:gd name="connsiteY212" fmla="*/ 0 h 924402"/>
              <a:gd name="connsiteX213" fmla="*/ 2038787 w 4603109"/>
              <a:gd name="connsiteY213" fmla="*/ 0 h 924402"/>
              <a:gd name="connsiteX214" fmla="*/ 2039282 w 4603109"/>
              <a:gd name="connsiteY214" fmla="*/ 0 h 924402"/>
              <a:gd name="connsiteX215" fmla="*/ 2047755 w 4603109"/>
              <a:gd name="connsiteY215" fmla="*/ 0 h 924402"/>
              <a:gd name="connsiteX216" fmla="*/ 2051230 w 4603109"/>
              <a:gd name="connsiteY216" fmla="*/ 0 h 924402"/>
              <a:gd name="connsiteX217" fmla="*/ 2054893 w 4603109"/>
              <a:gd name="connsiteY217" fmla="*/ 0 h 924402"/>
              <a:gd name="connsiteX218" fmla="*/ 2055046 w 4603109"/>
              <a:gd name="connsiteY218" fmla="*/ 0 h 924402"/>
              <a:gd name="connsiteX219" fmla="*/ 2055258 w 4603109"/>
              <a:gd name="connsiteY219" fmla="*/ 0 h 924402"/>
              <a:gd name="connsiteX220" fmla="*/ 2055680 w 4603109"/>
              <a:gd name="connsiteY220" fmla="*/ 0 h 924402"/>
              <a:gd name="connsiteX221" fmla="*/ 2057171 w 4603109"/>
              <a:gd name="connsiteY221" fmla="*/ 0 h 924402"/>
              <a:gd name="connsiteX222" fmla="*/ 2061683 w 4603109"/>
              <a:gd name="connsiteY222" fmla="*/ 0 h 924402"/>
              <a:gd name="connsiteX223" fmla="*/ 2067702 w 4603109"/>
              <a:gd name="connsiteY223" fmla="*/ 0 h 924402"/>
              <a:gd name="connsiteX224" fmla="*/ 2074495 w 4603109"/>
              <a:gd name="connsiteY224" fmla="*/ 0 h 924402"/>
              <a:gd name="connsiteX225" fmla="*/ 2077294 w 4603109"/>
              <a:gd name="connsiteY225" fmla="*/ 0 h 924402"/>
              <a:gd name="connsiteX226" fmla="*/ 2084504 w 4603109"/>
              <a:gd name="connsiteY226" fmla="*/ 0 h 924402"/>
              <a:gd name="connsiteX227" fmla="*/ 2085323 w 4603109"/>
              <a:gd name="connsiteY227" fmla="*/ 0 h 924402"/>
              <a:gd name="connsiteX228" fmla="*/ 2085744 w 4603109"/>
              <a:gd name="connsiteY228" fmla="*/ 0 h 924402"/>
              <a:gd name="connsiteX229" fmla="*/ 2097766 w 4603109"/>
              <a:gd name="connsiteY229" fmla="*/ 0 h 924402"/>
              <a:gd name="connsiteX230" fmla="*/ 2106289 w 4603109"/>
              <a:gd name="connsiteY230" fmla="*/ 0 h 924402"/>
              <a:gd name="connsiteX231" fmla="*/ 2107781 w 4603109"/>
              <a:gd name="connsiteY231" fmla="*/ 0 h 924402"/>
              <a:gd name="connsiteX232" fmla="*/ 2128956 w 4603109"/>
              <a:gd name="connsiteY232" fmla="*/ 0 h 924402"/>
              <a:gd name="connsiteX233" fmla="*/ 2129514 w 4603109"/>
              <a:gd name="connsiteY233" fmla="*/ 0 h 924402"/>
              <a:gd name="connsiteX234" fmla="*/ 2136354 w 4603109"/>
              <a:gd name="connsiteY234" fmla="*/ 0 h 924402"/>
              <a:gd name="connsiteX235" fmla="*/ 2136987 w 4603109"/>
              <a:gd name="connsiteY235" fmla="*/ 0 h 924402"/>
              <a:gd name="connsiteX236" fmla="*/ 2138478 w 4603109"/>
              <a:gd name="connsiteY236" fmla="*/ 0 h 924402"/>
              <a:gd name="connsiteX237" fmla="*/ 2151916 w 4603109"/>
              <a:gd name="connsiteY237" fmla="*/ 0 h 924402"/>
              <a:gd name="connsiteX238" fmla="*/ 2152750 w 4603109"/>
              <a:gd name="connsiteY238" fmla="*/ 0 h 924402"/>
              <a:gd name="connsiteX239" fmla="*/ 2153122 w 4603109"/>
              <a:gd name="connsiteY239" fmla="*/ 0 h 924402"/>
              <a:gd name="connsiteX240" fmla="*/ 2154242 w 4603109"/>
              <a:gd name="connsiteY240" fmla="*/ 0 h 924402"/>
              <a:gd name="connsiteX241" fmla="*/ 2156597 w 4603109"/>
              <a:gd name="connsiteY241" fmla="*/ 0 h 924402"/>
              <a:gd name="connsiteX242" fmla="*/ 2159388 w 4603109"/>
              <a:gd name="connsiteY242" fmla="*/ 0 h 924402"/>
              <a:gd name="connsiteX243" fmla="*/ 2160879 w 4603109"/>
              <a:gd name="connsiteY243" fmla="*/ 0 h 924402"/>
              <a:gd name="connsiteX244" fmla="*/ 2161633 w 4603109"/>
              <a:gd name="connsiteY244" fmla="*/ 0 h 924402"/>
              <a:gd name="connsiteX245" fmla="*/ 2167051 w 4603109"/>
              <a:gd name="connsiteY245" fmla="*/ 0 h 924402"/>
              <a:gd name="connsiteX246" fmla="*/ 2178999 w 4603109"/>
              <a:gd name="connsiteY246" fmla="*/ 0 h 924402"/>
              <a:gd name="connsiteX247" fmla="*/ 2182158 w 4603109"/>
              <a:gd name="connsiteY247" fmla="*/ 0 h 924402"/>
              <a:gd name="connsiteX248" fmla="*/ 2182815 w 4603109"/>
              <a:gd name="connsiteY248" fmla="*/ 0 h 924402"/>
              <a:gd name="connsiteX249" fmla="*/ 2188666 w 4603109"/>
              <a:gd name="connsiteY249" fmla="*/ 0 h 924402"/>
              <a:gd name="connsiteX250" fmla="*/ 2189452 w 4603109"/>
              <a:gd name="connsiteY250" fmla="*/ 0 h 924402"/>
              <a:gd name="connsiteX251" fmla="*/ 2191697 w 4603109"/>
              <a:gd name="connsiteY251" fmla="*/ 0 h 924402"/>
              <a:gd name="connsiteX252" fmla="*/ 2195471 w 4603109"/>
              <a:gd name="connsiteY252" fmla="*/ 0 h 924402"/>
              <a:gd name="connsiteX253" fmla="*/ 2201759 w 4603109"/>
              <a:gd name="connsiteY253" fmla="*/ 0 h 924402"/>
              <a:gd name="connsiteX254" fmla="*/ 2203100 w 4603109"/>
              <a:gd name="connsiteY254" fmla="*/ 0 h 924402"/>
              <a:gd name="connsiteX255" fmla="*/ 2204559 w 4603109"/>
              <a:gd name="connsiteY255" fmla="*/ 0 h 924402"/>
              <a:gd name="connsiteX256" fmla="*/ 2204591 w 4603109"/>
              <a:gd name="connsiteY256" fmla="*/ 0 h 924402"/>
              <a:gd name="connsiteX257" fmla="*/ 2212273 w 4603109"/>
              <a:gd name="connsiteY257" fmla="*/ 0 h 924402"/>
              <a:gd name="connsiteX258" fmla="*/ 2225535 w 4603109"/>
              <a:gd name="connsiteY258" fmla="*/ 0 h 924402"/>
              <a:gd name="connsiteX259" fmla="*/ 2231674 w 4603109"/>
              <a:gd name="connsiteY259" fmla="*/ 0 h 924402"/>
              <a:gd name="connsiteX260" fmla="*/ 2232096 w 4603109"/>
              <a:gd name="connsiteY260" fmla="*/ 0 h 924402"/>
              <a:gd name="connsiteX261" fmla="*/ 2232220 w 4603109"/>
              <a:gd name="connsiteY261" fmla="*/ 0 h 924402"/>
              <a:gd name="connsiteX262" fmla="*/ 2233118 w 4603109"/>
              <a:gd name="connsiteY262" fmla="*/ 0 h 924402"/>
              <a:gd name="connsiteX263" fmla="*/ 2233165 w 4603109"/>
              <a:gd name="connsiteY263" fmla="*/ 0 h 924402"/>
              <a:gd name="connsiteX264" fmla="*/ 2256725 w 4603109"/>
              <a:gd name="connsiteY264" fmla="*/ 0 h 924402"/>
              <a:gd name="connsiteX265" fmla="*/ 2257283 w 4603109"/>
              <a:gd name="connsiteY265" fmla="*/ 0 h 924402"/>
              <a:gd name="connsiteX266" fmla="*/ 2262285 w 4603109"/>
              <a:gd name="connsiteY266" fmla="*/ 0 h 924402"/>
              <a:gd name="connsiteX267" fmla="*/ 2284366 w 4603109"/>
              <a:gd name="connsiteY267" fmla="*/ 0 h 924402"/>
              <a:gd name="connsiteX268" fmla="*/ 2289402 w 4603109"/>
              <a:gd name="connsiteY268" fmla="*/ 0 h 924402"/>
              <a:gd name="connsiteX269" fmla="*/ 2292052 w 4603109"/>
              <a:gd name="connsiteY269" fmla="*/ 0 h 924402"/>
              <a:gd name="connsiteX270" fmla="*/ 2299271 w 4603109"/>
              <a:gd name="connsiteY270" fmla="*/ 0 h 924402"/>
              <a:gd name="connsiteX271" fmla="*/ 2308721 w 4603109"/>
              <a:gd name="connsiteY271" fmla="*/ 0 h 924402"/>
              <a:gd name="connsiteX272" fmla="*/ 2309927 w 4603109"/>
              <a:gd name="connsiteY272" fmla="*/ 0 h 924402"/>
              <a:gd name="connsiteX273" fmla="*/ 2316435 w 4603109"/>
              <a:gd name="connsiteY273" fmla="*/ 0 h 924402"/>
              <a:gd name="connsiteX274" fmla="*/ 2316703 w 4603109"/>
              <a:gd name="connsiteY274" fmla="*/ 0 h 924402"/>
              <a:gd name="connsiteX275" fmla="*/ 2319466 w 4603109"/>
              <a:gd name="connsiteY275" fmla="*/ 0 h 924402"/>
              <a:gd name="connsiteX276" fmla="*/ 2322840 w 4603109"/>
              <a:gd name="connsiteY276" fmla="*/ 0 h 924402"/>
              <a:gd name="connsiteX277" fmla="*/ 2329528 w 4603109"/>
              <a:gd name="connsiteY277" fmla="*/ 0 h 924402"/>
              <a:gd name="connsiteX278" fmla="*/ 2330869 w 4603109"/>
              <a:gd name="connsiteY278" fmla="*/ 0 h 924402"/>
              <a:gd name="connsiteX279" fmla="*/ 2332328 w 4603109"/>
              <a:gd name="connsiteY279" fmla="*/ 0 h 924402"/>
              <a:gd name="connsiteX280" fmla="*/ 2332360 w 4603109"/>
              <a:gd name="connsiteY280" fmla="*/ 0 h 924402"/>
              <a:gd name="connsiteX281" fmla="*/ 2335803 w 4603109"/>
              <a:gd name="connsiteY281" fmla="*/ 0 h 924402"/>
              <a:gd name="connsiteX282" fmla="*/ 2343312 w 4603109"/>
              <a:gd name="connsiteY282" fmla="*/ 0 h 924402"/>
              <a:gd name="connsiteX283" fmla="*/ 2344804 w 4603109"/>
              <a:gd name="connsiteY283" fmla="*/ 0 h 924402"/>
              <a:gd name="connsiteX284" fmla="*/ 2346768 w 4603109"/>
              <a:gd name="connsiteY284" fmla="*/ 0 h 924402"/>
              <a:gd name="connsiteX285" fmla="*/ 2347827 w 4603109"/>
              <a:gd name="connsiteY285" fmla="*/ 0 h 924402"/>
              <a:gd name="connsiteX286" fmla="*/ 2352274 w 4603109"/>
              <a:gd name="connsiteY286" fmla="*/ 0 h 924402"/>
              <a:gd name="connsiteX287" fmla="*/ 2359443 w 4603109"/>
              <a:gd name="connsiteY287" fmla="*/ 0 h 924402"/>
              <a:gd name="connsiteX288" fmla="*/ 2359865 w 4603109"/>
              <a:gd name="connsiteY288" fmla="*/ 0 h 924402"/>
              <a:gd name="connsiteX289" fmla="*/ 2359989 w 4603109"/>
              <a:gd name="connsiteY289" fmla="*/ 0 h 924402"/>
              <a:gd name="connsiteX290" fmla="*/ 2360887 w 4603109"/>
              <a:gd name="connsiteY290" fmla="*/ 0 h 924402"/>
              <a:gd name="connsiteX291" fmla="*/ 2360934 w 4603109"/>
              <a:gd name="connsiteY291" fmla="*/ 0 h 924402"/>
              <a:gd name="connsiteX292" fmla="*/ 2371886 w 4603109"/>
              <a:gd name="connsiteY292" fmla="*/ 0 h 924402"/>
              <a:gd name="connsiteX293" fmla="*/ 2373377 w 4603109"/>
              <a:gd name="connsiteY293" fmla="*/ 0 h 924402"/>
              <a:gd name="connsiteX294" fmla="*/ 2377892 w 4603109"/>
              <a:gd name="connsiteY294" fmla="*/ 0 h 924402"/>
              <a:gd name="connsiteX295" fmla="*/ 2382339 w 4603109"/>
              <a:gd name="connsiteY295" fmla="*/ 0 h 924402"/>
              <a:gd name="connsiteX296" fmla="*/ 2390054 w 4603109"/>
              <a:gd name="connsiteY296" fmla="*/ 0 h 924402"/>
              <a:gd name="connsiteX297" fmla="*/ 2419821 w 4603109"/>
              <a:gd name="connsiteY297" fmla="*/ 0 h 924402"/>
              <a:gd name="connsiteX298" fmla="*/ 2427040 w 4603109"/>
              <a:gd name="connsiteY298" fmla="*/ 0 h 924402"/>
              <a:gd name="connsiteX299" fmla="*/ 2436490 w 4603109"/>
              <a:gd name="connsiteY299" fmla="*/ 0 h 924402"/>
              <a:gd name="connsiteX300" fmla="*/ 2444472 w 4603109"/>
              <a:gd name="connsiteY300" fmla="*/ 0 h 924402"/>
              <a:gd name="connsiteX301" fmla="*/ 2448678 w 4603109"/>
              <a:gd name="connsiteY301" fmla="*/ 0 h 924402"/>
              <a:gd name="connsiteX302" fmla="*/ 2450171 w 4603109"/>
              <a:gd name="connsiteY302" fmla="*/ 0 h 924402"/>
              <a:gd name="connsiteX303" fmla="*/ 2450609 w 4603109"/>
              <a:gd name="connsiteY303" fmla="*/ 0 h 924402"/>
              <a:gd name="connsiteX304" fmla="*/ 2463572 w 4603109"/>
              <a:gd name="connsiteY304" fmla="*/ 0 h 924402"/>
              <a:gd name="connsiteX305" fmla="*/ 2471081 w 4603109"/>
              <a:gd name="connsiteY305" fmla="*/ 0 h 924402"/>
              <a:gd name="connsiteX306" fmla="*/ 2472573 w 4603109"/>
              <a:gd name="connsiteY306" fmla="*/ 0 h 924402"/>
              <a:gd name="connsiteX307" fmla="*/ 2474537 w 4603109"/>
              <a:gd name="connsiteY307" fmla="*/ 0 h 924402"/>
              <a:gd name="connsiteX308" fmla="*/ 2475596 w 4603109"/>
              <a:gd name="connsiteY308" fmla="*/ 0 h 924402"/>
              <a:gd name="connsiteX309" fmla="*/ 2477252 w 4603109"/>
              <a:gd name="connsiteY309" fmla="*/ 0 h 924402"/>
              <a:gd name="connsiteX310" fmla="*/ 2478712 w 4603109"/>
              <a:gd name="connsiteY310" fmla="*/ 0 h 924402"/>
              <a:gd name="connsiteX311" fmla="*/ 2478743 w 4603109"/>
              <a:gd name="connsiteY311" fmla="*/ 0 h 924402"/>
              <a:gd name="connsiteX312" fmla="*/ 2480043 w 4603109"/>
              <a:gd name="connsiteY312" fmla="*/ 0 h 924402"/>
              <a:gd name="connsiteX313" fmla="*/ 2499655 w 4603109"/>
              <a:gd name="connsiteY313" fmla="*/ 0 h 924402"/>
              <a:gd name="connsiteX314" fmla="*/ 2501146 w 4603109"/>
              <a:gd name="connsiteY314" fmla="*/ 0 h 924402"/>
              <a:gd name="connsiteX315" fmla="*/ 2505661 w 4603109"/>
              <a:gd name="connsiteY315" fmla="*/ 0 h 924402"/>
              <a:gd name="connsiteX316" fmla="*/ 2508776 w 4603109"/>
              <a:gd name="connsiteY316" fmla="*/ 0 h 924402"/>
              <a:gd name="connsiteX317" fmla="*/ 2510108 w 4603109"/>
              <a:gd name="connsiteY317" fmla="*/ 0 h 924402"/>
              <a:gd name="connsiteX318" fmla="*/ 2524178 w 4603109"/>
              <a:gd name="connsiteY318" fmla="*/ 0 h 924402"/>
              <a:gd name="connsiteX319" fmla="*/ 2525248 w 4603109"/>
              <a:gd name="connsiteY319" fmla="*/ 0 h 924402"/>
              <a:gd name="connsiteX320" fmla="*/ 2525669 w 4603109"/>
              <a:gd name="connsiteY320" fmla="*/ 0 h 924402"/>
              <a:gd name="connsiteX321" fmla="*/ 2552329 w 4603109"/>
              <a:gd name="connsiteY321" fmla="*/ 0 h 924402"/>
              <a:gd name="connsiteX322" fmla="*/ 2552751 w 4603109"/>
              <a:gd name="connsiteY322" fmla="*/ 0 h 924402"/>
              <a:gd name="connsiteX323" fmla="*/ 2554242 w 4603109"/>
              <a:gd name="connsiteY323" fmla="*/ 0 h 924402"/>
              <a:gd name="connsiteX324" fmla="*/ 2574787 w 4603109"/>
              <a:gd name="connsiteY324" fmla="*/ 0 h 924402"/>
              <a:gd name="connsiteX325" fmla="*/ 2576279 w 4603109"/>
              <a:gd name="connsiteY325" fmla="*/ 0 h 924402"/>
              <a:gd name="connsiteX326" fmla="*/ 2576447 w 4603109"/>
              <a:gd name="connsiteY326" fmla="*/ 0 h 924402"/>
              <a:gd name="connsiteX327" fmla="*/ 2577940 w 4603109"/>
              <a:gd name="connsiteY327" fmla="*/ 0 h 924402"/>
              <a:gd name="connsiteX328" fmla="*/ 2603360 w 4603109"/>
              <a:gd name="connsiteY328" fmla="*/ 0 h 924402"/>
              <a:gd name="connsiteX329" fmla="*/ 2604852 w 4603109"/>
              <a:gd name="connsiteY329" fmla="*/ 0 h 924402"/>
              <a:gd name="connsiteX330" fmla="*/ 2605021 w 4603109"/>
              <a:gd name="connsiteY330" fmla="*/ 0 h 924402"/>
              <a:gd name="connsiteX331" fmla="*/ 2605484 w 4603109"/>
              <a:gd name="connsiteY331" fmla="*/ 0 h 924402"/>
              <a:gd name="connsiteX332" fmla="*/ 2606481 w 4603109"/>
              <a:gd name="connsiteY332" fmla="*/ 0 h 924402"/>
              <a:gd name="connsiteX333" fmla="*/ 2606512 w 4603109"/>
              <a:gd name="connsiteY333" fmla="*/ 0 h 924402"/>
              <a:gd name="connsiteX334" fmla="*/ 2606976 w 4603109"/>
              <a:gd name="connsiteY334" fmla="*/ 0 h 924402"/>
              <a:gd name="connsiteX335" fmla="*/ 2618923 w 4603109"/>
              <a:gd name="connsiteY335" fmla="*/ 0 h 924402"/>
              <a:gd name="connsiteX336" fmla="*/ 2621248 w 4603109"/>
              <a:gd name="connsiteY336" fmla="*/ 0 h 924402"/>
              <a:gd name="connsiteX337" fmla="*/ 2622740 w 4603109"/>
              <a:gd name="connsiteY337" fmla="*/ 0 h 924402"/>
              <a:gd name="connsiteX338" fmla="*/ 2627885 w 4603109"/>
              <a:gd name="connsiteY338" fmla="*/ 0 h 924402"/>
              <a:gd name="connsiteX339" fmla="*/ 2629377 w 4603109"/>
              <a:gd name="connsiteY339" fmla="*/ 0 h 924402"/>
              <a:gd name="connsiteX340" fmla="*/ 2634058 w 4603109"/>
              <a:gd name="connsiteY340" fmla="*/ 0 h 924402"/>
              <a:gd name="connsiteX341" fmla="*/ 2635549 w 4603109"/>
              <a:gd name="connsiteY341" fmla="*/ 0 h 924402"/>
              <a:gd name="connsiteX342" fmla="*/ 2636545 w 4603109"/>
              <a:gd name="connsiteY342" fmla="*/ 0 h 924402"/>
              <a:gd name="connsiteX343" fmla="*/ 2648987 w 4603109"/>
              <a:gd name="connsiteY343" fmla="*/ 0 h 924402"/>
              <a:gd name="connsiteX344" fmla="*/ 2649821 w 4603109"/>
              <a:gd name="connsiteY344" fmla="*/ 0 h 924402"/>
              <a:gd name="connsiteX345" fmla="*/ 2651313 w 4603109"/>
              <a:gd name="connsiteY345" fmla="*/ 0 h 924402"/>
              <a:gd name="connsiteX346" fmla="*/ 2651947 w 4603109"/>
              <a:gd name="connsiteY346" fmla="*/ 0 h 924402"/>
              <a:gd name="connsiteX347" fmla="*/ 2653017 w 4603109"/>
              <a:gd name="connsiteY347" fmla="*/ 0 h 924402"/>
              <a:gd name="connsiteX348" fmla="*/ 2653438 w 4603109"/>
              <a:gd name="connsiteY348" fmla="*/ 0 h 924402"/>
              <a:gd name="connsiteX349" fmla="*/ 2656459 w 4603109"/>
              <a:gd name="connsiteY349" fmla="*/ 0 h 924402"/>
              <a:gd name="connsiteX350" fmla="*/ 2657950 w 4603109"/>
              <a:gd name="connsiteY350" fmla="*/ 0 h 924402"/>
              <a:gd name="connsiteX351" fmla="*/ 2665460 w 4603109"/>
              <a:gd name="connsiteY351" fmla="*/ 0 h 924402"/>
              <a:gd name="connsiteX352" fmla="*/ 2680098 w 4603109"/>
              <a:gd name="connsiteY352" fmla="*/ 0 h 924402"/>
              <a:gd name="connsiteX353" fmla="*/ 2680520 w 4603109"/>
              <a:gd name="connsiteY353" fmla="*/ 0 h 924402"/>
              <a:gd name="connsiteX354" fmla="*/ 2682011 w 4603109"/>
              <a:gd name="connsiteY354" fmla="*/ 0 h 924402"/>
              <a:gd name="connsiteX355" fmla="*/ 2692542 w 4603109"/>
              <a:gd name="connsiteY355" fmla="*/ 0 h 924402"/>
              <a:gd name="connsiteX356" fmla="*/ 2702556 w 4603109"/>
              <a:gd name="connsiteY356" fmla="*/ 0 h 924402"/>
              <a:gd name="connsiteX357" fmla="*/ 2704048 w 4603109"/>
              <a:gd name="connsiteY357" fmla="*/ 0 h 924402"/>
              <a:gd name="connsiteX358" fmla="*/ 2724289 w 4603109"/>
              <a:gd name="connsiteY358" fmla="*/ 0 h 924402"/>
              <a:gd name="connsiteX359" fmla="*/ 2731129 w 4603109"/>
              <a:gd name="connsiteY359" fmla="*/ 0 h 924402"/>
              <a:gd name="connsiteX360" fmla="*/ 2732621 w 4603109"/>
              <a:gd name="connsiteY360" fmla="*/ 0 h 924402"/>
              <a:gd name="connsiteX361" fmla="*/ 2733253 w 4603109"/>
              <a:gd name="connsiteY361" fmla="*/ 0 h 924402"/>
              <a:gd name="connsiteX362" fmla="*/ 2734745 w 4603109"/>
              <a:gd name="connsiteY362" fmla="*/ 0 h 924402"/>
              <a:gd name="connsiteX363" fmla="*/ 2746692 w 4603109"/>
              <a:gd name="connsiteY363" fmla="*/ 0 h 924402"/>
              <a:gd name="connsiteX364" fmla="*/ 2749017 w 4603109"/>
              <a:gd name="connsiteY364" fmla="*/ 0 h 924402"/>
              <a:gd name="connsiteX365" fmla="*/ 2750509 w 4603109"/>
              <a:gd name="connsiteY365" fmla="*/ 0 h 924402"/>
              <a:gd name="connsiteX366" fmla="*/ 2754354 w 4603109"/>
              <a:gd name="connsiteY366" fmla="*/ 0 h 924402"/>
              <a:gd name="connsiteX367" fmla="*/ 2755654 w 4603109"/>
              <a:gd name="connsiteY367" fmla="*/ 0 h 924402"/>
              <a:gd name="connsiteX368" fmla="*/ 2757146 w 4603109"/>
              <a:gd name="connsiteY368" fmla="*/ 0 h 924402"/>
              <a:gd name="connsiteX369" fmla="*/ 2761827 w 4603109"/>
              <a:gd name="connsiteY369" fmla="*/ 0 h 924402"/>
              <a:gd name="connsiteX370" fmla="*/ 2763318 w 4603109"/>
              <a:gd name="connsiteY370" fmla="*/ 0 h 924402"/>
              <a:gd name="connsiteX371" fmla="*/ 2776756 w 4603109"/>
              <a:gd name="connsiteY371" fmla="*/ 0 h 924402"/>
              <a:gd name="connsiteX372" fmla="*/ 2777590 w 4603109"/>
              <a:gd name="connsiteY372" fmla="*/ 0 h 924402"/>
              <a:gd name="connsiteX373" fmla="*/ 2779082 w 4603109"/>
              <a:gd name="connsiteY373" fmla="*/ 0 h 924402"/>
              <a:gd name="connsiteX374" fmla="*/ 2783442 w 4603109"/>
              <a:gd name="connsiteY374" fmla="*/ 0 h 924402"/>
              <a:gd name="connsiteX375" fmla="*/ 2784228 w 4603109"/>
              <a:gd name="connsiteY375" fmla="*/ 0 h 924402"/>
              <a:gd name="connsiteX376" fmla="*/ 2785719 w 4603109"/>
              <a:gd name="connsiteY376" fmla="*/ 0 h 924402"/>
              <a:gd name="connsiteX377" fmla="*/ 2786473 w 4603109"/>
              <a:gd name="connsiteY377" fmla="*/ 0 h 924402"/>
              <a:gd name="connsiteX378" fmla="*/ 2793229 w 4603109"/>
              <a:gd name="connsiteY378" fmla="*/ 0 h 924402"/>
              <a:gd name="connsiteX379" fmla="*/ 2799367 w 4603109"/>
              <a:gd name="connsiteY379" fmla="*/ 0 h 924402"/>
              <a:gd name="connsiteX380" fmla="*/ 2813506 w 4603109"/>
              <a:gd name="connsiteY380" fmla="*/ 0 h 924402"/>
              <a:gd name="connsiteX381" fmla="*/ 2820311 w 4603109"/>
              <a:gd name="connsiteY381" fmla="*/ 0 h 924402"/>
              <a:gd name="connsiteX382" fmla="*/ 2827893 w 4603109"/>
              <a:gd name="connsiteY382" fmla="*/ 0 h 924402"/>
              <a:gd name="connsiteX383" fmla="*/ 2827940 w 4603109"/>
              <a:gd name="connsiteY383" fmla="*/ 0 h 924402"/>
              <a:gd name="connsiteX384" fmla="*/ 2829431 w 4603109"/>
              <a:gd name="connsiteY384" fmla="*/ 0 h 924402"/>
              <a:gd name="connsiteX385" fmla="*/ 2829978 w 4603109"/>
              <a:gd name="connsiteY385" fmla="*/ 0 h 924402"/>
              <a:gd name="connsiteX386" fmla="*/ 2852058 w 4603109"/>
              <a:gd name="connsiteY386" fmla="*/ 0 h 924402"/>
              <a:gd name="connsiteX387" fmla="*/ 2857060 w 4603109"/>
              <a:gd name="connsiteY387" fmla="*/ 0 h 924402"/>
              <a:gd name="connsiteX388" fmla="*/ 2857958 w 4603109"/>
              <a:gd name="connsiteY388" fmla="*/ 0 h 924402"/>
              <a:gd name="connsiteX389" fmla="*/ 2871601 w 4603109"/>
              <a:gd name="connsiteY389" fmla="*/ 0 h 924402"/>
              <a:gd name="connsiteX390" fmla="*/ 2882123 w 4603109"/>
              <a:gd name="connsiteY390" fmla="*/ 0 h 924402"/>
              <a:gd name="connsiteX391" fmla="*/ 2894046 w 4603109"/>
              <a:gd name="connsiteY391" fmla="*/ 0 h 924402"/>
              <a:gd name="connsiteX392" fmla="*/ 2903496 w 4603109"/>
              <a:gd name="connsiteY392" fmla="*/ 0 h 924402"/>
              <a:gd name="connsiteX393" fmla="*/ 2911211 w 4603109"/>
              <a:gd name="connsiteY393" fmla="*/ 0 h 924402"/>
              <a:gd name="connsiteX394" fmla="*/ 2914242 w 4603109"/>
              <a:gd name="connsiteY394" fmla="*/ 0 h 924402"/>
              <a:gd name="connsiteX395" fmla="*/ 2914461 w 4603109"/>
              <a:gd name="connsiteY395" fmla="*/ 0 h 924402"/>
              <a:gd name="connsiteX396" fmla="*/ 2924111 w 4603109"/>
              <a:gd name="connsiteY396" fmla="*/ 0 h 924402"/>
              <a:gd name="connsiteX397" fmla="*/ 2927136 w 4603109"/>
              <a:gd name="connsiteY397" fmla="*/ 0 h 924402"/>
              <a:gd name="connsiteX398" fmla="*/ 2933561 w 4603109"/>
              <a:gd name="connsiteY398" fmla="*/ 0 h 924402"/>
              <a:gd name="connsiteX399" fmla="*/ 2939580 w 4603109"/>
              <a:gd name="connsiteY399" fmla="*/ 0 h 924402"/>
              <a:gd name="connsiteX400" fmla="*/ 2941275 w 4603109"/>
              <a:gd name="connsiteY400" fmla="*/ 0 h 924402"/>
              <a:gd name="connsiteX401" fmla="*/ 2941543 w 4603109"/>
              <a:gd name="connsiteY401" fmla="*/ 0 h 924402"/>
              <a:gd name="connsiteX402" fmla="*/ 2945586 w 4603109"/>
              <a:gd name="connsiteY402" fmla="*/ 0 h 924402"/>
              <a:gd name="connsiteX403" fmla="*/ 2950032 w 4603109"/>
              <a:gd name="connsiteY403" fmla="*/ 0 h 924402"/>
              <a:gd name="connsiteX404" fmla="*/ 2955662 w 4603109"/>
              <a:gd name="connsiteY404" fmla="*/ 0 h 924402"/>
              <a:gd name="connsiteX405" fmla="*/ 2955709 w 4603109"/>
              <a:gd name="connsiteY405" fmla="*/ 0 h 924402"/>
              <a:gd name="connsiteX406" fmla="*/ 2957200 w 4603109"/>
              <a:gd name="connsiteY406" fmla="*/ 0 h 924402"/>
              <a:gd name="connsiteX407" fmla="*/ 2957747 w 4603109"/>
              <a:gd name="connsiteY407" fmla="*/ 0 h 924402"/>
              <a:gd name="connsiteX408" fmla="*/ 2968152 w 4603109"/>
              <a:gd name="connsiteY408" fmla="*/ 0 h 924402"/>
              <a:gd name="connsiteX409" fmla="*/ 2969644 w 4603109"/>
              <a:gd name="connsiteY409" fmla="*/ 0 h 924402"/>
              <a:gd name="connsiteX410" fmla="*/ 2972667 w 4603109"/>
              <a:gd name="connsiteY410" fmla="*/ 0 h 924402"/>
              <a:gd name="connsiteX411" fmla="*/ 2977114 w 4603109"/>
              <a:gd name="connsiteY411" fmla="*/ 0 h 924402"/>
              <a:gd name="connsiteX412" fmla="*/ 2984829 w 4603109"/>
              <a:gd name="connsiteY412" fmla="*/ 0 h 924402"/>
              <a:gd name="connsiteX413" fmla="*/ 2985727 w 4603109"/>
              <a:gd name="connsiteY413" fmla="*/ 0 h 924402"/>
              <a:gd name="connsiteX414" fmla="*/ 2999370 w 4603109"/>
              <a:gd name="connsiteY414" fmla="*/ 0 h 924402"/>
              <a:gd name="connsiteX415" fmla="*/ 3021815 w 4603109"/>
              <a:gd name="connsiteY415" fmla="*/ 0 h 924402"/>
              <a:gd name="connsiteX416" fmla="*/ 3031265 w 4603109"/>
              <a:gd name="connsiteY416" fmla="*/ 0 h 924402"/>
              <a:gd name="connsiteX417" fmla="*/ 3042230 w 4603109"/>
              <a:gd name="connsiteY417" fmla="*/ 0 h 924402"/>
              <a:gd name="connsiteX418" fmla="*/ 3044946 w 4603109"/>
              <a:gd name="connsiteY418" fmla="*/ 0 h 924402"/>
              <a:gd name="connsiteX419" fmla="*/ 3051880 w 4603109"/>
              <a:gd name="connsiteY419" fmla="*/ 0 h 924402"/>
              <a:gd name="connsiteX420" fmla="*/ 3061330 w 4603109"/>
              <a:gd name="connsiteY420" fmla="*/ 0 h 924402"/>
              <a:gd name="connsiteX421" fmla="*/ 3067349 w 4603109"/>
              <a:gd name="connsiteY421" fmla="*/ 0 h 924402"/>
              <a:gd name="connsiteX422" fmla="*/ 3069312 w 4603109"/>
              <a:gd name="connsiteY422" fmla="*/ 0 h 924402"/>
              <a:gd name="connsiteX423" fmla="*/ 3073355 w 4603109"/>
              <a:gd name="connsiteY423" fmla="*/ 0 h 924402"/>
              <a:gd name="connsiteX424" fmla="*/ 3073518 w 4603109"/>
              <a:gd name="connsiteY424" fmla="*/ 0 h 924402"/>
              <a:gd name="connsiteX425" fmla="*/ 3075011 w 4603109"/>
              <a:gd name="connsiteY425" fmla="*/ 0 h 924402"/>
              <a:gd name="connsiteX426" fmla="*/ 3077801 w 4603109"/>
              <a:gd name="connsiteY426" fmla="*/ 0 h 924402"/>
              <a:gd name="connsiteX427" fmla="*/ 3095921 w 4603109"/>
              <a:gd name="connsiteY427" fmla="*/ 0 h 924402"/>
              <a:gd name="connsiteX428" fmla="*/ 3097413 w 4603109"/>
              <a:gd name="connsiteY428" fmla="*/ 0 h 924402"/>
              <a:gd name="connsiteX429" fmla="*/ 3100436 w 4603109"/>
              <a:gd name="connsiteY429" fmla="*/ 0 h 924402"/>
              <a:gd name="connsiteX430" fmla="*/ 3103552 w 4603109"/>
              <a:gd name="connsiteY430" fmla="*/ 0 h 924402"/>
              <a:gd name="connsiteX431" fmla="*/ 3104883 w 4603109"/>
              <a:gd name="connsiteY431" fmla="*/ 0 h 924402"/>
              <a:gd name="connsiteX432" fmla="*/ 3120023 w 4603109"/>
              <a:gd name="connsiteY432" fmla="*/ 0 h 924402"/>
              <a:gd name="connsiteX433" fmla="*/ 3120445 w 4603109"/>
              <a:gd name="connsiteY433" fmla="*/ 0 h 924402"/>
              <a:gd name="connsiteX434" fmla="*/ 3149018 w 4603109"/>
              <a:gd name="connsiteY434" fmla="*/ 0 h 924402"/>
              <a:gd name="connsiteX435" fmla="*/ 3150088 w 4603109"/>
              <a:gd name="connsiteY435" fmla="*/ 0 h 924402"/>
              <a:gd name="connsiteX436" fmla="*/ 3150509 w 4603109"/>
              <a:gd name="connsiteY436" fmla="*/ 0 h 924402"/>
              <a:gd name="connsiteX437" fmla="*/ 3171054 w 4603109"/>
              <a:gd name="connsiteY437" fmla="*/ 0 h 924402"/>
              <a:gd name="connsiteX438" fmla="*/ 3172715 w 4603109"/>
              <a:gd name="connsiteY438" fmla="*/ 0 h 924402"/>
              <a:gd name="connsiteX439" fmla="*/ 3199627 w 4603109"/>
              <a:gd name="connsiteY439" fmla="*/ 0 h 924402"/>
              <a:gd name="connsiteX440" fmla="*/ 3201119 w 4603109"/>
              <a:gd name="connsiteY440" fmla="*/ 0 h 924402"/>
              <a:gd name="connsiteX441" fmla="*/ 3201287 w 4603109"/>
              <a:gd name="connsiteY441" fmla="*/ 0 h 924402"/>
              <a:gd name="connsiteX442" fmla="*/ 3201751 w 4603109"/>
              <a:gd name="connsiteY442" fmla="*/ 0 h 924402"/>
              <a:gd name="connsiteX443" fmla="*/ 3202780 w 4603109"/>
              <a:gd name="connsiteY443" fmla="*/ 0 h 924402"/>
              <a:gd name="connsiteX444" fmla="*/ 3217515 w 4603109"/>
              <a:gd name="connsiteY444" fmla="*/ 0 h 924402"/>
              <a:gd name="connsiteX445" fmla="*/ 3224152 w 4603109"/>
              <a:gd name="connsiteY445" fmla="*/ 0 h 924402"/>
              <a:gd name="connsiteX446" fmla="*/ 3230324 w 4603109"/>
              <a:gd name="connsiteY446" fmla="*/ 0 h 924402"/>
              <a:gd name="connsiteX447" fmla="*/ 3231321 w 4603109"/>
              <a:gd name="connsiteY447" fmla="*/ 0 h 924402"/>
              <a:gd name="connsiteX448" fmla="*/ 3231816 w 4603109"/>
              <a:gd name="connsiteY448" fmla="*/ 0 h 924402"/>
              <a:gd name="connsiteX449" fmla="*/ 3243763 w 4603109"/>
              <a:gd name="connsiteY449" fmla="*/ 0 h 924402"/>
              <a:gd name="connsiteX450" fmla="*/ 3246088 w 4603109"/>
              <a:gd name="connsiteY450" fmla="*/ 0 h 924402"/>
              <a:gd name="connsiteX451" fmla="*/ 3247580 w 4603109"/>
              <a:gd name="connsiteY451" fmla="*/ 0 h 924402"/>
              <a:gd name="connsiteX452" fmla="*/ 3247792 w 4603109"/>
              <a:gd name="connsiteY452" fmla="*/ 0 h 924402"/>
              <a:gd name="connsiteX453" fmla="*/ 3248214 w 4603109"/>
              <a:gd name="connsiteY453" fmla="*/ 0 h 924402"/>
              <a:gd name="connsiteX454" fmla="*/ 3252725 w 4603109"/>
              <a:gd name="connsiteY454" fmla="*/ 0 h 924402"/>
              <a:gd name="connsiteX455" fmla="*/ 3254217 w 4603109"/>
              <a:gd name="connsiteY455" fmla="*/ 0 h 924402"/>
              <a:gd name="connsiteX456" fmla="*/ 3260235 w 4603109"/>
              <a:gd name="connsiteY456" fmla="*/ 0 h 924402"/>
              <a:gd name="connsiteX457" fmla="*/ 3276787 w 4603109"/>
              <a:gd name="connsiteY457" fmla="*/ 0 h 924402"/>
              <a:gd name="connsiteX458" fmla="*/ 3277857 w 4603109"/>
              <a:gd name="connsiteY458" fmla="*/ 0 h 924402"/>
              <a:gd name="connsiteX459" fmla="*/ 3278278 w 4603109"/>
              <a:gd name="connsiteY459" fmla="*/ 0 h 924402"/>
              <a:gd name="connsiteX460" fmla="*/ 3290300 w 4603109"/>
              <a:gd name="connsiteY460" fmla="*/ 0 h 924402"/>
              <a:gd name="connsiteX461" fmla="*/ 3298823 w 4603109"/>
              <a:gd name="connsiteY461" fmla="*/ 0 h 924402"/>
              <a:gd name="connsiteX462" fmla="*/ 3327396 w 4603109"/>
              <a:gd name="connsiteY462" fmla="*/ 0 h 924402"/>
              <a:gd name="connsiteX463" fmla="*/ 3328888 w 4603109"/>
              <a:gd name="connsiteY463" fmla="*/ 0 h 924402"/>
              <a:gd name="connsiteX464" fmla="*/ 3329520 w 4603109"/>
              <a:gd name="connsiteY464" fmla="*/ 0 h 924402"/>
              <a:gd name="connsiteX465" fmla="*/ 3345284 w 4603109"/>
              <a:gd name="connsiteY465" fmla="*/ 0 h 924402"/>
              <a:gd name="connsiteX466" fmla="*/ 3349129 w 4603109"/>
              <a:gd name="connsiteY466" fmla="*/ 0 h 924402"/>
              <a:gd name="connsiteX467" fmla="*/ 3351921 w 4603109"/>
              <a:gd name="connsiteY467" fmla="*/ 0 h 924402"/>
              <a:gd name="connsiteX468" fmla="*/ 3358093 w 4603109"/>
              <a:gd name="connsiteY468" fmla="*/ 0 h 924402"/>
              <a:gd name="connsiteX469" fmla="*/ 3359585 w 4603109"/>
              <a:gd name="connsiteY469" fmla="*/ 0 h 924402"/>
              <a:gd name="connsiteX470" fmla="*/ 3371532 w 4603109"/>
              <a:gd name="connsiteY470" fmla="*/ 0 h 924402"/>
              <a:gd name="connsiteX471" fmla="*/ 3373857 w 4603109"/>
              <a:gd name="connsiteY471" fmla="*/ 0 h 924402"/>
              <a:gd name="connsiteX472" fmla="*/ 3375349 w 4603109"/>
              <a:gd name="connsiteY472" fmla="*/ 0 h 924402"/>
              <a:gd name="connsiteX473" fmla="*/ 3380494 w 4603109"/>
              <a:gd name="connsiteY473" fmla="*/ 0 h 924402"/>
              <a:gd name="connsiteX474" fmla="*/ 3381986 w 4603109"/>
              <a:gd name="connsiteY474" fmla="*/ 0 h 924402"/>
              <a:gd name="connsiteX475" fmla="*/ 3388004 w 4603109"/>
              <a:gd name="connsiteY475" fmla="*/ 0 h 924402"/>
              <a:gd name="connsiteX476" fmla="*/ 3408282 w 4603109"/>
              <a:gd name="connsiteY476" fmla="*/ 0 h 924402"/>
              <a:gd name="connsiteX477" fmla="*/ 3418069 w 4603109"/>
              <a:gd name="connsiteY477" fmla="*/ 0 h 924402"/>
              <a:gd name="connsiteX478" fmla="*/ 3424207 w 4603109"/>
              <a:gd name="connsiteY478" fmla="*/ 0 h 924402"/>
              <a:gd name="connsiteX479" fmla="*/ 3424753 w 4603109"/>
              <a:gd name="connsiteY479" fmla="*/ 0 h 924402"/>
              <a:gd name="connsiteX480" fmla="*/ 3452733 w 4603109"/>
              <a:gd name="connsiteY480" fmla="*/ 0 h 924402"/>
              <a:gd name="connsiteX481" fmla="*/ 3454818 w 4603109"/>
              <a:gd name="connsiteY481" fmla="*/ 0 h 924402"/>
              <a:gd name="connsiteX482" fmla="*/ 3476898 w 4603109"/>
              <a:gd name="connsiteY482" fmla="*/ 0 h 924402"/>
              <a:gd name="connsiteX483" fmla="*/ 3496441 w 4603109"/>
              <a:gd name="connsiteY483" fmla="*/ 0 h 924402"/>
              <a:gd name="connsiteX484" fmla="*/ 3509236 w 4603109"/>
              <a:gd name="connsiteY484" fmla="*/ 0 h 924402"/>
              <a:gd name="connsiteX485" fmla="*/ 3518886 w 4603109"/>
              <a:gd name="connsiteY485" fmla="*/ 0 h 924402"/>
              <a:gd name="connsiteX486" fmla="*/ 3528336 w 4603109"/>
              <a:gd name="connsiteY486" fmla="*/ 0 h 924402"/>
              <a:gd name="connsiteX487" fmla="*/ 3536051 w 4603109"/>
              <a:gd name="connsiteY487" fmla="*/ 0 h 924402"/>
              <a:gd name="connsiteX488" fmla="*/ 3539301 w 4603109"/>
              <a:gd name="connsiteY488" fmla="*/ 0 h 924402"/>
              <a:gd name="connsiteX489" fmla="*/ 3540361 w 4603109"/>
              <a:gd name="connsiteY489" fmla="*/ 0 h 924402"/>
              <a:gd name="connsiteX490" fmla="*/ 3544807 w 4603109"/>
              <a:gd name="connsiteY490" fmla="*/ 0 h 924402"/>
              <a:gd name="connsiteX491" fmla="*/ 3551976 w 4603109"/>
              <a:gd name="connsiteY491" fmla="*/ 0 h 924402"/>
              <a:gd name="connsiteX492" fmla="*/ 3552522 w 4603109"/>
              <a:gd name="connsiteY492" fmla="*/ 0 h 924402"/>
              <a:gd name="connsiteX493" fmla="*/ 3564420 w 4603109"/>
              <a:gd name="connsiteY493" fmla="*/ 0 h 924402"/>
              <a:gd name="connsiteX494" fmla="*/ 3570426 w 4603109"/>
              <a:gd name="connsiteY494" fmla="*/ 0 h 924402"/>
              <a:gd name="connsiteX495" fmla="*/ 3574872 w 4603109"/>
              <a:gd name="connsiteY495" fmla="*/ 0 h 924402"/>
              <a:gd name="connsiteX496" fmla="*/ 3580502 w 4603109"/>
              <a:gd name="connsiteY496" fmla="*/ 0 h 924402"/>
              <a:gd name="connsiteX497" fmla="*/ 3582587 w 4603109"/>
              <a:gd name="connsiteY497" fmla="*/ 0 h 924402"/>
              <a:gd name="connsiteX498" fmla="*/ 3624210 w 4603109"/>
              <a:gd name="connsiteY498" fmla="*/ 0 h 924402"/>
              <a:gd name="connsiteX499" fmla="*/ 3637005 w 4603109"/>
              <a:gd name="connsiteY499" fmla="*/ 0 h 924402"/>
              <a:gd name="connsiteX500" fmla="*/ 3646655 w 4603109"/>
              <a:gd name="connsiteY500" fmla="*/ 0 h 924402"/>
              <a:gd name="connsiteX501" fmla="*/ 3656105 w 4603109"/>
              <a:gd name="connsiteY501" fmla="*/ 0 h 924402"/>
              <a:gd name="connsiteX502" fmla="*/ 3667070 w 4603109"/>
              <a:gd name="connsiteY502" fmla="*/ 0 h 924402"/>
              <a:gd name="connsiteX503" fmla="*/ 3668130 w 4603109"/>
              <a:gd name="connsiteY503" fmla="*/ 0 h 924402"/>
              <a:gd name="connsiteX504" fmla="*/ 3669786 w 4603109"/>
              <a:gd name="connsiteY504" fmla="*/ 0 h 924402"/>
              <a:gd name="connsiteX505" fmla="*/ 3672576 w 4603109"/>
              <a:gd name="connsiteY505" fmla="*/ 0 h 924402"/>
              <a:gd name="connsiteX506" fmla="*/ 3692189 w 4603109"/>
              <a:gd name="connsiteY506" fmla="*/ 0 h 924402"/>
              <a:gd name="connsiteX507" fmla="*/ 3698195 w 4603109"/>
              <a:gd name="connsiteY507" fmla="*/ 0 h 924402"/>
              <a:gd name="connsiteX508" fmla="*/ 3702641 w 4603109"/>
              <a:gd name="connsiteY508" fmla="*/ 0 h 924402"/>
              <a:gd name="connsiteX509" fmla="*/ 3744863 w 4603109"/>
              <a:gd name="connsiteY509" fmla="*/ 0 h 924402"/>
              <a:gd name="connsiteX510" fmla="*/ 3745285 w 4603109"/>
              <a:gd name="connsiteY510" fmla="*/ 0 h 924402"/>
              <a:gd name="connsiteX511" fmla="*/ 3795894 w 4603109"/>
              <a:gd name="connsiteY511" fmla="*/ 0 h 924402"/>
              <a:gd name="connsiteX512" fmla="*/ 3797555 w 4603109"/>
              <a:gd name="connsiteY512" fmla="*/ 0 h 924402"/>
              <a:gd name="connsiteX513" fmla="*/ 3826591 w 4603109"/>
              <a:gd name="connsiteY513" fmla="*/ 0 h 924402"/>
              <a:gd name="connsiteX514" fmla="*/ 3842355 w 4603109"/>
              <a:gd name="connsiteY514" fmla="*/ 0 h 924402"/>
              <a:gd name="connsiteX515" fmla="*/ 3848992 w 4603109"/>
              <a:gd name="connsiteY515" fmla="*/ 0 h 924402"/>
              <a:gd name="connsiteX516" fmla="*/ 3872632 w 4603109"/>
              <a:gd name="connsiteY516" fmla="*/ 0 h 924402"/>
              <a:gd name="connsiteX517" fmla="*/ 3873054 w 4603109"/>
              <a:gd name="connsiteY517" fmla="*/ 0 h 924402"/>
              <a:gd name="connsiteX518" fmla="*/ 3885075 w 4603109"/>
              <a:gd name="connsiteY518" fmla="*/ 0 h 924402"/>
              <a:gd name="connsiteX519" fmla="*/ 3923663 w 4603109"/>
              <a:gd name="connsiteY519" fmla="*/ 0 h 924402"/>
              <a:gd name="connsiteX520" fmla="*/ 3954360 w 4603109"/>
              <a:gd name="connsiteY520" fmla="*/ 0 h 924402"/>
              <a:gd name="connsiteX521" fmla="*/ 3970124 w 4603109"/>
              <a:gd name="connsiteY521" fmla="*/ 0 h 924402"/>
              <a:gd name="connsiteX522" fmla="*/ 3976761 w 4603109"/>
              <a:gd name="connsiteY522" fmla="*/ 0 h 924402"/>
              <a:gd name="connsiteX523" fmla="*/ 4012844 w 4603109"/>
              <a:gd name="connsiteY523" fmla="*/ 0 h 924402"/>
              <a:gd name="connsiteX524" fmla="*/ 4049593 w 4603109"/>
              <a:gd name="connsiteY524" fmla="*/ 0 h 924402"/>
              <a:gd name="connsiteX525" fmla="*/ 4169647 w 4603109"/>
              <a:gd name="connsiteY525" fmla="*/ 0 h 924402"/>
              <a:gd name="connsiteX526" fmla="*/ 4177362 w 4603109"/>
              <a:gd name="connsiteY526" fmla="*/ 0 h 924402"/>
              <a:gd name="connsiteX527" fmla="*/ 4297416 w 4603109"/>
              <a:gd name="connsiteY527" fmla="*/ 0 h 924402"/>
              <a:gd name="connsiteX528" fmla="*/ 4379339 w 4603109"/>
              <a:gd name="connsiteY528" fmla="*/ 47054 h 924402"/>
              <a:gd name="connsiteX529" fmla="*/ 4591731 w 4603109"/>
              <a:gd name="connsiteY529" fmla="*/ 415146 h 924402"/>
              <a:gd name="connsiteX530" fmla="*/ 4591731 w 4603109"/>
              <a:gd name="connsiteY530" fmla="*/ 509257 h 924402"/>
              <a:gd name="connsiteX531" fmla="*/ 4379339 w 4603109"/>
              <a:gd name="connsiteY531" fmla="*/ 877348 h 924402"/>
              <a:gd name="connsiteX532" fmla="*/ 4297416 w 4603109"/>
              <a:gd name="connsiteY532" fmla="*/ 924402 h 924402"/>
              <a:gd name="connsiteX533" fmla="*/ 4169647 w 4603109"/>
              <a:gd name="connsiteY533" fmla="*/ 924402 h 924402"/>
              <a:gd name="connsiteX534" fmla="*/ 3976761 w 4603109"/>
              <a:gd name="connsiteY534" fmla="*/ 924402 h 924402"/>
              <a:gd name="connsiteX535" fmla="*/ 3872632 w 4603109"/>
              <a:gd name="connsiteY535" fmla="*/ 924402 h 924402"/>
              <a:gd name="connsiteX536" fmla="*/ 3848992 w 4603109"/>
              <a:gd name="connsiteY536" fmla="*/ 924402 h 924402"/>
              <a:gd name="connsiteX537" fmla="*/ 3744863 w 4603109"/>
              <a:gd name="connsiteY537" fmla="*/ 924402 h 924402"/>
              <a:gd name="connsiteX538" fmla="*/ 3702641 w 4603109"/>
              <a:gd name="connsiteY538" fmla="*/ 924402 h 924402"/>
              <a:gd name="connsiteX539" fmla="*/ 3672576 w 4603109"/>
              <a:gd name="connsiteY539" fmla="*/ 924402 h 924402"/>
              <a:gd name="connsiteX540" fmla="*/ 3656105 w 4603109"/>
              <a:gd name="connsiteY540" fmla="*/ 924402 h 924402"/>
              <a:gd name="connsiteX541" fmla="*/ 3574872 w 4603109"/>
              <a:gd name="connsiteY541" fmla="*/ 924402 h 924402"/>
              <a:gd name="connsiteX542" fmla="*/ 3551976 w 4603109"/>
              <a:gd name="connsiteY542" fmla="*/ 924402 h 924402"/>
              <a:gd name="connsiteX543" fmla="*/ 3544807 w 4603109"/>
              <a:gd name="connsiteY543" fmla="*/ 924402 h 924402"/>
              <a:gd name="connsiteX544" fmla="*/ 3528336 w 4603109"/>
              <a:gd name="connsiteY544" fmla="*/ 924402 h 924402"/>
              <a:gd name="connsiteX545" fmla="*/ 3424207 w 4603109"/>
              <a:gd name="connsiteY545" fmla="*/ 924402 h 924402"/>
              <a:gd name="connsiteX546" fmla="*/ 3381986 w 4603109"/>
              <a:gd name="connsiteY546" fmla="*/ 924402 h 924402"/>
              <a:gd name="connsiteX547" fmla="*/ 3380494 w 4603109"/>
              <a:gd name="connsiteY547" fmla="*/ 924402 h 924402"/>
              <a:gd name="connsiteX548" fmla="*/ 3351921 w 4603109"/>
              <a:gd name="connsiteY548" fmla="*/ 924402 h 924402"/>
              <a:gd name="connsiteX549" fmla="*/ 3277857 w 4603109"/>
              <a:gd name="connsiteY549" fmla="*/ 924402 h 924402"/>
              <a:gd name="connsiteX550" fmla="*/ 3254217 w 4603109"/>
              <a:gd name="connsiteY550" fmla="*/ 924402 h 924402"/>
              <a:gd name="connsiteX551" fmla="*/ 3252725 w 4603109"/>
              <a:gd name="connsiteY551" fmla="*/ 924402 h 924402"/>
              <a:gd name="connsiteX552" fmla="*/ 3247792 w 4603109"/>
              <a:gd name="connsiteY552" fmla="*/ 924402 h 924402"/>
              <a:gd name="connsiteX553" fmla="*/ 3231321 w 4603109"/>
              <a:gd name="connsiteY553" fmla="*/ 924402 h 924402"/>
              <a:gd name="connsiteX554" fmla="*/ 3224152 w 4603109"/>
              <a:gd name="connsiteY554" fmla="*/ 924402 h 924402"/>
              <a:gd name="connsiteX555" fmla="*/ 3150088 w 4603109"/>
              <a:gd name="connsiteY555" fmla="*/ 924402 h 924402"/>
              <a:gd name="connsiteX556" fmla="*/ 3120023 w 4603109"/>
              <a:gd name="connsiteY556" fmla="*/ 924402 h 924402"/>
              <a:gd name="connsiteX557" fmla="*/ 3104883 w 4603109"/>
              <a:gd name="connsiteY557" fmla="*/ 924402 h 924402"/>
              <a:gd name="connsiteX558" fmla="*/ 3103552 w 4603109"/>
              <a:gd name="connsiteY558" fmla="*/ 924402 h 924402"/>
              <a:gd name="connsiteX559" fmla="*/ 3077801 w 4603109"/>
              <a:gd name="connsiteY559" fmla="*/ 924402 h 924402"/>
              <a:gd name="connsiteX560" fmla="*/ 3061330 w 4603109"/>
              <a:gd name="connsiteY560" fmla="*/ 924402 h 924402"/>
              <a:gd name="connsiteX561" fmla="*/ 3031265 w 4603109"/>
              <a:gd name="connsiteY561" fmla="*/ 924402 h 924402"/>
              <a:gd name="connsiteX562" fmla="*/ 2977114 w 4603109"/>
              <a:gd name="connsiteY562" fmla="*/ 924402 h 924402"/>
              <a:gd name="connsiteX563" fmla="*/ 2957200 w 4603109"/>
              <a:gd name="connsiteY563" fmla="*/ 924402 h 924402"/>
              <a:gd name="connsiteX564" fmla="*/ 2955709 w 4603109"/>
              <a:gd name="connsiteY564" fmla="*/ 924402 h 924402"/>
              <a:gd name="connsiteX565" fmla="*/ 2950032 w 4603109"/>
              <a:gd name="connsiteY565" fmla="*/ 924402 h 924402"/>
              <a:gd name="connsiteX566" fmla="*/ 2933561 w 4603109"/>
              <a:gd name="connsiteY566" fmla="*/ 924402 h 924402"/>
              <a:gd name="connsiteX567" fmla="*/ 2927136 w 4603109"/>
              <a:gd name="connsiteY567" fmla="*/ 924402 h 924402"/>
              <a:gd name="connsiteX568" fmla="*/ 2903496 w 4603109"/>
              <a:gd name="connsiteY568" fmla="*/ 924402 h 924402"/>
              <a:gd name="connsiteX569" fmla="*/ 2829431 w 4603109"/>
              <a:gd name="connsiteY569" fmla="*/ 924402 h 924402"/>
              <a:gd name="connsiteX570" fmla="*/ 2827940 w 4603109"/>
              <a:gd name="connsiteY570" fmla="*/ 924402 h 924402"/>
              <a:gd name="connsiteX571" fmla="*/ 2799367 w 4603109"/>
              <a:gd name="connsiteY571" fmla="*/ 924402 h 924402"/>
              <a:gd name="connsiteX572" fmla="*/ 2785719 w 4603109"/>
              <a:gd name="connsiteY572" fmla="*/ 924402 h 924402"/>
              <a:gd name="connsiteX573" fmla="*/ 2784228 w 4603109"/>
              <a:gd name="connsiteY573" fmla="*/ 924402 h 924402"/>
              <a:gd name="connsiteX574" fmla="*/ 2757146 w 4603109"/>
              <a:gd name="connsiteY574" fmla="*/ 924402 h 924402"/>
              <a:gd name="connsiteX575" fmla="*/ 2755654 w 4603109"/>
              <a:gd name="connsiteY575" fmla="*/ 924402 h 924402"/>
              <a:gd name="connsiteX576" fmla="*/ 2680098 w 4603109"/>
              <a:gd name="connsiteY576" fmla="*/ 924402 h 924402"/>
              <a:gd name="connsiteX577" fmla="*/ 2657950 w 4603109"/>
              <a:gd name="connsiteY577" fmla="*/ 924402 h 924402"/>
              <a:gd name="connsiteX578" fmla="*/ 2656459 w 4603109"/>
              <a:gd name="connsiteY578" fmla="*/ 924402 h 924402"/>
              <a:gd name="connsiteX579" fmla="*/ 2653017 w 4603109"/>
              <a:gd name="connsiteY579" fmla="*/ 924402 h 924402"/>
              <a:gd name="connsiteX580" fmla="*/ 2636545 w 4603109"/>
              <a:gd name="connsiteY580" fmla="*/ 924402 h 924402"/>
              <a:gd name="connsiteX581" fmla="*/ 2629377 w 4603109"/>
              <a:gd name="connsiteY581" fmla="*/ 924402 h 924402"/>
              <a:gd name="connsiteX582" fmla="*/ 2627885 w 4603109"/>
              <a:gd name="connsiteY582" fmla="*/ 924402 h 924402"/>
              <a:gd name="connsiteX583" fmla="*/ 2606481 w 4603109"/>
              <a:gd name="connsiteY583" fmla="*/ 924402 h 924402"/>
              <a:gd name="connsiteX584" fmla="*/ 2552329 w 4603109"/>
              <a:gd name="connsiteY584" fmla="*/ 924402 h 924402"/>
              <a:gd name="connsiteX585" fmla="*/ 2525248 w 4603109"/>
              <a:gd name="connsiteY585" fmla="*/ 924402 h 924402"/>
              <a:gd name="connsiteX586" fmla="*/ 2510108 w 4603109"/>
              <a:gd name="connsiteY586" fmla="*/ 924402 h 924402"/>
              <a:gd name="connsiteX587" fmla="*/ 2508776 w 4603109"/>
              <a:gd name="connsiteY587" fmla="*/ 924402 h 924402"/>
              <a:gd name="connsiteX588" fmla="*/ 2480043 w 4603109"/>
              <a:gd name="connsiteY588" fmla="*/ 924402 h 924402"/>
              <a:gd name="connsiteX589" fmla="*/ 2478712 w 4603109"/>
              <a:gd name="connsiteY589" fmla="*/ 924402 h 924402"/>
              <a:gd name="connsiteX590" fmla="*/ 2463572 w 4603109"/>
              <a:gd name="connsiteY590" fmla="*/ 924402 h 924402"/>
              <a:gd name="connsiteX591" fmla="*/ 2436490 w 4603109"/>
              <a:gd name="connsiteY591" fmla="*/ 924402 h 924402"/>
              <a:gd name="connsiteX592" fmla="*/ 2382339 w 4603109"/>
              <a:gd name="connsiteY592" fmla="*/ 924402 h 924402"/>
              <a:gd name="connsiteX593" fmla="*/ 2360934 w 4603109"/>
              <a:gd name="connsiteY593" fmla="*/ 924402 h 924402"/>
              <a:gd name="connsiteX594" fmla="*/ 2359443 w 4603109"/>
              <a:gd name="connsiteY594" fmla="*/ 924402 h 924402"/>
              <a:gd name="connsiteX595" fmla="*/ 2352274 w 4603109"/>
              <a:gd name="connsiteY595" fmla="*/ 924402 h 924402"/>
              <a:gd name="connsiteX596" fmla="*/ 2335803 w 4603109"/>
              <a:gd name="connsiteY596" fmla="*/ 924402 h 924402"/>
              <a:gd name="connsiteX597" fmla="*/ 2332360 w 4603109"/>
              <a:gd name="connsiteY597" fmla="*/ 924402 h 924402"/>
              <a:gd name="connsiteX598" fmla="*/ 2332328 w 4603109"/>
              <a:gd name="connsiteY598" fmla="*/ 924402 h 924402"/>
              <a:gd name="connsiteX599" fmla="*/ 2330869 w 4603109"/>
              <a:gd name="connsiteY599" fmla="*/ 924402 h 924402"/>
              <a:gd name="connsiteX600" fmla="*/ 2308721 w 4603109"/>
              <a:gd name="connsiteY600" fmla="*/ 924402 h 924402"/>
              <a:gd name="connsiteX601" fmla="*/ 2233165 w 4603109"/>
              <a:gd name="connsiteY601" fmla="*/ 924402 h 924402"/>
              <a:gd name="connsiteX602" fmla="*/ 2231674 w 4603109"/>
              <a:gd name="connsiteY602" fmla="*/ 924402 h 924402"/>
              <a:gd name="connsiteX603" fmla="*/ 2204591 w 4603109"/>
              <a:gd name="connsiteY603" fmla="*/ 924402 h 924402"/>
              <a:gd name="connsiteX604" fmla="*/ 2204559 w 4603109"/>
              <a:gd name="connsiteY604" fmla="*/ 924402 h 924402"/>
              <a:gd name="connsiteX605" fmla="*/ 2203100 w 4603109"/>
              <a:gd name="connsiteY605" fmla="*/ 924402 h 924402"/>
              <a:gd name="connsiteX606" fmla="*/ 2189452 w 4603109"/>
              <a:gd name="connsiteY606" fmla="*/ 924402 h 924402"/>
              <a:gd name="connsiteX607" fmla="*/ 2160879 w 4603109"/>
              <a:gd name="connsiteY607" fmla="*/ 924402 h 924402"/>
              <a:gd name="connsiteX608" fmla="*/ 2159388 w 4603109"/>
              <a:gd name="connsiteY608" fmla="*/ 924402 h 924402"/>
              <a:gd name="connsiteX609" fmla="*/ 2085323 w 4603109"/>
              <a:gd name="connsiteY609" fmla="*/ 924402 h 924402"/>
              <a:gd name="connsiteX610" fmla="*/ 2077294 w 4603109"/>
              <a:gd name="connsiteY610" fmla="*/ 924402 h 924402"/>
              <a:gd name="connsiteX611" fmla="*/ 2061683 w 4603109"/>
              <a:gd name="connsiteY611" fmla="*/ 924402 h 924402"/>
              <a:gd name="connsiteX612" fmla="*/ 2055258 w 4603109"/>
              <a:gd name="connsiteY612" fmla="*/ 924402 h 924402"/>
              <a:gd name="connsiteX613" fmla="*/ 2038787 w 4603109"/>
              <a:gd name="connsiteY613" fmla="*/ 924402 h 924402"/>
              <a:gd name="connsiteX614" fmla="*/ 2033110 w 4603109"/>
              <a:gd name="connsiteY614" fmla="*/ 924402 h 924402"/>
              <a:gd name="connsiteX615" fmla="*/ 2031619 w 4603109"/>
              <a:gd name="connsiteY615" fmla="*/ 924402 h 924402"/>
              <a:gd name="connsiteX616" fmla="*/ 2011705 w 4603109"/>
              <a:gd name="connsiteY616" fmla="*/ 924402 h 924402"/>
              <a:gd name="connsiteX617" fmla="*/ 1957554 w 4603109"/>
              <a:gd name="connsiteY617" fmla="*/ 924402 h 924402"/>
              <a:gd name="connsiteX618" fmla="*/ 1949525 w 4603109"/>
              <a:gd name="connsiteY618" fmla="*/ 924402 h 924402"/>
              <a:gd name="connsiteX619" fmla="*/ 1927489 w 4603109"/>
              <a:gd name="connsiteY619" fmla="*/ 924402 h 924402"/>
              <a:gd name="connsiteX620" fmla="*/ 1911018 w 4603109"/>
              <a:gd name="connsiteY620" fmla="*/ 924402 h 924402"/>
              <a:gd name="connsiteX621" fmla="*/ 1907543 w 4603109"/>
              <a:gd name="connsiteY621" fmla="*/ 924402 h 924402"/>
              <a:gd name="connsiteX622" fmla="*/ 1885268 w 4603109"/>
              <a:gd name="connsiteY622" fmla="*/ 924402 h 924402"/>
              <a:gd name="connsiteX623" fmla="*/ 1883936 w 4603109"/>
              <a:gd name="connsiteY623" fmla="*/ 924402 h 924402"/>
              <a:gd name="connsiteX624" fmla="*/ 1868796 w 4603109"/>
              <a:gd name="connsiteY624" fmla="*/ 924402 h 924402"/>
              <a:gd name="connsiteX625" fmla="*/ 1838732 w 4603109"/>
              <a:gd name="connsiteY625" fmla="*/ 924402 h 924402"/>
              <a:gd name="connsiteX626" fmla="*/ 1779774 w 4603109"/>
              <a:gd name="connsiteY626" fmla="*/ 924402 h 924402"/>
              <a:gd name="connsiteX627" fmla="*/ 1764668 w 4603109"/>
              <a:gd name="connsiteY627" fmla="*/ 924402 h 924402"/>
              <a:gd name="connsiteX628" fmla="*/ 1757499 w 4603109"/>
              <a:gd name="connsiteY628" fmla="*/ 924402 h 924402"/>
              <a:gd name="connsiteX629" fmla="*/ 1741027 w 4603109"/>
              <a:gd name="connsiteY629" fmla="*/ 924402 h 924402"/>
              <a:gd name="connsiteX630" fmla="*/ 1737552 w 4603109"/>
              <a:gd name="connsiteY630" fmla="*/ 924402 h 924402"/>
              <a:gd name="connsiteX631" fmla="*/ 1736094 w 4603109"/>
              <a:gd name="connsiteY631" fmla="*/ 924402 h 924402"/>
              <a:gd name="connsiteX632" fmla="*/ 1734603 w 4603109"/>
              <a:gd name="connsiteY632" fmla="*/ 924402 h 924402"/>
              <a:gd name="connsiteX633" fmla="*/ 1710963 w 4603109"/>
              <a:gd name="connsiteY633" fmla="*/ 924402 h 924402"/>
              <a:gd name="connsiteX634" fmla="*/ 1707488 w 4603109"/>
              <a:gd name="connsiteY634" fmla="*/ 924402 h 924402"/>
              <a:gd name="connsiteX635" fmla="*/ 1652509 w 4603109"/>
              <a:gd name="connsiteY635" fmla="*/ 924402 h 924402"/>
              <a:gd name="connsiteX636" fmla="*/ 1636899 w 4603109"/>
              <a:gd name="connsiteY636" fmla="*/ 924402 h 924402"/>
              <a:gd name="connsiteX637" fmla="*/ 1609783 w 4603109"/>
              <a:gd name="connsiteY637" fmla="*/ 924402 h 924402"/>
              <a:gd name="connsiteX638" fmla="*/ 1608325 w 4603109"/>
              <a:gd name="connsiteY638" fmla="*/ 924402 h 924402"/>
              <a:gd name="connsiteX639" fmla="*/ 1606834 w 4603109"/>
              <a:gd name="connsiteY639" fmla="*/ 924402 h 924402"/>
              <a:gd name="connsiteX640" fmla="*/ 1579719 w 4603109"/>
              <a:gd name="connsiteY640" fmla="*/ 924402 h 924402"/>
              <a:gd name="connsiteX641" fmla="*/ 1564612 w 4603109"/>
              <a:gd name="connsiteY641" fmla="*/ 924402 h 924402"/>
              <a:gd name="connsiteX642" fmla="*/ 1524740 w 4603109"/>
              <a:gd name="connsiteY642" fmla="*/ 924402 h 924402"/>
              <a:gd name="connsiteX643" fmla="*/ 1482518 w 4603109"/>
              <a:gd name="connsiteY643" fmla="*/ 924402 h 924402"/>
              <a:gd name="connsiteX644" fmla="*/ 1460483 w 4603109"/>
              <a:gd name="connsiteY644" fmla="*/ 924402 h 924402"/>
              <a:gd name="connsiteX645" fmla="*/ 1452454 w 4603109"/>
              <a:gd name="connsiteY645" fmla="*/ 924402 h 924402"/>
              <a:gd name="connsiteX646" fmla="*/ 1444011 w 4603109"/>
              <a:gd name="connsiteY646" fmla="*/ 924402 h 924402"/>
              <a:gd name="connsiteX647" fmla="*/ 1436843 w 4603109"/>
              <a:gd name="connsiteY647" fmla="*/ 924402 h 924402"/>
              <a:gd name="connsiteX648" fmla="*/ 1413947 w 4603109"/>
              <a:gd name="connsiteY648" fmla="*/ 924402 h 924402"/>
              <a:gd name="connsiteX649" fmla="*/ 1354749 w 4603109"/>
              <a:gd name="connsiteY649" fmla="*/ 924402 h 924402"/>
              <a:gd name="connsiteX650" fmla="*/ 1332714 w 4603109"/>
              <a:gd name="connsiteY650" fmla="*/ 924402 h 924402"/>
              <a:gd name="connsiteX651" fmla="*/ 1324685 w 4603109"/>
              <a:gd name="connsiteY651" fmla="*/ 924402 h 924402"/>
              <a:gd name="connsiteX652" fmla="*/ 1316242 w 4603109"/>
              <a:gd name="connsiteY652" fmla="*/ 924402 h 924402"/>
              <a:gd name="connsiteX653" fmla="*/ 1312767 w 4603109"/>
              <a:gd name="connsiteY653" fmla="*/ 924402 h 924402"/>
              <a:gd name="connsiteX654" fmla="*/ 1286178 w 4603109"/>
              <a:gd name="connsiteY654" fmla="*/ 924402 h 924402"/>
              <a:gd name="connsiteX655" fmla="*/ 1282703 w 4603109"/>
              <a:gd name="connsiteY655" fmla="*/ 924402 h 924402"/>
              <a:gd name="connsiteX656" fmla="*/ 1243956 w 4603109"/>
              <a:gd name="connsiteY656" fmla="*/ 924402 h 924402"/>
              <a:gd name="connsiteX657" fmla="*/ 1184998 w 4603109"/>
              <a:gd name="connsiteY657" fmla="*/ 924402 h 924402"/>
              <a:gd name="connsiteX658" fmla="*/ 1154934 w 4603109"/>
              <a:gd name="connsiteY658" fmla="*/ 924402 h 924402"/>
              <a:gd name="connsiteX659" fmla="*/ 1139828 w 4603109"/>
              <a:gd name="connsiteY659" fmla="*/ 924402 h 924402"/>
              <a:gd name="connsiteX660" fmla="*/ 1116187 w 4603109"/>
              <a:gd name="connsiteY660" fmla="*/ 924402 h 924402"/>
              <a:gd name="connsiteX661" fmla="*/ 1112712 w 4603109"/>
              <a:gd name="connsiteY661" fmla="*/ 924402 h 924402"/>
              <a:gd name="connsiteX662" fmla="*/ 1057734 w 4603109"/>
              <a:gd name="connsiteY662" fmla="*/ 924402 h 924402"/>
              <a:gd name="connsiteX663" fmla="*/ 1027669 w 4603109"/>
              <a:gd name="connsiteY663" fmla="*/ 924402 h 924402"/>
              <a:gd name="connsiteX664" fmla="*/ 1012059 w 4603109"/>
              <a:gd name="connsiteY664" fmla="*/ 924402 h 924402"/>
              <a:gd name="connsiteX665" fmla="*/ 984943 w 4603109"/>
              <a:gd name="connsiteY665" fmla="*/ 924402 h 924402"/>
              <a:gd name="connsiteX666" fmla="*/ 929965 w 4603109"/>
              <a:gd name="connsiteY666" fmla="*/ 924402 h 924402"/>
              <a:gd name="connsiteX667" fmla="*/ 899900 w 4603109"/>
              <a:gd name="connsiteY667" fmla="*/ 924402 h 924402"/>
              <a:gd name="connsiteX668" fmla="*/ 857678 w 4603109"/>
              <a:gd name="connsiteY668" fmla="*/ 924402 h 924402"/>
              <a:gd name="connsiteX669" fmla="*/ 819171 w 4603109"/>
              <a:gd name="connsiteY669" fmla="*/ 924402 h 924402"/>
              <a:gd name="connsiteX670" fmla="*/ 729909 w 4603109"/>
              <a:gd name="connsiteY670" fmla="*/ 924402 h 924402"/>
              <a:gd name="connsiteX671" fmla="*/ 691402 w 4603109"/>
              <a:gd name="connsiteY671" fmla="*/ 924402 h 924402"/>
              <a:gd name="connsiteX672" fmla="*/ 687927 w 4603109"/>
              <a:gd name="connsiteY672" fmla="*/ 924402 h 924402"/>
              <a:gd name="connsiteX673" fmla="*/ 560158 w 4603109"/>
              <a:gd name="connsiteY673" fmla="*/ 924402 h 924402"/>
              <a:gd name="connsiteX674" fmla="*/ 432894 w 4603109"/>
              <a:gd name="connsiteY674" fmla="*/ 924402 h 924402"/>
              <a:gd name="connsiteX675" fmla="*/ 305125 w 4603109"/>
              <a:gd name="connsiteY675" fmla="*/ 924402 h 924402"/>
              <a:gd name="connsiteX676" fmla="*/ 223202 w 4603109"/>
              <a:gd name="connsiteY676" fmla="*/ 877348 h 924402"/>
              <a:gd name="connsiteX677" fmla="*/ 10809 w 4603109"/>
              <a:gd name="connsiteY677" fmla="*/ 509257 h 924402"/>
              <a:gd name="connsiteX678" fmla="*/ 10809 w 4603109"/>
              <a:gd name="connsiteY678" fmla="*/ 415146 h 924402"/>
              <a:gd name="connsiteX679" fmla="*/ 223202 w 4603109"/>
              <a:gd name="connsiteY679" fmla="*/ 47054 h 924402"/>
              <a:gd name="connsiteX680" fmla="*/ 305125 w 4603109"/>
              <a:gd name="connsiteY680" fmla="*/ 0 h 924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</a:cxnLst>
            <a:rect l="l" t="t" r="r" b="b"/>
            <a:pathLst>
              <a:path w="4603109" h="924402">
                <a:moveTo>
                  <a:pt x="305125" y="0"/>
                </a:moveTo>
                <a:lnTo>
                  <a:pt x="432894" y="0"/>
                </a:lnTo>
                <a:lnTo>
                  <a:pt x="445336" y="0"/>
                </a:lnTo>
                <a:cubicBezTo>
                  <a:pt x="485989" y="0"/>
                  <a:pt x="520835" y="0"/>
                  <a:pt x="550703" y="0"/>
                </a:cubicBezTo>
                <a:lnTo>
                  <a:pt x="560158" y="0"/>
                </a:lnTo>
                <a:lnTo>
                  <a:pt x="573105" y="0"/>
                </a:lnTo>
                <a:lnTo>
                  <a:pt x="626202" y="0"/>
                </a:lnTo>
                <a:cubicBezTo>
                  <a:pt x="646943" y="0"/>
                  <a:pt x="663537" y="0"/>
                  <a:pt x="676811" y="0"/>
                </a:cubicBezTo>
                <a:lnTo>
                  <a:pt x="678472" y="0"/>
                </a:lnTo>
                <a:lnTo>
                  <a:pt x="687927" y="0"/>
                </a:lnTo>
                <a:lnTo>
                  <a:pt x="691402" y="0"/>
                </a:lnTo>
                <a:lnTo>
                  <a:pt x="700371" y="0"/>
                </a:lnTo>
                <a:lnTo>
                  <a:pt x="707508" y="0"/>
                </a:lnTo>
                <a:cubicBezTo>
                  <a:pt x="729909" y="0"/>
                  <a:pt x="729909" y="0"/>
                  <a:pt x="729909" y="0"/>
                </a:cubicBezTo>
                <a:lnTo>
                  <a:pt x="753971" y="0"/>
                </a:lnTo>
                <a:lnTo>
                  <a:pt x="804580" y="0"/>
                </a:lnTo>
                <a:lnTo>
                  <a:pt x="805737" y="0"/>
                </a:lnTo>
                <a:lnTo>
                  <a:pt x="819171" y="0"/>
                </a:lnTo>
                <a:lnTo>
                  <a:pt x="828140" y="0"/>
                </a:lnTo>
                <a:lnTo>
                  <a:pt x="831615" y="0"/>
                </a:lnTo>
                <a:lnTo>
                  <a:pt x="835277" y="0"/>
                </a:lnTo>
                <a:lnTo>
                  <a:pt x="857678" y="0"/>
                </a:lnTo>
                <a:lnTo>
                  <a:pt x="864889" y="0"/>
                </a:lnTo>
                <a:lnTo>
                  <a:pt x="899900" y="0"/>
                </a:lnTo>
                <a:lnTo>
                  <a:pt x="909341" y="0"/>
                </a:lnTo>
                <a:lnTo>
                  <a:pt x="929965" y="0"/>
                </a:lnTo>
                <a:lnTo>
                  <a:pt x="933506" y="0"/>
                </a:lnTo>
                <a:lnTo>
                  <a:pt x="936982" y="0"/>
                </a:lnTo>
                <a:lnTo>
                  <a:pt x="959384" y="0"/>
                </a:lnTo>
                <a:lnTo>
                  <a:pt x="962542" y="0"/>
                </a:lnTo>
                <a:lnTo>
                  <a:pt x="984943" y="0"/>
                </a:lnTo>
                <a:lnTo>
                  <a:pt x="992658" y="0"/>
                </a:lnTo>
                <a:lnTo>
                  <a:pt x="1012059" y="0"/>
                </a:lnTo>
                <a:lnTo>
                  <a:pt x="1012480" y="0"/>
                </a:lnTo>
                <a:lnTo>
                  <a:pt x="1027669" y="0"/>
                </a:lnTo>
                <a:lnTo>
                  <a:pt x="1037110" y="0"/>
                </a:lnTo>
                <a:lnTo>
                  <a:pt x="1040112" y="0"/>
                </a:lnTo>
                <a:lnTo>
                  <a:pt x="1057734" y="0"/>
                </a:lnTo>
                <a:lnTo>
                  <a:pt x="1064751" y="0"/>
                </a:lnTo>
                <a:lnTo>
                  <a:pt x="1070177" y="0"/>
                </a:lnTo>
                <a:lnTo>
                  <a:pt x="1072436" y="0"/>
                </a:lnTo>
                <a:lnTo>
                  <a:pt x="1090311" y="0"/>
                </a:lnTo>
                <a:lnTo>
                  <a:pt x="1110718" y="0"/>
                </a:lnTo>
                <a:lnTo>
                  <a:pt x="1112712" y="0"/>
                </a:lnTo>
                <a:lnTo>
                  <a:pt x="1116187" y="0"/>
                </a:lnTo>
                <a:lnTo>
                  <a:pt x="1139828" y="0"/>
                </a:lnTo>
                <a:lnTo>
                  <a:pt x="1140249" y="0"/>
                </a:lnTo>
                <a:lnTo>
                  <a:pt x="1145480" y="0"/>
                </a:lnTo>
                <a:lnTo>
                  <a:pt x="1152270" y="0"/>
                </a:lnTo>
                <a:lnTo>
                  <a:pt x="1154934" y="0"/>
                </a:lnTo>
                <a:lnTo>
                  <a:pt x="1167881" y="0"/>
                </a:lnTo>
                <a:lnTo>
                  <a:pt x="1175544" y="0"/>
                </a:lnTo>
                <a:lnTo>
                  <a:pt x="1184998" y="0"/>
                </a:lnTo>
                <a:lnTo>
                  <a:pt x="1197946" y="0"/>
                </a:lnTo>
                <a:lnTo>
                  <a:pt x="1200205" y="0"/>
                </a:lnTo>
                <a:lnTo>
                  <a:pt x="1220978" y="0"/>
                </a:lnTo>
                <a:lnTo>
                  <a:pt x="1238487" y="0"/>
                </a:lnTo>
                <a:lnTo>
                  <a:pt x="1243956" y="0"/>
                </a:lnTo>
                <a:lnTo>
                  <a:pt x="1251042" y="0"/>
                </a:lnTo>
                <a:lnTo>
                  <a:pt x="1257637" y="0"/>
                </a:lnTo>
                <a:lnTo>
                  <a:pt x="1271587" y="0"/>
                </a:lnTo>
                <a:lnTo>
                  <a:pt x="1273249" y="0"/>
                </a:lnTo>
                <a:lnTo>
                  <a:pt x="1280039" y="0"/>
                </a:lnTo>
                <a:lnTo>
                  <a:pt x="1282703" y="0"/>
                </a:lnTo>
                <a:lnTo>
                  <a:pt x="1286178" y="0"/>
                </a:lnTo>
                <a:lnTo>
                  <a:pt x="1295146" y="0"/>
                </a:lnTo>
                <a:lnTo>
                  <a:pt x="1301651" y="0"/>
                </a:lnTo>
                <a:lnTo>
                  <a:pt x="1302284" y="0"/>
                </a:lnTo>
                <a:lnTo>
                  <a:pt x="1303313" y="0"/>
                </a:lnTo>
                <a:lnTo>
                  <a:pt x="1312767" y="0"/>
                </a:lnTo>
                <a:lnTo>
                  <a:pt x="1316242" y="0"/>
                </a:lnTo>
                <a:lnTo>
                  <a:pt x="1321886" y="0"/>
                </a:lnTo>
                <a:lnTo>
                  <a:pt x="1324685" y="0"/>
                </a:lnTo>
                <a:lnTo>
                  <a:pt x="1325211" y="0"/>
                </a:lnTo>
                <a:lnTo>
                  <a:pt x="1332348" y="0"/>
                </a:lnTo>
                <a:lnTo>
                  <a:pt x="1332714" y="0"/>
                </a:lnTo>
                <a:lnTo>
                  <a:pt x="1333135" y="0"/>
                </a:lnTo>
                <a:lnTo>
                  <a:pt x="1348747" y="0"/>
                </a:lnTo>
                <a:lnTo>
                  <a:pt x="1354749" y="0"/>
                </a:lnTo>
                <a:lnTo>
                  <a:pt x="1378811" y="0"/>
                </a:lnTo>
                <a:lnTo>
                  <a:pt x="1383745" y="0"/>
                </a:lnTo>
                <a:lnTo>
                  <a:pt x="1385406" y="0"/>
                </a:lnTo>
                <a:lnTo>
                  <a:pt x="1399356" y="0"/>
                </a:lnTo>
                <a:lnTo>
                  <a:pt x="1400513" y="0"/>
                </a:lnTo>
                <a:lnTo>
                  <a:pt x="1413947" y="0"/>
                </a:lnTo>
                <a:lnTo>
                  <a:pt x="1414442" y="0"/>
                </a:lnTo>
                <a:lnTo>
                  <a:pt x="1422915" y="0"/>
                </a:lnTo>
                <a:lnTo>
                  <a:pt x="1426390" y="0"/>
                </a:lnTo>
                <a:lnTo>
                  <a:pt x="1429420" y="0"/>
                </a:lnTo>
                <a:lnTo>
                  <a:pt x="1430053" y="0"/>
                </a:lnTo>
                <a:lnTo>
                  <a:pt x="1430206" y="0"/>
                </a:lnTo>
                <a:lnTo>
                  <a:pt x="1430577" y="0"/>
                </a:lnTo>
                <a:lnTo>
                  <a:pt x="1436843" y="0"/>
                </a:lnTo>
                <a:lnTo>
                  <a:pt x="1444011" y="0"/>
                </a:lnTo>
                <a:lnTo>
                  <a:pt x="1449655" y="0"/>
                </a:lnTo>
                <a:lnTo>
                  <a:pt x="1452454" y="0"/>
                </a:lnTo>
                <a:lnTo>
                  <a:pt x="1452980" y="0"/>
                </a:lnTo>
                <a:lnTo>
                  <a:pt x="1456455" y="0"/>
                </a:lnTo>
                <a:lnTo>
                  <a:pt x="1459664" y="0"/>
                </a:lnTo>
                <a:lnTo>
                  <a:pt x="1460117" y="0"/>
                </a:lnTo>
                <a:lnTo>
                  <a:pt x="1460483" y="0"/>
                </a:lnTo>
                <a:lnTo>
                  <a:pt x="1460904" y="0"/>
                </a:lnTo>
                <a:lnTo>
                  <a:pt x="1472926" y="0"/>
                </a:lnTo>
                <a:lnTo>
                  <a:pt x="1482518" y="0"/>
                </a:lnTo>
                <a:lnTo>
                  <a:pt x="1489729" y="0"/>
                </a:lnTo>
                <a:lnTo>
                  <a:pt x="1504116" y="0"/>
                </a:lnTo>
                <a:lnTo>
                  <a:pt x="1511514" y="0"/>
                </a:lnTo>
                <a:lnTo>
                  <a:pt x="1524740" y="0"/>
                </a:lnTo>
                <a:lnTo>
                  <a:pt x="1528282" y="0"/>
                </a:lnTo>
                <a:lnTo>
                  <a:pt x="1531757" y="0"/>
                </a:lnTo>
                <a:lnTo>
                  <a:pt x="1534181" y="0"/>
                </a:lnTo>
                <a:lnTo>
                  <a:pt x="1542211" y="0"/>
                </a:lnTo>
                <a:lnTo>
                  <a:pt x="1554159" y="0"/>
                </a:lnTo>
                <a:lnTo>
                  <a:pt x="1557318" y="0"/>
                </a:lnTo>
                <a:lnTo>
                  <a:pt x="1557975" y="0"/>
                </a:lnTo>
                <a:lnTo>
                  <a:pt x="1558346" y="0"/>
                </a:lnTo>
                <a:lnTo>
                  <a:pt x="1561822" y="0"/>
                </a:lnTo>
                <a:lnTo>
                  <a:pt x="1564612" y="0"/>
                </a:lnTo>
                <a:lnTo>
                  <a:pt x="1566857" y="0"/>
                </a:lnTo>
                <a:lnTo>
                  <a:pt x="1576919" y="0"/>
                </a:lnTo>
                <a:lnTo>
                  <a:pt x="1579719" y="0"/>
                </a:lnTo>
                <a:lnTo>
                  <a:pt x="1584224" y="0"/>
                </a:lnTo>
                <a:lnTo>
                  <a:pt x="1587382" y="0"/>
                </a:lnTo>
                <a:lnTo>
                  <a:pt x="1587433" y="0"/>
                </a:lnTo>
                <a:lnTo>
                  <a:pt x="1600695" y="0"/>
                </a:lnTo>
                <a:lnTo>
                  <a:pt x="1606834" y="0"/>
                </a:lnTo>
                <a:lnTo>
                  <a:pt x="1607256" y="0"/>
                </a:lnTo>
                <a:lnTo>
                  <a:pt x="1608325" y="0"/>
                </a:lnTo>
                <a:lnTo>
                  <a:pt x="1609783" y="0"/>
                </a:lnTo>
                <a:lnTo>
                  <a:pt x="1617498" y="0"/>
                </a:lnTo>
                <a:lnTo>
                  <a:pt x="1631885" y="0"/>
                </a:lnTo>
                <a:lnTo>
                  <a:pt x="1636899" y="0"/>
                </a:lnTo>
                <a:lnTo>
                  <a:pt x="1637320" y="0"/>
                </a:lnTo>
                <a:lnTo>
                  <a:pt x="1637445" y="0"/>
                </a:lnTo>
                <a:lnTo>
                  <a:pt x="1652509" y="0"/>
                </a:lnTo>
                <a:lnTo>
                  <a:pt x="1659526" y="0"/>
                </a:lnTo>
                <a:lnTo>
                  <a:pt x="1661950" y="0"/>
                </a:lnTo>
                <a:lnTo>
                  <a:pt x="1664952" y="0"/>
                </a:lnTo>
                <a:lnTo>
                  <a:pt x="1667212" y="0"/>
                </a:lnTo>
                <a:lnTo>
                  <a:pt x="1685087" y="0"/>
                </a:lnTo>
                <a:lnTo>
                  <a:pt x="1689591" y="0"/>
                </a:lnTo>
                <a:lnTo>
                  <a:pt x="1694626" y="0"/>
                </a:lnTo>
                <a:lnTo>
                  <a:pt x="1697276" y="0"/>
                </a:lnTo>
                <a:lnTo>
                  <a:pt x="1698000" y="0"/>
                </a:lnTo>
                <a:lnTo>
                  <a:pt x="1704688" y="0"/>
                </a:lnTo>
                <a:lnTo>
                  <a:pt x="1707488" y="0"/>
                </a:lnTo>
                <a:lnTo>
                  <a:pt x="1710963" y="0"/>
                </a:lnTo>
                <a:lnTo>
                  <a:pt x="1715151" y="0"/>
                </a:lnTo>
                <a:lnTo>
                  <a:pt x="1721928" y="0"/>
                </a:lnTo>
                <a:lnTo>
                  <a:pt x="1734603" y="0"/>
                </a:lnTo>
                <a:lnTo>
                  <a:pt x="1735025" y="0"/>
                </a:lnTo>
                <a:lnTo>
                  <a:pt x="1735558" y="0"/>
                </a:lnTo>
                <a:lnTo>
                  <a:pt x="1736094" y="0"/>
                </a:lnTo>
                <a:lnTo>
                  <a:pt x="1737552" y="0"/>
                </a:lnTo>
                <a:lnTo>
                  <a:pt x="1741027" y="0"/>
                </a:lnTo>
                <a:lnTo>
                  <a:pt x="1747046" y="0"/>
                </a:lnTo>
                <a:lnTo>
                  <a:pt x="1748537" y="0"/>
                </a:lnTo>
                <a:lnTo>
                  <a:pt x="1753052" y="0"/>
                </a:lnTo>
                <a:lnTo>
                  <a:pt x="1757499" y="0"/>
                </a:lnTo>
                <a:lnTo>
                  <a:pt x="1764668" y="0"/>
                </a:lnTo>
                <a:lnTo>
                  <a:pt x="1765089" y="0"/>
                </a:lnTo>
                <a:lnTo>
                  <a:pt x="1765214" y="0"/>
                </a:lnTo>
                <a:lnTo>
                  <a:pt x="1770320" y="0"/>
                </a:lnTo>
                <a:lnTo>
                  <a:pt x="1777110" y="0"/>
                </a:lnTo>
                <a:lnTo>
                  <a:pt x="1779774" y="0"/>
                </a:lnTo>
                <a:lnTo>
                  <a:pt x="1792721" y="0"/>
                </a:lnTo>
                <a:lnTo>
                  <a:pt x="1794981" y="0"/>
                </a:lnTo>
                <a:lnTo>
                  <a:pt x="1825045" y="0"/>
                </a:lnTo>
                <a:lnTo>
                  <a:pt x="1825769" y="0"/>
                </a:lnTo>
                <a:lnTo>
                  <a:pt x="1838732" y="0"/>
                </a:lnTo>
                <a:lnTo>
                  <a:pt x="1845818" y="0"/>
                </a:lnTo>
                <a:lnTo>
                  <a:pt x="1849697" y="0"/>
                </a:lnTo>
                <a:lnTo>
                  <a:pt x="1852412" y="0"/>
                </a:lnTo>
                <a:lnTo>
                  <a:pt x="1853903" y="0"/>
                </a:lnTo>
                <a:lnTo>
                  <a:pt x="1863327" y="0"/>
                </a:lnTo>
                <a:lnTo>
                  <a:pt x="1868796" y="0"/>
                </a:lnTo>
                <a:lnTo>
                  <a:pt x="1874815" y="0"/>
                </a:lnTo>
                <a:lnTo>
                  <a:pt x="1876306" y="0"/>
                </a:lnTo>
                <a:lnTo>
                  <a:pt x="1880821" y="0"/>
                </a:lnTo>
                <a:lnTo>
                  <a:pt x="1882477" y="0"/>
                </a:lnTo>
                <a:lnTo>
                  <a:pt x="1883936" y="0"/>
                </a:lnTo>
                <a:lnTo>
                  <a:pt x="1885268" y="0"/>
                </a:lnTo>
                <a:lnTo>
                  <a:pt x="1896427" y="0"/>
                </a:lnTo>
                <a:lnTo>
                  <a:pt x="1898089" y="0"/>
                </a:lnTo>
                <a:lnTo>
                  <a:pt x="1904879" y="0"/>
                </a:lnTo>
                <a:lnTo>
                  <a:pt x="1907543" y="0"/>
                </a:lnTo>
                <a:lnTo>
                  <a:pt x="1911018" y="0"/>
                </a:lnTo>
                <a:lnTo>
                  <a:pt x="1919986" y="0"/>
                </a:lnTo>
                <a:lnTo>
                  <a:pt x="1927124" y="0"/>
                </a:lnTo>
                <a:lnTo>
                  <a:pt x="1927489" y="0"/>
                </a:lnTo>
                <a:lnTo>
                  <a:pt x="1927911" y="0"/>
                </a:lnTo>
                <a:lnTo>
                  <a:pt x="1929402" y="0"/>
                </a:lnTo>
                <a:lnTo>
                  <a:pt x="1946726" y="0"/>
                </a:lnTo>
                <a:lnTo>
                  <a:pt x="1949525" y="0"/>
                </a:lnTo>
                <a:lnTo>
                  <a:pt x="1957554" y="0"/>
                </a:lnTo>
                <a:lnTo>
                  <a:pt x="1957975" y="0"/>
                </a:lnTo>
                <a:lnTo>
                  <a:pt x="1973587" y="0"/>
                </a:lnTo>
                <a:lnTo>
                  <a:pt x="1978520" y="0"/>
                </a:lnTo>
                <a:lnTo>
                  <a:pt x="1980012" y="0"/>
                </a:lnTo>
                <a:lnTo>
                  <a:pt x="1980181" y="0"/>
                </a:lnTo>
                <a:lnTo>
                  <a:pt x="1981672" y="0"/>
                </a:lnTo>
                <a:lnTo>
                  <a:pt x="2008585" y="0"/>
                </a:lnTo>
                <a:lnTo>
                  <a:pt x="2009218" y="0"/>
                </a:lnTo>
                <a:lnTo>
                  <a:pt x="2010246" y="0"/>
                </a:lnTo>
                <a:lnTo>
                  <a:pt x="2010709" y="0"/>
                </a:lnTo>
                <a:lnTo>
                  <a:pt x="2011705" y="0"/>
                </a:lnTo>
                <a:lnTo>
                  <a:pt x="2024147" y="0"/>
                </a:lnTo>
                <a:lnTo>
                  <a:pt x="2024196" y="0"/>
                </a:lnTo>
                <a:lnTo>
                  <a:pt x="2024981" y="0"/>
                </a:lnTo>
                <a:lnTo>
                  <a:pt x="2025353" y="0"/>
                </a:lnTo>
                <a:lnTo>
                  <a:pt x="2026473" y="0"/>
                </a:lnTo>
                <a:lnTo>
                  <a:pt x="2031619" y="0"/>
                </a:lnTo>
                <a:lnTo>
                  <a:pt x="2033110" y="0"/>
                </a:lnTo>
                <a:lnTo>
                  <a:pt x="2038787" y="0"/>
                </a:lnTo>
                <a:lnTo>
                  <a:pt x="2039282" y="0"/>
                </a:lnTo>
                <a:lnTo>
                  <a:pt x="2047755" y="0"/>
                </a:lnTo>
                <a:lnTo>
                  <a:pt x="2051230" y="0"/>
                </a:lnTo>
                <a:lnTo>
                  <a:pt x="2054893" y="0"/>
                </a:lnTo>
                <a:lnTo>
                  <a:pt x="2055046" y="0"/>
                </a:lnTo>
                <a:lnTo>
                  <a:pt x="2055258" y="0"/>
                </a:lnTo>
                <a:lnTo>
                  <a:pt x="2055680" y="0"/>
                </a:lnTo>
                <a:lnTo>
                  <a:pt x="2057171" y="0"/>
                </a:lnTo>
                <a:lnTo>
                  <a:pt x="2061683" y="0"/>
                </a:lnTo>
                <a:lnTo>
                  <a:pt x="2067702" y="0"/>
                </a:lnTo>
                <a:lnTo>
                  <a:pt x="2074495" y="0"/>
                </a:lnTo>
                <a:lnTo>
                  <a:pt x="2077294" y="0"/>
                </a:lnTo>
                <a:lnTo>
                  <a:pt x="2084504" y="0"/>
                </a:lnTo>
                <a:lnTo>
                  <a:pt x="2085323" y="0"/>
                </a:lnTo>
                <a:lnTo>
                  <a:pt x="2085744" y="0"/>
                </a:lnTo>
                <a:lnTo>
                  <a:pt x="2097766" y="0"/>
                </a:lnTo>
                <a:lnTo>
                  <a:pt x="2106289" y="0"/>
                </a:lnTo>
                <a:lnTo>
                  <a:pt x="2107781" y="0"/>
                </a:lnTo>
                <a:lnTo>
                  <a:pt x="2128956" y="0"/>
                </a:lnTo>
                <a:lnTo>
                  <a:pt x="2129514" y="0"/>
                </a:lnTo>
                <a:lnTo>
                  <a:pt x="2136354" y="0"/>
                </a:lnTo>
                <a:lnTo>
                  <a:pt x="2136987" y="0"/>
                </a:lnTo>
                <a:lnTo>
                  <a:pt x="2138478" y="0"/>
                </a:lnTo>
                <a:lnTo>
                  <a:pt x="2151916" y="0"/>
                </a:lnTo>
                <a:lnTo>
                  <a:pt x="2152750" y="0"/>
                </a:lnTo>
                <a:lnTo>
                  <a:pt x="2153122" y="0"/>
                </a:lnTo>
                <a:lnTo>
                  <a:pt x="2154242" y="0"/>
                </a:lnTo>
                <a:lnTo>
                  <a:pt x="2156597" y="0"/>
                </a:lnTo>
                <a:lnTo>
                  <a:pt x="2159388" y="0"/>
                </a:lnTo>
                <a:lnTo>
                  <a:pt x="2160879" y="0"/>
                </a:lnTo>
                <a:lnTo>
                  <a:pt x="2161633" y="0"/>
                </a:lnTo>
                <a:lnTo>
                  <a:pt x="2167051" y="0"/>
                </a:lnTo>
                <a:lnTo>
                  <a:pt x="2178999" y="0"/>
                </a:lnTo>
                <a:lnTo>
                  <a:pt x="2182158" y="0"/>
                </a:lnTo>
                <a:lnTo>
                  <a:pt x="2182815" y="0"/>
                </a:lnTo>
                <a:lnTo>
                  <a:pt x="2188666" y="0"/>
                </a:lnTo>
                <a:lnTo>
                  <a:pt x="2189452" y="0"/>
                </a:lnTo>
                <a:lnTo>
                  <a:pt x="2191697" y="0"/>
                </a:lnTo>
                <a:lnTo>
                  <a:pt x="2195471" y="0"/>
                </a:lnTo>
                <a:lnTo>
                  <a:pt x="2201759" y="0"/>
                </a:lnTo>
                <a:lnTo>
                  <a:pt x="2203100" y="0"/>
                </a:lnTo>
                <a:lnTo>
                  <a:pt x="2204559" y="0"/>
                </a:lnTo>
                <a:lnTo>
                  <a:pt x="2204591" y="0"/>
                </a:lnTo>
                <a:lnTo>
                  <a:pt x="2212273" y="0"/>
                </a:lnTo>
                <a:lnTo>
                  <a:pt x="2225535" y="0"/>
                </a:lnTo>
                <a:lnTo>
                  <a:pt x="2231674" y="0"/>
                </a:lnTo>
                <a:lnTo>
                  <a:pt x="2232096" y="0"/>
                </a:lnTo>
                <a:lnTo>
                  <a:pt x="2232220" y="0"/>
                </a:lnTo>
                <a:lnTo>
                  <a:pt x="2233118" y="0"/>
                </a:lnTo>
                <a:lnTo>
                  <a:pt x="2233165" y="0"/>
                </a:lnTo>
                <a:lnTo>
                  <a:pt x="2256725" y="0"/>
                </a:lnTo>
                <a:lnTo>
                  <a:pt x="2257283" y="0"/>
                </a:lnTo>
                <a:lnTo>
                  <a:pt x="2262285" y="0"/>
                </a:lnTo>
                <a:lnTo>
                  <a:pt x="2284366" y="0"/>
                </a:lnTo>
                <a:lnTo>
                  <a:pt x="2289402" y="0"/>
                </a:lnTo>
                <a:lnTo>
                  <a:pt x="2292052" y="0"/>
                </a:lnTo>
                <a:lnTo>
                  <a:pt x="2299271" y="0"/>
                </a:lnTo>
                <a:lnTo>
                  <a:pt x="2308721" y="0"/>
                </a:lnTo>
                <a:lnTo>
                  <a:pt x="2309927" y="0"/>
                </a:lnTo>
                <a:lnTo>
                  <a:pt x="2316435" y="0"/>
                </a:lnTo>
                <a:lnTo>
                  <a:pt x="2316703" y="0"/>
                </a:lnTo>
                <a:lnTo>
                  <a:pt x="2319466" y="0"/>
                </a:lnTo>
                <a:lnTo>
                  <a:pt x="2322840" y="0"/>
                </a:lnTo>
                <a:lnTo>
                  <a:pt x="2329528" y="0"/>
                </a:lnTo>
                <a:lnTo>
                  <a:pt x="2330869" y="0"/>
                </a:lnTo>
                <a:lnTo>
                  <a:pt x="2332328" y="0"/>
                </a:lnTo>
                <a:lnTo>
                  <a:pt x="2332360" y="0"/>
                </a:lnTo>
                <a:lnTo>
                  <a:pt x="2335803" y="0"/>
                </a:lnTo>
                <a:lnTo>
                  <a:pt x="2343312" y="0"/>
                </a:lnTo>
                <a:lnTo>
                  <a:pt x="2344804" y="0"/>
                </a:lnTo>
                <a:lnTo>
                  <a:pt x="2346768" y="0"/>
                </a:lnTo>
                <a:lnTo>
                  <a:pt x="2347827" y="0"/>
                </a:lnTo>
                <a:lnTo>
                  <a:pt x="2352274" y="0"/>
                </a:lnTo>
                <a:lnTo>
                  <a:pt x="2359443" y="0"/>
                </a:lnTo>
                <a:lnTo>
                  <a:pt x="2359865" y="0"/>
                </a:lnTo>
                <a:lnTo>
                  <a:pt x="2359989" y="0"/>
                </a:lnTo>
                <a:lnTo>
                  <a:pt x="2360887" y="0"/>
                </a:lnTo>
                <a:lnTo>
                  <a:pt x="2360934" y="0"/>
                </a:lnTo>
                <a:lnTo>
                  <a:pt x="2371886" y="0"/>
                </a:lnTo>
                <a:lnTo>
                  <a:pt x="2373377" y="0"/>
                </a:lnTo>
                <a:lnTo>
                  <a:pt x="2377892" y="0"/>
                </a:lnTo>
                <a:cubicBezTo>
                  <a:pt x="2382339" y="0"/>
                  <a:pt x="2382339" y="0"/>
                  <a:pt x="2382339" y="0"/>
                </a:cubicBezTo>
                <a:lnTo>
                  <a:pt x="2390054" y="0"/>
                </a:lnTo>
                <a:lnTo>
                  <a:pt x="2419821" y="0"/>
                </a:lnTo>
                <a:lnTo>
                  <a:pt x="2427040" y="0"/>
                </a:lnTo>
                <a:lnTo>
                  <a:pt x="2436490" y="0"/>
                </a:lnTo>
                <a:lnTo>
                  <a:pt x="2444472" y="0"/>
                </a:lnTo>
                <a:lnTo>
                  <a:pt x="2448678" y="0"/>
                </a:lnTo>
                <a:lnTo>
                  <a:pt x="2450171" y="0"/>
                </a:lnTo>
                <a:lnTo>
                  <a:pt x="2450609" y="0"/>
                </a:lnTo>
                <a:lnTo>
                  <a:pt x="2463572" y="0"/>
                </a:lnTo>
                <a:lnTo>
                  <a:pt x="2471081" y="0"/>
                </a:lnTo>
                <a:lnTo>
                  <a:pt x="2472573" y="0"/>
                </a:lnTo>
                <a:lnTo>
                  <a:pt x="2474537" y="0"/>
                </a:lnTo>
                <a:lnTo>
                  <a:pt x="2475596" y="0"/>
                </a:lnTo>
                <a:lnTo>
                  <a:pt x="2477252" y="0"/>
                </a:lnTo>
                <a:lnTo>
                  <a:pt x="2478712" y="0"/>
                </a:lnTo>
                <a:lnTo>
                  <a:pt x="2478743" y="0"/>
                </a:lnTo>
                <a:lnTo>
                  <a:pt x="2480043" y="0"/>
                </a:lnTo>
                <a:lnTo>
                  <a:pt x="2499655" y="0"/>
                </a:lnTo>
                <a:lnTo>
                  <a:pt x="2501146" y="0"/>
                </a:lnTo>
                <a:lnTo>
                  <a:pt x="2505661" y="0"/>
                </a:lnTo>
                <a:lnTo>
                  <a:pt x="2508776" y="0"/>
                </a:lnTo>
                <a:lnTo>
                  <a:pt x="2510108" y="0"/>
                </a:lnTo>
                <a:lnTo>
                  <a:pt x="2524178" y="0"/>
                </a:lnTo>
                <a:lnTo>
                  <a:pt x="2525248" y="0"/>
                </a:lnTo>
                <a:lnTo>
                  <a:pt x="2525669" y="0"/>
                </a:lnTo>
                <a:lnTo>
                  <a:pt x="2552329" y="0"/>
                </a:lnTo>
                <a:lnTo>
                  <a:pt x="2552751" y="0"/>
                </a:lnTo>
                <a:lnTo>
                  <a:pt x="2554242" y="0"/>
                </a:lnTo>
                <a:lnTo>
                  <a:pt x="2574787" y="0"/>
                </a:lnTo>
                <a:lnTo>
                  <a:pt x="2576279" y="0"/>
                </a:lnTo>
                <a:lnTo>
                  <a:pt x="2576447" y="0"/>
                </a:lnTo>
                <a:lnTo>
                  <a:pt x="2577940" y="0"/>
                </a:lnTo>
                <a:lnTo>
                  <a:pt x="2603360" y="0"/>
                </a:lnTo>
                <a:lnTo>
                  <a:pt x="2604852" y="0"/>
                </a:lnTo>
                <a:lnTo>
                  <a:pt x="2605021" y="0"/>
                </a:lnTo>
                <a:lnTo>
                  <a:pt x="2605484" y="0"/>
                </a:lnTo>
                <a:lnTo>
                  <a:pt x="2606481" y="0"/>
                </a:lnTo>
                <a:lnTo>
                  <a:pt x="2606512" y="0"/>
                </a:lnTo>
                <a:lnTo>
                  <a:pt x="2606976" y="0"/>
                </a:lnTo>
                <a:lnTo>
                  <a:pt x="2618923" y="0"/>
                </a:lnTo>
                <a:lnTo>
                  <a:pt x="2621248" y="0"/>
                </a:lnTo>
                <a:lnTo>
                  <a:pt x="2622740" y="0"/>
                </a:lnTo>
                <a:lnTo>
                  <a:pt x="2627885" y="0"/>
                </a:lnTo>
                <a:lnTo>
                  <a:pt x="2629377" y="0"/>
                </a:lnTo>
                <a:lnTo>
                  <a:pt x="2634058" y="0"/>
                </a:lnTo>
                <a:lnTo>
                  <a:pt x="2635549" y="0"/>
                </a:lnTo>
                <a:lnTo>
                  <a:pt x="2636545" y="0"/>
                </a:lnTo>
                <a:lnTo>
                  <a:pt x="2648987" y="0"/>
                </a:lnTo>
                <a:lnTo>
                  <a:pt x="2649821" y="0"/>
                </a:lnTo>
                <a:lnTo>
                  <a:pt x="2651313" y="0"/>
                </a:lnTo>
                <a:lnTo>
                  <a:pt x="2651947" y="0"/>
                </a:lnTo>
                <a:lnTo>
                  <a:pt x="2653017" y="0"/>
                </a:lnTo>
                <a:lnTo>
                  <a:pt x="2653438" y="0"/>
                </a:lnTo>
                <a:lnTo>
                  <a:pt x="2656459" y="0"/>
                </a:lnTo>
                <a:lnTo>
                  <a:pt x="2657950" y="0"/>
                </a:lnTo>
                <a:lnTo>
                  <a:pt x="2665460" y="0"/>
                </a:lnTo>
                <a:lnTo>
                  <a:pt x="2680098" y="0"/>
                </a:lnTo>
                <a:lnTo>
                  <a:pt x="2680520" y="0"/>
                </a:lnTo>
                <a:lnTo>
                  <a:pt x="2682011" y="0"/>
                </a:lnTo>
                <a:lnTo>
                  <a:pt x="2692542" y="0"/>
                </a:lnTo>
                <a:lnTo>
                  <a:pt x="2702556" y="0"/>
                </a:lnTo>
                <a:lnTo>
                  <a:pt x="2704048" y="0"/>
                </a:lnTo>
                <a:lnTo>
                  <a:pt x="2724289" y="0"/>
                </a:lnTo>
                <a:lnTo>
                  <a:pt x="2731129" y="0"/>
                </a:lnTo>
                <a:lnTo>
                  <a:pt x="2732621" y="0"/>
                </a:lnTo>
                <a:lnTo>
                  <a:pt x="2733253" y="0"/>
                </a:lnTo>
                <a:lnTo>
                  <a:pt x="2734745" y="0"/>
                </a:lnTo>
                <a:lnTo>
                  <a:pt x="2746692" y="0"/>
                </a:lnTo>
                <a:lnTo>
                  <a:pt x="2749017" y="0"/>
                </a:lnTo>
                <a:lnTo>
                  <a:pt x="2750509" y="0"/>
                </a:lnTo>
                <a:lnTo>
                  <a:pt x="2754354" y="0"/>
                </a:lnTo>
                <a:lnTo>
                  <a:pt x="2755654" y="0"/>
                </a:lnTo>
                <a:lnTo>
                  <a:pt x="2757146" y="0"/>
                </a:lnTo>
                <a:lnTo>
                  <a:pt x="2761827" y="0"/>
                </a:lnTo>
                <a:lnTo>
                  <a:pt x="2763318" y="0"/>
                </a:lnTo>
                <a:lnTo>
                  <a:pt x="2776756" y="0"/>
                </a:lnTo>
                <a:lnTo>
                  <a:pt x="2777590" y="0"/>
                </a:lnTo>
                <a:lnTo>
                  <a:pt x="2779082" y="0"/>
                </a:lnTo>
                <a:lnTo>
                  <a:pt x="2783442" y="0"/>
                </a:lnTo>
                <a:lnTo>
                  <a:pt x="2784228" y="0"/>
                </a:lnTo>
                <a:lnTo>
                  <a:pt x="2785719" y="0"/>
                </a:lnTo>
                <a:lnTo>
                  <a:pt x="2786473" y="0"/>
                </a:lnTo>
                <a:lnTo>
                  <a:pt x="2793229" y="0"/>
                </a:lnTo>
                <a:lnTo>
                  <a:pt x="2799367" y="0"/>
                </a:lnTo>
                <a:lnTo>
                  <a:pt x="2813506" y="0"/>
                </a:lnTo>
                <a:lnTo>
                  <a:pt x="2820311" y="0"/>
                </a:lnTo>
                <a:lnTo>
                  <a:pt x="2827893" y="0"/>
                </a:lnTo>
                <a:lnTo>
                  <a:pt x="2827940" y="0"/>
                </a:lnTo>
                <a:lnTo>
                  <a:pt x="2829431" y="0"/>
                </a:lnTo>
                <a:lnTo>
                  <a:pt x="2829978" y="0"/>
                </a:lnTo>
                <a:lnTo>
                  <a:pt x="2852058" y="0"/>
                </a:lnTo>
                <a:lnTo>
                  <a:pt x="2857060" y="0"/>
                </a:lnTo>
                <a:lnTo>
                  <a:pt x="2857958" y="0"/>
                </a:lnTo>
                <a:lnTo>
                  <a:pt x="2871601" y="0"/>
                </a:lnTo>
                <a:lnTo>
                  <a:pt x="2882123" y="0"/>
                </a:lnTo>
                <a:lnTo>
                  <a:pt x="2894046" y="0"/>
                </a:lnTo>
                <a:lnTo>
                  <a:pt x="2903496" y="0"/>
                </a:lnTo>
                <a:lnTo>
                  <a:pt x="2911211" y="0"/>
                </a:lnTo>
                <a:lnTo>
                  <a:pt x="2914242" y="0"/>
                </a:lnTo>
                <a:lnTo>
                  <a:pt x="2914461" y="0"/>
                </a:lnTo>
                <a:lnTo>
                  <a:pt x="2924111" y="0"/>
                </a:lnTo>
                <a:lnTo>
                  <a:pt x="2927136" y="0"/>
                </a:lnTo>
                <a:lnTo>
                  <a:pt x="2933561" y="0"/>
                </a:lnTo>
                <a:lnTo>
                  <a:pt x="2939580" y="0"/>
                </a:lnTo>
                <a:lnTo>
                  <a:pt x="2941275" y="0"/>
                </a:lnTo>
                <a:lnTo>
                  <a:pt x="2941543" y="0"/>
                </a:lnTo>
                <a:lnTo>
                  <a:pt x="2945586" y="0"/>
                </a:lnTo>
                <a:lnTo>
                  <a:pt x="2950032" y="0"/>
                </a:lnTo>
                <a:lnTo>
                  <a:pt x="2955662" y="0"/>
                </a:lnTo>
                <a:lnTo>
                  <a:pt x="2955709" y="0"/>
                </a:lnTo>
                <a:lnTo>
                  <a:pt x="2957200" y="0"/>
                </a:lnTo>
                <a:lnTo>
                  <a:pt x="2957747" y="0"/>
                </a:lnTo>
                <a:lnTo>
                  <a:pt x="2968152" y="0"/>
                </a:lnTo>
                <a:lnTo>
                  <a:pt x="2969644" y="0"/>
                </a:lnTo>
                <a:lnTo>
                  <a:pt x="2972667" y="0"/>
                </a:lnTo>
                <a:lnTo>
                  <a:pt x="2977114" y="0"/>
                </a:lnTo>
                <a:lnTo>
                  <a:pt x="2984829" y="0"/>
                </a:lnTo>
                <a:lnTo>
                  <a:pt x="2985727" y="0"/>
                </a:lnTo>
                <a:lnTo>
                  <a:pt x="2999370" y="0"/>
                </a:lnTo>
                <a:lnTo>
                  <a:pt x="3021815" y="0"/>
                </a:lnTo>
                <a:lnTo>
                  <a:pt x="3031265" y="0"/>
                </a:lnTo>
                <a:lnTo>
                  <a:pt x="3042230" y="0"/>
                </a:lnTo>
                <a:lnTo>
                  <a:pt x="3044946" y="0"/>
                </a:lnTo>
                <a:lnTo>
                  <a:pt x="3051880" y="0"/>
                </a:lnTo>
                <a:lnTo>
                  <a:pt x="3061330" y="0"/>
                </a:lnTo>
                <a:lnTo>
                  <a:pt x="3067349" y="0"/>
                </a:lnTo>
                <a:lnTo>
                  <a:pt x="3069312" y="0"/>
                </a:lnTo>
                <a:lnTo>
                  <a:pt x="3073355" y="0"/>
                </a:lnTo>
                <a:lnTo>
                  <a:pt x="3073518" y="0"/>
                </a:lnTo>
                <a:lnTo>
                  <a:pt x="3075011" y="0"/>
                </a:lnTo>
                <a:lnTo>
                  <a:pt x="3077801" y="0"/>
                </a:lnTo>
                <a:lnTo>
                  <a:pt x="3095921" y="0"/>
                </a:lnTo>
                <a:lnTo>
                  <a:pt x="3097413" y="0"/>
                </a:lnTo>
                <a:lnTo>
                  <a:pt x="3100436" y="0"/>
                </a:lnTo>
                <a:lnTo>
                  <a:pt x="3103552" y="0"/>
                </a:lnTo>
                <a:lnTo>
                  <a:pt x="3104883" y="0"/>
                </a:lnTo>
                <a:lnTo>
                  <a:pt x="3120023" y="0"/>
                </a:lnTo>
                <a:lnTo>
                  <a:pt x="3120445" y="0"/>
                </a:lnTo>
                <a:lnTo>
                  <a:pt x="3149018" y="0"/>
                </a:lnTo>
                <a:lnTo>
                  <a:pt x="3150088" y="0"/>
                </a:lnTo>
                <a:lnTo>
                  <a:pt x="3150509" y="0"/>
                </a:lnTo>
                <a:lnTo>
                  <a:pt x="3171054" y="0"/>
                </a:lnTo>
                <a:lnTo>
                  <a:pt x="3172715" y="0"/>
                </a:lnTo>
                <a:lnTo>
                  <a:pt x="3199627" y="0"/>
                </a:lnTo>
                <a:lnTo>
                  <a:pt x="3201119" y="0"/>
                </a:lnTo>
                <a:lnTo>
                  <a:pt x="3201287" y="0"/>
                </a:lnTo>
                <a:lnTo>
                  <a:pt x="3201751" y="0"/>
                </a:lnTo>
                <a:lnTo>
                  <a:pt x="3202780" y="0"/>
                </a:lnTo>
                <a:lnTo>
                  <a:pt x="3217515" y="0"/>
                </a:lnTo>
                <a:lnTo>
                  <a:pt x="3224152" y="0"/>
                </a:lnTo>
                <a:lnTo>
                  <a:pt x="3230324" y="0"/>
                </a:lnTo>
                <a:lnTo>
                  <a:pt x="3231321" y="0"/>
                </a:lnTo>
                <a:lnTo>
                  <a:pt x="3231816" y="0"/>
                </a:lnTo>
                <a:lnTo>
                  <a:pt x="3243763" y="0"/>
                </a:lnTo>
                <a:lnTo>
                  <a:pt x="3246088" y="0"/>
                </a:lnTo>
                <a:lnTo>
                  <a:pt x="3247580" y="0"/>
                </a:lnTo>
                <a:lnTo>
                  <a:pt x="3247792" y="0"/>
                </a:lnTo>
                <a:lnTo>
                  <a:pt x="3248214" y="0"/>
                </a:lnTo>
                <a:lnTo>
                  <a:pt x="3252725" y="0"/>
                </a:lnTo>
                <a:lnTo>
                  <a:pt x="3254217" y="0"/>
                </a:lnTo>
                <a:lnTo>
                  <a:pt x="3260235" y="0"/>
                </a:lnTo>
                <a:lnTo>
                  <a:pt x="3276787" y="0"/>
                </a:lnTo>
                <a:lnTo>
                  <a:pt x="3277857" y="0"/>
                </a:lnTo>
                <a:lnTo>
                  <a:pt x="3278278" y="0"/>
                </a:lnTo>
                <a:lnTo>
                  <a:pt x="3290300" y="0"/>
                </a:lnTo>
                <a:lnTo>
                  <a:pt x="3298823" y="0"/>
                </a:lnTo>
                <a:lnTo>
                  <a:pt x="3327396" y="0"/>
                </a:lnTo>
                <a:lnTo>
                  <a:pt x="3328888" y="0"/>
                </a:lnTo>
                <a:lnTo>
                  <a:pt x="3329520" y="0"/>
                </a:lnTo>
                <a:lnTo>
                  <a:pt x="3345284" y="0"/>
                </a:lnTo>
                <a:lnTo>
                  <a:pt x="3349129" y="0"/>
                </a:lnTo>
                <a:lnTo>
                  <a:pt x="3351921" y="0"/>
                </a:lnTo>
                <a:lnTo>
                  <a:pt x="3358093" y="0"/>
                </a:lnTo>
                <a:lnTo>
                  <a:pt x="3359585" y="0"/>
                </a:lnTo>
                <a:lnTo>
                  <a:pt x="3371532" y="0"/>
                </a:lnTo>
                <a:lnTo>
                  <a:pt x="3373857" y="0"/>
                </a:lnTo>
                <a:lnTo>
                  <a:pt x="3375349" y="0"/>
                </a:lnTo>
                <a:lnTo>
                  <a:pt x="3380494" y="0"/>
                </a:lnTo>
                <a:lnTo>
                  <a:pt x="3381986" y="0"/>
                </a:lnTo>
                <a:lnTo>
                  <a:pt x="3388004" y="0"/>
                </a:lnTo>
                <a:lnTo>
                  <a:pt x="3408282" y="0"/>
                </a:lnTo>
                <a:lnTo>
                  <a:pt x="3418069" y="0"/>
                </a:lnTo>
                <a:lnTo>
                  <a:pt x="3424207" y="0"/>
                </a:lnTo>
                <a:lnTo>
                  <a:pt x="3424753" y="0"/>
                </a:lnTo>
                <a:lnTo>
                  <a:pt x="3452733" y="0"/>
                </a:lnTo>
                <a:lnTo>
                  <a:pt x="3454818" y="0"/>
                </a:lnTo>
                <a:lnTo>
                  <a:pt x="3476898" y="0"/>
                </a:lnTo>
                <a:lnTo>
                  <a:pt x="3496441" y="0"/>
                </a:lnTo>
                <a:lnTo>
                  <a:pt x="3509236" y="0"/>
                </a:lnTo>
                <a:lnTo>
                  <a:pt x="3518886" y="0"/>
                </a:lnTo>
                <a:lnTo>
                  <a:pt x="3528336" y="0"/>
                </a:lnTo>
                <a:lnTo>
                  <a:pt x="3536051" y="0"/>
                </a:lnTo>
                <a:lnTo>
                  <a:pt x="3539301" y="0"/>
                </a:lnTo>
                <a:lnTo>
                  <a:pt x="3540361" y="0"/>
                </a:lnTo>
                <a:lnTo>
                  <a:pt x="3544807" y="0"/>
                </a:lnTo>
                <a:lnTo>
                  <a:pt x="3551976" y="0"/>
                </a:lnTo>
                <a:lnTo>
                  <a:pt x="3552522" y="0"/>
                </a:lnTo>
                <a:lnTo>
                  <a:pt x="3564420" y="0"/>
                </a:lnTo>
                <a:lnTo>
                  <a:pt x="3570426" y="0"/>
                </a:lnTo>
                <a:cubicBezTo>
                  <a:pt x="3574872" y="0"/>
                  <a:pt x="3574872" y="0"/>
                  <a:pt x="3574872" y="0"/>
                </a:cubicBezTo>
                <a:lnTo>
                  <a:pt x="3580502" y="0"/>
                </a:lnTo>
                <a:lnTo>
                  <a:pt x="3582587" y="0"/>
                </a:lnTo>
                <a:lnTo>
                  <a:pt x="3624210" y="0"/>
                </a:lnTo>
                <a:lnTo>
                  <a:pt x="3637005" y="0"/>
                </a:lnTo>
                <a:lnTo>
                  <a:pt x="3646655" y="0"/>
                </a:lnTo>
                <a:lnTo>
                  <a:pt x="3656105" y="0"/>
                </a:lnTo>
                <a:lnTo>
                  <a:pt x="3667070" y="0"/>
                </a:lnTo>
                <a:lnTo>
                  <a:pt x="3668130" y="0"/>
                </a:lnTo>
                <a:lnTo>
                  <a:pt x="3669786" y="0"/>
                </a:lnTo>
                <a:lnTo>
                  <a:pt x="3672576" y="0"/>
                </a:lnTo>
                <a:lnTo>
                  <a:pt x="3692189" y="0"/>
                </a:lnTo>
                <a:lnTo>
                  <a:pt x="3698195" y="0"/>
                </a:lnTo>
                <a:lnTo>
                  <a:pt x="3702641" y="0"/>
                </a:lnTo>
                <a:lnTo>
                  <a:pt x="3744863" y="0"/>
                </a:lnTo>
                <a:lnTo>
                  <a:pt x="3745285" y="0"/>
                </a:lnTo>
                <a:lnTo>
                  <a:pt x="3795894" y="0"/>
                </a:lnTo>
                <a:lnTo>
                  <a:pt x="3797555" y="0"/>
                </a:lnTo>
                <a:lnTo>
                  <a:pt x="3826591" y="0"/>
                </a:lnTo>
                <a:lnTo>
                  <a:pt x="3842355" y="0"/>
                </a:lnTo>
                <a:lnTo>
                  <a:pt x="3848992" y="0"/>
                </a:lnTo>
                <a:lnTo>
                  <a:pt x="3872632" y="0"/>
                </a:lnTo>
                <a:lnTo>
                  <a:pt x="3873054" y="0"/>
                </a:lnTo>
                <a:lnTo>
                  <a:pt x="3885075" y="0"/>
                </a:lnTo>
                <a:lnTo>
                  <a:pt x="3923663" y="0"/>
                </a:lnTo>
                <a:lnTo>
                  <a:pt x="3954360" y="0"/>
                </a:lnTo>
                <a:lnTo>
                  <a:pt x="3970124" y="0"/>
                </a:lnTo>
                <a:lnTo>
                  <a:pt x="3976761" y="0"/>
                </a:lnTo>
                <a:lnTo>
                  <a:pt x="4012844" y="0"/>
                </a:lnTo>
                <a:lnTo>
                  <a:pt x="4049593" y="0"/>
                </a:lnTo>
                <a:cubicBezTo>
                  <a:pt x="4169647" y="0"/>
                  <a:pt x="4169647" y="0"/>
                  <a:pt x="4169647" y="0"/>
                </a:cubicBezTo>
                <a:lnTo>
                  <a:pt x="4177362" y="0"/>
                </a:lnTo>
                <a:cubicBezTo>
                  <a:pt x="4297416" y="0"/>
                  <a:pt x="4297416" y="0"/>
                  <a:pt x="4297416" y="0"/>
                </a:cubicBezTo>
                <a:cubicBezTo>
                  <a:pt x="4327758" y="0"/>
                  <a:pt x="4364168" y="21251"/>
                  <a:pt x="4379339" y="47054"/>
                </a:cubicBezTo>
                <a:cubicBezTo>
                  <a:pt x="4591731" y="415146"/>
                  <a:pt x="4591731" y="415146"/>
                  <a:pt x="4591731" y="415146"/>
                </a:cubicBezTo>
                <a:cubicBezTo>
                  <a:pt x="4606902" y="440951"/>
                  <a:pt x="4606902" y="483452"/>
                  <a:pt x="4591731" y="509257"/>
                </a:cubicBezTo>
                <a:cubicBezTo>
                  <a:pt x="4379339" y="877348"/>
                  <a:pt x="4379339" y="877348"/>
                  <a:pt x="4379339" y="877348"/>
                </a:cubicBezTo>
                <a:cubicBezTo>
                  <a:pt x="4364168" y="903151"/>
                  <a:pt x="4327758" y="924402"/>
                  <a:pt x="4297416" y="924402"/>
                </a:cubicBezTo>
                <a:lnTo>
                  <a:pt x="4169647" y="924402"/>
                </a:lnTo>
                <a:lnTo>
                  <a:pt x="3976761" y="924402"/>
                </a:lnTo>
                <a:lnTo>
                  <a:pt x="3872632" y="924402"/>
                </a:lnTo>
                <a:lnTo>
                  <a:pt x="3848992" y="924402"/>
                </a:lnTo>
                <a:lnTo>
                  <a:pt x="3744863" y="924402"/>
                </a:lnTo>
                <a:lnTo>
                  <a:pt x="3702641" y="924402"/>
                </a:lnTo>
                <a:lnTo>
                  <a:pt x="3672576" y="924402"/>
                </a:lnTo>
                <a:lnTo>
                  <a:pt x="3656105" y="924402"/>
                </a:lnTo>
                <a:lnTo>
                  <a:pt x="3574872" y="924402"/>
                </a:lnTo>
                <a:lnTo>
                  <a:pt x="3551976" y="924402"/>
                </a:lnTo>
                <a:lnTo>
                  <a:pt x="3544807" y="924402"/>
                </a:lnTo>
                <a:lnTo>
                  <a:pt x="3528336" y="924402"/>
                </a:lnTo>
                <a:lnTo>
                  <a:pt x="3424207" y="924402"/>
                </a:lnTo>
                <a:lnTo>
                  <a:pt x="3381986" y="924402"/>
                </a:lnTo>
                <a:lnTo>
                  <a:pt x="3380494" y="924402"/>
                </a:lnTo>
                <a:lnTo>
                  <a:pt x="3351921" y="924402"/>
                </a:lnTo>
                <a:lnTo>
                  <a:pt x="3277857" y="924402"/>
                </a:lnTo>
                <a:lnTo>
                  <a:pt x="3254217" y="924402"/>
                </a:lnTo>
                <a:lnTo>
                  <a:pt x="3252725" y="924402"/>
                </a:lnTo>
                <a:lnTo>
                  <a:pt x="3247792" y="924402"/>
                </a:lnTo>
                <a:lnTo>
                  <a:pt x="3231321" y="924402"/>
                </a:lnTo>
                <a:lnTo>
                  <a:pt x="3224152" y="924402"/>
                </a:lnTo>
                <a:lnTo>
                  <a:pt x="3150088" y="924402"/>
                </a:lnTo>
                <a:lnTo>
                  <a:pt x="3120023" y="924402"/>
                </a:lnTo>
                <a:lnTo>
                  <a:pt x="3104883" y="924402"/>
                </a:lnTo>
                <a:lnTo>
                  <a:pt x="3103552" y="924402"/>
                </a:lnTo>
                <a:lnTo>
                  <a:pt x="3077801" y="924402"/>
                </a:lnTo>
                <a:lnTo>
                  <a:pt x="3061330" y="924402"/>
                </a:lnTo>
                <a:lnTo>
                  <a:pt x="3031265" y="924402"/>
                </a:lnTo>
                <a:lnTo>
                  <a:pt x="2977114" y="924402"/>
                </a:lnTo>
                <a:lnTo>
                  <a:pt x="2957200" y="924402"/>
                </a:lnTo>
                <a:lnTo>
                  <a:pt x="2955709" y="924402"/>
                </a:lnTo>
                <a:lnTo>
                  <a:pt x="2950032" y="924402"/>
                </a:lnTo>
                <a:lnTo>
                  <a:pt x="2933561" y="924402"/>
                </a:lnTo>
                <a:lnTo>
                  <a:pt x="2927136" y="924402"/>
                </a:lnTo>
                <a:lnTo>
                  <a:pt x="2903496" y="924402"/>
                </a:lnTo>
                <a:lnTo>
                  <a:pt x="2829431" y="924402"/>
                </a:lnTo>
                <a:lnTo>
                  <a:pt x="2827940" y="924402"/>
                </a:lnTo>
                <a:lnTo>
                  <a:pt x="2799367" y="924402"/>
                </a:lnTo>
                <a:lnTo>
                  <a:pt x="2785719" y="924402"/>
                </a:lnTo>
                <a:lnTo>
                  <a:pt x="2784228" y="924402"/>
                </a:lnTo>
                <a:lnTo>
                  <a:pt x="2757146" y="924402"/>
                </a:lnTo>
                <a:lnTo>
                  <a:pt x="2755654" y="924402"/>
                </a:lnTo>
                <a:lnTo>
                  <a:pt x="2680098" y="924402"/>
                </a:lnTo>
                <a:lnTo>
                  <a:pt x="2657950" y="924402"/>
                </a:lnTo>
                <a:lnTo>
                  <a:pt x="2656459" y="924402"/>
                </a:lnTo>
                <a:lnTo>
                  <a:pt x="2653017" y="924402"/>
                </a:lnTo>
                <a:lnTo>
                  <a:pt x="2636545" y="924402"/>
                </a:lnTo>
                <a:lnTo>
                  <a:pt x="2629377" y="924402"/>
                </a:lnTo>
                <a:lnTo>
                  <a:pt x="2627885" y="924402"/>
                </a:lnTo>
                <a:lnTo>
                  <a:pt x="2606481" y="924402"/>
                </a:lnTo>
                <a:lnTo>
                  <a:pt x="2552329" y="924402"/>
                </a:lnTo>
                <a:lnTo>
                  <a:pt x="2525248" y="924402"/>
                </a:lnTo>
                <a:lnTo>
                  <a:pt x="2510108" y="924402"/>
                </a:lnTo>
                <a:lnTo>
                  <a:pt x="2508776" y="924402"/>
                </a:lnTo>
                <a:lnTo>
                  <a:pt x="2480043" y="924402"/>
                </a:lnTo>
                <a:lnTo>
                  <a:pt x="2478712" y="924402"/>
                </a:lnTo>
                <a:lnTo>
                  <a:pt x="2463572" y="924402"/>
                </a:lnTo>
                <a:lnTo>
                  <a:pt x="2436490" y="924402"/>
                </a:lnTo>
                <a:lnTo>
                  <a:pt x="2382339" y="924402"/>
                </a:lnTo>
                <a:lnTo>
                  <a:pt x="2360934" y="924402"/>
                </a:lnTo>
                <a:lnTo>
                  <a:pt x="2359443" y="924402"/>
                </a:lnTo>
                <a:lnTo>
                  <a:pt x="2352274" y="924402"/>
                </a:lnTo>
                <a:lnTo>
                  <a:pt x="2335803" y="924402"/>
                </a:lnTo>
                <a:lnTo>
                  <a:pt x="2332360" y="924402"/>
                </a:lnTo>
                <a:lnTo>
                  <a:pt x="2332328" y="924402"/>
                </a:lnTo>
                <a:lnTo>
                  <a:pt x="2330869" y="924402"/>
                </a:lnTo>
                <a:lnTo>
                  <a:pt x="2308721" y="924402"/>
                </a:lnTo>
                <a:lnTo>
                  <a:pt x="2233165" y="924402"/>
                </a:lnTo>
                <a:lnTo>
                  <a:pt x="2231674" y="924402"/>
                </a:lnTo>
                <a:lnTo>
                  <a:pt x="2204591" y="924402"/>
                </a:lnTo>
                <a:lnTo>
                  <a:pt x="2204559" y="924402"/>
                </a:lnTo>
                <a:lnTo>
                  <a:pt x="2203100" y="924402"/>
                </a:lnTo>
                <a:lnTo>
                  <a:pt x="2189452" y="924402"/>
                </a:lnTo>
                <a:lnTo>
                  <a:pt x="2160879" y="924402"/>
                </a:lnTo>
                <a:lnTo>
                  <a:pt x="2159388" y="924402"/>
                </a:lnTo>
                <a:lnTo>
                  <a:pt x="2085323" y="924402"/>
                </a:lnTo>
                <a:lnTo>
                  <a:pt x="2077294" y="924402"/>
                </a:lnTo>
                <a:lnTo>
                  <a:pt x="2061683" y="924402"/>
                </a:lnTo>
                <a:lnTo>
                  <a:pt x="2055258" y="924402"/>
                </a:lnTo>
                <a:lnTo>
                  <a:pt x="2038787" y="924402"/>
                </a:lnTo>
                <a:lnTo>
                  <a:pt x="2033110" y="924402"/>
                </a:lnTo>
                <a:lnTo>
                  <a:pt x="2031619" y="924402"/>
                </a:lnTo>
                <a:lnTo>
                  <a:pt x="2011705" y="924402"/>
                </a:lnTo>
                <a:lnTo>
                  <a:pt x="1957554" y="924402"/>
                </a:lnTo>
                <a:lnTo>
                  <a:pt x="1949525" y="924402"/>
                </a:lnTo>
                <a:lnTo>
                  <a:pt x="1927489" y="924402"/>
                </a:lnTo>
                <a:lnTo>
                  <a:pt x="1911018" y="924402"/>
                </a:lnTo>
                <a:lnTo>
                  <a:pt x="1907543" y="924402"/>
                </a:lnTo>
                <a:lnTo>
                  <a:pt x="1885268" y="924402"/>
                </a:lnTo>
                <a:lnTo>
                  <a:pt x="1883936" y="924402"/>
                </a:lnTo>
                <a:lnTo>
                  <a:pt x="1868796" y="924402"/>
                </a:lnTo>
                <a:lnTo>
                  <a:pt x="1838732" y="924402"/>
                </a:lnTo>
                <a:lnTo>
                  <a:pt x="1779774" y="924402"/>
                </a:lnTo>
                <a:lnTo>
                  <a:pt x="1764668" y="924402"/>
                </a:lnTo>
                <a:lnTo>
                  <a:pt x="1757499" y="924402"/>
                </a:lnTo>
                <a:lnTo>
                  <a:pt x="1741027" y="924402"/>
                </a:lnTo>
                <a:lnTo>
                  <a:pt x="1737552" y="924402"/>
                </a:lnTo>
                <a:lnTo>
                  <a:pt x="1736094" y="924402"/>
                </a:lnTo>
                <a:lnTo>
                  <a:pt x="1734603" y="924402"/>
                </a:lnTo>
                <a:lnTo>
                  <a:pt x="1710963" y="924402"/>
                </a:lnTo>
                <a:lnTo>
                  <a:pt x="1707488" y="924402"/>
                </a:lnTo>
                <a:lnTo>
                  <a:pt x="1652509" y="924402"/>
                </a:lnTo>
                <a:lnTo>
                  <a:pt x="1636899" y="924402"/>
                </a:lnTo>
                <a:lnTo>
                  <a:pt x="1609783" y="924402"/>
                </a:lnTo>
                <a:lnTo>
                  <a:pt x="1608325" y="924402"/>
                </a:lnTo>
                <a:lnTo>
                  <a:pt x="1606834" y="924402"/>
                </a:lnTo>
                <a:lnTo>
                  <a:pt x="1579719" y="924402"/>
                </a:lnTo>
                <a:lnTo>
                  <a:pt x="1564612" y="924402"/>
                </a:lnTo>
                <a:lnTo>
                  <a:pt x="1524740" y="924402"/>
                </a:lnTo>
                <a:lnTo>
                  <a:pt x="1482518" y="924402"/>
                </a:lnTo>
                <a:lnTo>
                  <a:pt x="1460483" y="924402"/>
                </a:lnTo>
                <a:lnTo>
                  <a:pt x="1452454" y="924402"/>
                </a:lnTo>
                <a:lnTo>
                  <a:pt x="1444011" y="924402"/>
                </a:lnTo>
                <a:lnTo>
                  <a:pt x="1436843" y="924402"/>
                </a:lnTo>
                <a:lnTo>
                  <a:pt x="1413947" y="924402"/>
                </a:lnTo>
                <a:lnTo>
                  <a:pt x="1354749" y="924402"/>
                </a:lnTo>
                <a:lnTo>
                  <a:pt x="1332714" y="924402"/>
                </a:lnTo>
                <a:lnTo>
                  <a:pt x="1324685" y="924402"/>
                </a:lnTo>
                <a:lnTo>
                  <a:pt x="1316242" y="924402"/>
                </a:lnTo>
                <a:lnTo>
                  <a:pt x="1312767" y="924402"/>
                </a:lnTo>
                <a:lnTo>
                  <a:pt x="1286178" y="924402"/>
                </a:lnTo>
                <a:lnTo>
                  <a:pt x="1282703" y="924402"/>
                </a:lnTo>
                <a:lnTo>
                  <a:pt x="1243956" y="924402"/>
                </a:lnTo>
                <a:lnTo>
                  <a:pt x="1184998" y="924402"/>
                </a:lnTo>
                <a:lnTo>
                  <a:pt x="1154934" y="924402"/>
                </a:lnTo>
                <a:lnTo>
                  <a:pt x="1139828" y="924402"/>
                </a:lnTo>
                <a:lnTo>
                  <a:pt x="1116187" y="924402"/>
                </a:lnTo>
                <a:lnTo>
                  <a:pt x="1112712" y="924402"/>
                </a:lnTo>
                <a:lnTo>
                  <a:pt x="1057734" y="924402"/>
                </a:lnTo>
                <a:lnTo>
                  <a:pt x="1027669" y="924402"/>
                </a:lnTo>
                <a:lnTo>
                  <a:pt x="1012059" y="924402"/>
                </a:lnTo>
                <a:lnTo>
                  <a:pt x="984943" y="924402"/>
                </a:lnTo>
                <a:lnTo>
                  <a:pt x="929965" y="924402"/>
                </a:lnTo>
                <a:lnTo>
                  <a:pt x="899900" y="924402"/>
                </a:lnTo>
                <a:lnTo>
                  <a:pt x="857678" y="924402"/>
                </a:lnTo>
                <a:lnTo>
                  <a:pt x="819171" y="924402"/>
                </a:lnTo>
                <a:lnTo>
                  <a:pt x="729909" y="924402"/>
                </a:lnTo>
                <a:lnTo>
                  <a:pt x="691402" y="924402"/>
                </a:lnTo>
                <a:lnTo>
                  <a:pt x="687927" y="924402"/>
                </a:lnTo>
                <a:lnTo>
                  <a:pt x="560158" y="924402"/>
                </a:lnTo>
                <a:lnTo>
                  <a:pt x="432894" y="924402"/>
                </a:lnTo>
                <a:lnTo>
                  <a:pt x="305125" y="924402"/>
                </a:lnTo>
                <a:cubicBezTo>
                  <a:pt x="275541" y="924402"/>
                  <a:pt x="238373" y="903151"/>
                  <a:pt x="223202" y="877348"/>
                </a:cubicBezTo>
                <a:cubicBezTo>
                  <a:pt x="10809" y="509257"/>
                  <a:pt x="10809" y="509257"/>
                  <a:pt x="10809" y="509257"/>
                </a:cubicBezTo>
                <a:cubicBezTo>
                  <a:pt x="-3603" y="483452"/>
                  <a:pt x="-3603" y="440951"/>
                  <a:pt x="10809" y="415146"/>
                </a:cubicBezTo>
                <a:cubicBezTo>
                  <a:pt x="223202" y="47054"/>
                  <a:pt x="223202" y="47054"/>
                  <a:pt x="223202" y="47054"/>
                </a:cubicBezTo>
                <a:cubicBezTo>
                  <a:pt x="238373" y="21251"/>
                  <a:pt x="275541" y="0"/>
                  <a:pt x="305125" y="0"/>
                </a:cubicBezTo>
                <a:close/>
              </a:path>
            </a:pathLst>
          </a:custGeom>
          <a:solidFill>
            <a:srgbClr val="C00000"/>
          </a:solidFill>
          <a:ln w="19050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vert="horz" wrap="square" lIns="68580" tIns="34290" rIns="68580" bIns="34290" numCol="1" anchor="t" anchorCtr="0" compatLnSpc="1">
            <a:noAutofit/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8" name="组合 7"/>
          <p:cNvGrpSpPr/>
          <p:nvPr/>
        </p:nvGrpSpPr>
        <p:grpSpPr>
          <a:xfrm rot="16200000">
            <a:off x="1283664" y="1073738"/>
            <a:ext cx="1004924" cy="1133850"/>
            <a:chOff x="8439634" y="3544648"/>
            <a:chExt cx="1611146" cy="1817848"/>
          </a:xfrm>
        </p:grpSpPr>
        <p:sp>
          <p:nvSpPr>
            <p:cNvPr id="9" name="Freeform 5"/>
            <p:cNvSpPr/>
            <p:nvPr/>
          </p:nvSpPr>
          <p:spPr bwMode="auto">
            <a:xfrm rot="5400000">
              <a:off x="8336283" y="3647999"/>
              <a:ext cx="1817848" cy="1611146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7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  <a:ln w="19050">
              <a:gradFill flip="none" rotWithShape="1">
                <a:gsLst>
                  <a:gs pos="100000">
                    <a:schemeClr val="bg1">
                      <a:lumMod val="75000"/>
                    </a:schemeClr>
                  </a:gs>
                  <a:gs pos="0">
                    <a:schemeClr val="bg1"/>
                  </a:gs>
                </a:gsLst>
                <a:lin ang="2700000" scaled="1"/>
                <a:tileRect/>
              </a:gradFill>
            </a:ln>
            <a:effectLst>
              <a:outerShdw blurRad="203200" dist="762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5"/>
            <p:cNvSpPr/>
            <p:nvPr/>
          </p:nvSpPr>
          <p:spPr bwMode="auto">
            <a:xfrm rot="5400000">
              <a:off x="8582835" y="3866516"/>
              <a:ext cx="1324744" cy="1174112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solidFill>
              <a:srgbClr val="C00000"/>
            </a:solidFill>
            <a:ln w="15875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50800" dist="25400" dir="135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11" name="椭圆 70"/>
          <p:cNvSpPr/>
          <p:nvPr/>
        </p:nvSpPr>
        <p:spPr>
          <a:xfrm>
            <a:off x="1619142" y="1442937"/>
            <a:ext cx="333967" cy="402549"/>
          </a:xfrm>
          <a:custGeom>
            <a:avLst/>
            <a:gdLst/>
            <a:ahLst/>
            <a:cxnLst/>
            <a:rect l="l" t="t" r="r" b="b"/>
            <a:pathLst>
              <a:path w="1674290" h="2018114">
                <a:moveTo>
                  <a:pt x="307141" y="691642"/>
                </a:moveTo>
                <a:lnTo>
                  <a:pt x="1378912" y="691642"/>
                </a:lnTo>
                <a:lnTo>
                  <a:pt x="1369387" y="1458335"/>
                </a:lnTo>
                <a:cubicBezTo>
                  <a:pt x="1369387" y="1541769"/>
                  <a:pt x="1301750" y="1609406"/>
                  <a:pt x="1218316" y="1609406"/>
                </a:cubicBezTo>
                <a:lnTo>
                  <a:pt x="1158892" y="1609406"/>
                </a:lnTo>
                <a:lnTo>
                  <a:pt x="1158892" y="1898352"/>
                </a:lnTo>
                <a:cubicBezTo>
                  <a:pt x="1158892" y="1964495"/>
                  <a:pt x="1105273" y="2018114"/>
                  <a:pt x="1039130" y="2018114"/>
                </a:cubicBezTo>
                <a:cubicBezTo>
                  <a:pt x="972987" y="2018114"/>
                  <a:pt x="919368" y="1964495"/>
                  <a:pt x="919368" y="1898352"/>
                </a:cubicBezTo>
                <a:lnTo>
                  <a:pt x="919368" y="1609406"/>
                </a:lnTo>
                <a:lnTo>
                  <a:pt x="765901" y="1609406"/>
                </a:lnTo>
                <a:lnTo>
                  <a:pt x="765901" y="1898351"/>
                </a:lnTo>
                <a:cubicBezTo>
                  <a:pt x="765901" y="1964494"/>
                  <a:pt x="712282" y="2018113"/>
                  <a:pt x="646139" y="2018113"/>
                </a:cubicBezTo>
                <a:cubicBezTo>
                  <a:pt x="579996" y="2018113"/>
                  <a:pt x="526377" y="1964494"/>
                  <a:pt x="526377" y="1898351"/>
                </a:cubicBezTo>
                <a:lnTo>
                  <a:pt x="526377" y="1609406"/>
                </a:lnTo>
                <a:lnTo>
                  <a:pt x="458213" y="1609406"/>
                </a:lnTo>
                <a:cubicBezTo>
                  <a:pt x="374779" y="1609406"/>
                  <a:pt x="307141" y="1541769"/>
                  <a:pt x="307141" y="1458335"/>
                </a:cubicBezTo>
                <a:lnTo>
                  <a:pt x="307141" y="1156202"/>
                </a:lnTo>
                <a:lnTo>
                  <a:pt x="307141" y="854070"/>
                </a:lnTo>
                <a:close/>
                <a:moveTo>
                  <a:pt x="1554528" y="683951"/>
                </a:moveTo>
                <a:cubicBezTo>
                  <a:pt x="1620671" y="683951"/>
                  <a:pt x="1674290" y="737570"/>
                  <a:pt x="1674290" y="803713"/>
                </a:cubicBezTo>
                <a:lnTo>
                  <a:pt x="1674290" y="1299148"/>
                </a:lnTo>
                <a:cubicBezTo>
                  <a:pt x="1674290" y="1365291"/>
                  <a:pt x="1620671" y="1418910"/>
                  <a:pt x="1554528" y="1418910"/>
                </a:cubicBezTo>
                <a:cubicBezTo>
                  <a:pt x="1488385" y="1418910"/>
                  <a:pt x="1434766" y="1365291"/>
                  <a:pt x="1434766" y="1299148"/>
                </a:cubicBezTo>
                <a:lnTo>
                  <a:pt x="1434766" y="803713"/>
                </a:lnTo>
                <a:cubicBezTo>
                  <a:pt x="1434766" y="737570"/>
                  <a:pt x="1488385" y="683951"/>
                  <a:pt x="1554528" y="683951"/>
                </a:cubicBezTo>
                <a:close/>
                <a:moveTo>
                  <a:pt x="119762" y="683950"/>
                </a:moveTo>
                <a:cubicBezTo>
                  <a:pt x="185905" y="683950"/>
                  <a:pt x="239524" y="737569"/>
                  <a:pt x="239524" y="803712"/>
                </a:cubicBezTo>
                <a:lnTo>
                  <a:pt x="239524" y="1299147"/>
                </a:lnTo>
                <a:cubicBezTo>
                  <a:pt x="239524" y="1365290"/>
                  <a:pt x="185905" y="1418909"/>
                  <a:pt x="119762" y="1418909"/>
                </a:cubicBezTo>
                <a:cubicBezTo>
                  <a:pt x="53619" y="1418909"/>
                  <a:pt x="0" y="1365290"/>
                  <a:pt x="0" y="1299147"/>
                </a:cubicBezTo>
                <a:lnTo>
                  <a:pt x="0" y="803712"/>
                </a:lnTo>
                <a:cubicBezTo>
                  <a:pt x="0" y="737569"/>
                  <a:pt x="53619" y="683950"/>
                  <a:pt x="119762" y="683950"/>
                </a:cubicBezTo>
                <a:close/>
                <a:moveTo>
                  <a:pt x="1058285" y="381191"/>
                </a:moveTo>
                <a:cubicBezTo>
                  <a:pt x="1028091" y="381191"/>
                  <a:pt x="1003614" y="405668"/>
                  <a:pt x="1003614" y="435862"/>
                </a:cubicBezTo>
                <a:cubicBezTo>
                  <a:pt x="1003614" y="466056"/>
                  <a:pt x="1028091" y="490533"/>
                  <a:pt x="1058285" y="490533"/>
                </a:cubicBezTo>
                <a:cubicBezTo>
                  <a:pt x="1088479" y="490533"/>
                  <a:pt x="1112956" y="466056"/>
                  <a:pt x="1112956" y="435862"/>
                </a:cubicBezTo>
                <a:cubicBezTo>
                  <a:pt x="1112956" y="405668"/>
                  <a:pt x="1088479" y="381191"/>
                  <a:pt x="1058285" y="381191"/>
                </a:cubicBezTo>
                <a:close/>
                <a:moveTo>
                  <a:pt x="620445" y="381191"/>
                </a:moveTo>
                <a:cubicBezTo>
                  <a:pt x="590251" y="381191"/>
                  <a:pt x="565774" y="405668"/>
                  <a:pt x="565774" y="435862"/>
                </a:cubicBezTo>
                <a:cubicBezTo>
                  <a:pt x="565774" y="466056"/>
                  <a:pt x="590251" y="490533"/>
                  <a:pt x="620445" y="490533"/>
                </a:cubicBezTo>
                <a:cubicBezTo>
                  <a:pt x="650639" y="490533"/>
                  <a:pt x="675116" y="466056"/>
                  <a:pt x="675116" y="435862"/>
                </a:cubicBezTo>
                <a:cubicBezTo>
                  <a:pt x="675116" y="405668"/>
                  <a:pt x="650639" y="381191"/>
                  <a:pt x="620445" y="381191"/>
                </a:cubicBezTo>
                <a:close/>
                <a:moveTo>
                  <a:pt x="508384" y="1373"/>
                </a:moveTo>
                <a:cubicBezTo>
                  <a:pt x="515956" y="3701"/>
                  <a:pt x="522639" y="8917"/>
                  <a:pt x="526639" y="16470"/>
                </a:cubicBezTo>
                <a:lnTo>
                  <a:pt x="615978" y="185144"/>
                </a:lnTo>
                <a:cubicBezTo>
                  <a:pt x="687009" y="148129"/>
                  <a:pt x="767930" y="128483"/>
                  <a:pt x="853439" y="128483"/>
                </a:cubicBezTo>
                <a:cubicBezTo>
                  <a:pt x="932860" y="128483"/>
                  <a:pt x="1008322" y="145431"/>
                  <a:pt x="1075718" y="177325"/>
                </a:cubicBezTo>
                <a:lnTo>
                  <a:pt x="1150798" y="40824"/>
                </a:lnTo>
                <a:cubicBezTo>
                  <a:pt x="1154917" y="33335"/>
                  <a:pt x="1161682" y="28224"/>
                  <a:pt x="1169289" y="26016"/>
                </a:cubicBezTo>
                <a:cubicBezTo>
                  <a:pt x="1176896" y="23808"/>
                  <a:pt x="1185346" y="24501"/>
                  <a:pt x="1192835" y="28621"/>
                </a:cubicBezTo>
                <a:cubicBezTo>
                  <a:pt x="1207813" y="36859"/>
                  <a:pt x="1213277" y="55680"/>
                  <a:pt x="1205038" y="70658"/>
                </a:cubicBezTo>
                <a:lnTo>
                  <a:pt x="1130773" y="205677"/>
                </a:lnTo>
                <a:cubicBezTo>
                  <a:pt x="1280708" y="293097"/>
                  <a:pt x="1383706" y="450928"/>
                  <a:pt x="1395615" y="633899"/>
                </a:cubicBezTo>
                <a:lnTo>
                  <a:pt x="311263" y="633899"/>
                </a:lnTo>
                <a:cubicBezTo>
                  <a:pt x="322782" y="456918"/>
                  <a:pt x="419524" y="303459"/>
                  <a:pt x="560939" y="213488"/>
                </a:cubicBezTo>
                <a:lnTo>
                  <a:pt x="471935" y="45445"/>
                </a:lnTo>
                <a:cubicBezTo>
                  <a:pt x="463934" y="30339"/>
                  <a:pt x="469694" y="11606"/>
                  <a:pt x="484800" y="3605"/>
                </a:cubicBezTo>
                <a:cubicBezTo>
                  <a:pt x="492353" y="-395"/>
                  <a:pt x="500812" y="-955"/>
                  <a:pt x="508384" y="1373"/>
                </a:cubicBezTo>
                <a:close/>
              </a:path>
            </a:pathLst>
          </a:custGeom>
          <a:solidFill>
            <a:schemeClr val="bg1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grpSp>
        <p:nvGrpSpPr>
          <p:cNvPr id="12" name="组合 59"/>
          <p:cNvGrpSpPr/>
          <p:nvPr/>
        </p:nvGrpSpPr>
        <p:grpSpPr>
          <a:xfrm>
            <a:off x="2754456" y="1373106"/>
            <a:ext cx="2291711" cy="646331"/>
            <a:chOff x="4504155" y="3055947"/>
            <a:chExt cx="2489757" cy="861775"/>
          </a:xfrm>
        </p:grpSpPr>
        <p:sp>
          <p:nvSpPr>
            <p:cNvPr id="13" name="文本框 60"/>
            <p:cNvSpPr txBox="1"/>
            <p:nvPr/>
          </p:nvSpPr>
          <p:spPr>
            <a:xfrm>
              <a:off x="4511692" y="3055947"/>
              <a:ext cx="491908" cy="861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prstClr val="white"/>
                  </a:solidFill>
                  <a:latin typeface="Impact" panose="020B0806030902050204" pitchFamily="34" charset="0"/>
                  <a:ea typeface="Hiragino Sans GB W6" panose="020B0600000000000000" pitchFamily="34" charset="-122"/>
                </a:rPr>
                <a:t>01</a:t>
              </a:r>
              <a:endParaRPr lang="zh-CN" altLang="en-US" dirty="0">
                <a:solidFill>
                  <a:prstClr val="white"/>
                </a:solidFill>
                <a:latin typeface="Impact" panose="020B0806030902050204" pitchFamily="34" charset="0"/>
                <a:ea typeface="Hiragino Sans GB W6" panose="020B0600000000000000" pitchFamily="34" charset="-122"/>
              </a:endParaRPr>
            </a:p>
          </p:txBody>
        </p:sp>
        <p:sp>
          <p:nvSpPr>
            <p:cNvPr id="14" name="文本框 61"/>
            <p:cNvSpPr txBox="1"/>
            <p:nvPr/>
          </p:nvSpPr>
          <p:spPr>
            <a:xfrm>
              <a:off x="4740281" y="3130139"/>
              <a:ext cx="2253631" cy="5334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750"/>
                </a:spcBef>
                <a:buClr>
                  <a:srgbClr val="E52737"/>
                </a:buClr>
              </a:pPr>
              <a:r>
                <a:rPr lang="zh-CN" altLang="en-US" sz="2000" b="1" dirty="0">
                  <a:solidFill>
                    <a:schemeClr val="bg1"/>
                  </a:solidFill>
                  <a:sym typeface="Arial" panose="020B0604020202020204" pitchFamily="34" charset="0"/>
                </a:rPr>
                <a:t>习惯于单向沟通</a:t>
              </a:r>
            </a:p>
          </p:txBody>
        </p:sp>
        <p:sp>
          <p:nvSpPr>
            <p:cNvPr id="15" name="文本框 62"/>
            <p:cNvSpPr txBox="1"/>
            <p:nvPr/>
          </p:nvSpPr>
          <p:spPr>
            <a:xfrm>
              <a:off x="4504155" y="3338544"/>
              <a:ext cx="2360215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endParaRPr lang="zh-CN" altLang="en-US" sz="9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6" name="任意多边形 15"/>
          <p:cNvSpPr/>
          <p:nvPr/>
        </p:nvSpPr>
        <p:spPr bwMode="auto">
          <a:xfrm>
            <a:off x="1715588" y="2513501"/>
            <a:ext cx="3718665" cy="892751"/>
          </a:xfrm>
          <a:custGeom>
            <a:avLst/>
            <a:gdLst>
              <a:gd name="connsiteX0" fmla="*/ 352810 w 4452260"/>
              <a:gd name="connsiteY0" fmla="*/ 0 h 1068867"/>
              <a:gd name="connsiteX1" fmla="*/ 636768 w 4452260"/>
              <a:gd name="connsiteY1" fmla="*/ 0 h 1068867"/>
              <a:gd name="connsiteX2" fmla="*/ 647700 w 4452260"/>
              <a:gd name="connsiteY2" fmla="*/ 0 h 1068867"/>
              <a:gd name="connsiteX3" fmla="*/ 724065 w 4452260"/>
              <a:gd name="connsiteY3" fmla="*/ 0 h 1068867"/>
              <a:gd name="connsiteX4" fmla="*/ 782584 w 4452260"/>
              <a:gd name="connsiteY4" fmla="*/ 0 h 1068867"/>
              <a:gd name="connsiteX5" fmla="*/ 799455 w 4452260"/>
              <a:gd name="connsiteY5" fmla="*/ 0 h 1068867"/>
              <a:gd name="connsiteX6" fmla="*/ 809825 w 4452260"/>
              <a:gd name="connsiteY6" fmla="*/ 0 h 1068867"/>
              <a:gd name="connsiteX7" fmla="*/ 818078 w 4452260"/>
              <a:gd name="connsiteY7" fmla="*/ 0 h 1068867"/>
              <a:gd name="connsiteX8" fmla="*/ 843980 w 4452260"/>
              <a:gd name="connsiteY8" fmla="*/ 0 h 1068867"/>
              <a:gd name="connsiteX9" fmla="*/ 931658 w 4452260"/>
              <a:gd name="connsiteY9" fmla="*/ 0 h 1068867"/>
              <a:gd name="connsiteX10" fmla="*/ 961580 w 4452260"/>
              <a:gd name="connsiteY10" fmla="*/ 0 h 1068867"/>
              <a:gd name="connsiteX11" fmla="*/ 1000055 w 4452260"/>
              <a:gd name="connsiteY11" fmla="*/ 0 h 1068867"/>
              <a:gd name="connsiteX12" fmla="*/ 1040537 w 4452260"/>
              <a:gd name="connsiteY12" fmla="*/ 0 h 1068867"/>
              <a:gd name="connsiteX13" fmla="*/ 1051453 w 4452260"/>
              <a:gd name="connsiteY13" fmla="*/ 0 h 1068867"/>
              <a:gd name="connsiteX14" fmla="*/ 1083414 w 4452260"/>
              <a:gd name="connsiteY14" fmla="*/ 0 h 1068867"/>
              <a:gd name="connsiteX15" fmla="*/ 1112969 w 4452260"/>
              <a:gd name="connsiteY15" fmla="*/ 0 h 1068867"/>
              <a:gd name="connsiteX16" fmla="*/ 1138871 w 4452260"/>
              <a:gd name="connsiteY16" fmla="*/ 0 h 1068867"/>
              <a:gd name="connsiteX17" fmla="*/ 1170224 w 4452260"/>
              <a:gd name="connsiteY17" fmla="*/ 0 h 1068867"/>
              <a:gd name="connsiteX18" fmla="*/ 1170711 w 4452260"/>
              <a:gd name="connsiteY18" fmla="*/ 0 h 1068867"/>
              <a:gd name="connsiteX19" fmla="*/ 1202662 w 4452260"/>
              <a:gd name="connsiteY19" fmla="*/ 0 h 1068867"/>
              <a:gd name="connsiteX20" fmla="*/ 1240037 w 4452260"/>
              <a:gd name="connsiteY20" fmla="*/ 0 h 1068867"/>
              <a:gd name="connsiteX21" fmla="*/ 1290626 w 4452260"/>
              <a:gd name="connsiteY21" fmla="*/ 0 h 1068867"/>
              <a:gd name="connsiteX22" fmla="*/ 1324496 w 4452260"/>
              <a:gd name="connsiteY22" fmla="*/ 0 h 1068867"/>
              <a:gd name="connsiteX23" fmla="*/ 1332348 w 4452260"/>
              <a:gd name="connsiteY23" fmla="*/ 0 h 1068867"/>
              <a:gd name="connsiteX24" fmla="*/ 1335428 w 4452260"/>
              <a:gd name="connsiteY24" fmla="*/ 0 h 1068867"/>
              <a:gd name="connsiteX25" fmla="*/ 1411793 w 4452260"/>
              <a:gd name="connsiteY25" fmla="*/ 0 h 1068867"/>
              <a:gd name="connsiteX26" fmla="*/ 1454182 w 4452260"/>
              <a:gd name="connsiteY26" fmla="*/ 0 h 1068867"/>
              <a:gd name="connsiteX27" fmla="*/ 1470312 w 4452260"/>
              <a:gd name="connsiteY27" fmla="*/ 0 h 1068867"/>
              <a:gd name="connsiteX28" fmla="*/ 1487183 w 4452260"/>
              <a:gd name="connsiteY28" fmla="*/ 0 h 1068867"/>
              <a:gd name="connsiteX29" fmla="*/ 1497552 w 4452260"/>
              <a:gd name="connsiteY29" fmla="*/ 0 h 1068867"/>
              <a:gd name="connsiteX30" fmla="*/ 1505806 w 4452260"/>
              <a:gd name="connsiteY30" fmla="*/ 0 h 1068867"/>
              <a:gd name="connsiteX31" fmla="*/ 1528471 w 4452260"/>
              <a:gd name="connsiteY31" fmla="*/ 0 h 1068867"/>
              <a:gd name="connsiteX32" fmla="*/ 1531708 w 4452260"/>
              <a:gd name="connsiteY32" fmla="*/ 0 h 1068867"/>
              <a:gd name="connsiteX33" fmla="*/ 1540992 w 4452260"/>
              <a:gd name="connsiteY33" fmla="*/ 0 h 1068867"/>
              <a:gd name="connsiteX34" fmla="*/ 1541479 w 4452260"/>
              <a:gd name="connsiteY34" fmla="*/ 0 h 1068867"/>
              <a:gd name="connsiteX35" fmla="*/ 1599998 w 4452260"/>
              <a:gd name="connsiteY35" fmla="*/ 0 h 1068867"/>
              <a:gd name="connsiteX36" fmla="*/ 1619386 w 4452260"/>
              <a:gd name="connsiteY36" fmla="*/ 0 h 1068867"/>
              <a:gd name="connsiteX37" fmla="*/ 1635492 w 4452260"/>
              <a:gd name="connsiteY37" fmla="*/ 0 h 1068867"/>
              <a:gd name="connsiteX38" fmla="*/ 1649308 w 4452260"/>
              <a:gd name="connsiteY38" fmla="*/ 0 h 1068867"/>
              <a:gd name="connsiteX39" fmla="*/ 1653720 w 4452260"/>
              <a:gd name="connsiteY39" fmla="*/ 0 h 1068867"/>
              <a:gd name="connsiteX40" fmla="*/ 1661394 w 4452260"/>
              <a:gd name="connsiteY40" fmla="*/ 0 h 1068867"/>
              <a:gd name="connsiteX41" fmla="*/ 1687782 w 4452260"/>
              <a:gd name="connsiteY41" fmla="*/ 0 h 1068867"/>
              <a:gd name="connsiteX42" fmla="*/ 1703116 w 4452260"/>
              <a:gd name="connsiteY42" fmla="*/ 0 h 1068867"/>
              <a:gd name="connsiteX43" fmla="*/ 1739181 w 4452260"/>
              <a:gd name="connsiteY43" fmla="*/ 0 h 1068867"/>
              <a:gd name="connsiteX44" fmla="*/ 1771141 w 4452260"/>
              <a:gd name="connsiteY44" fmla="*/ 0 h 1068867"/>
              <a:gd name="connsiteX45" fmla="*/ 1800697 w 4452260"/>
              <a:gd name="connsiteY45" fmla="*/ 0 h 1068867"/>
              <a:gd name="connsiteX46" fmla="*/ 1811727 w 4452260"/>
              <a:gd name="connsiteY46" fmla="*/ 0 h 1068867"/>
              <a:gd name="connsiteX47" fmla="*/ 1823361 w 4452260"/>
              <a:gd name="connsiteY47" fmla="*/ 0 h 1068867"/>
              <a:gd name="connsiteX48" fmla="*/ 1826599 w 4452260"/>
              <a:gd name="connsiteY48" fmla="*/ 0 h 1068867"/>
              <a:gd name="connsiteX49" fmla="*/ 1857951 w 4452260"/>
              <a:gd name="connsiteY49" fmla="*/ 0 h 1068867"/>
              <a:gd name="connsiteX50" fmla="*/ 1858439 w 4452260"/>
              <a:gd name="connsiteY50" fmla="*/ 0 h 1068867"/>
              <a:gd name="connsiteX51" fmla="*/ 1859676 w 4452260"/>
              <a:gd name="connsiteY51" fmla="*/ 0 h 1068867"/>
              <a:gd name="connsiteX52" fmla="*/ 1893346 w 4452260"/>
              <a:gd name="connsiteY52" fmla="*/ 0 h 1068867"/>
              <a:gd name="connsiteX53" fmla="*/ 1927765 w 4452260"/>
              <a:gd name="connsiteY53" fmla="*/ 0 h 1068867"/>
              <a:gd name="connsiteX54" fmla="*/ 1963365 w 4452260"/>
              <a:gd name="connsiteY54" fmla="*/ 0 h 1068867"/>
              <a:gd name="connsiteX55" fmla="*/ 1978354 w 4452260"/>
              <a:gd name="connsiteY55" fmla="*/ 0 h 1068867"/>
              <a:gd name="connsiteX56" fmla="*/ 1991032 w 4452260"/>
              <a:gd name="connsiteY56" fmla="*/ 0 h 1068867"/>
              <a:gd name="connsiteX57" fmla="*/ 2020076 w 4452260"/>
              <a:gd name="connsiteY57" fmla="*/ 0 h 1068867"/>
              <a:gd name="connsiteX58" fmla="*/ 2021800 w 4452260"/>
              <a:gd name="connsiteY58" fmla="*/ 0 h 1068867"/>
              <a:gd name="connsiteX59" fmla="*/ 2027021 w 4452260"/>
              <a:gd name="connsiteY59" fmla="*/ 0 h 1068867"/>
              <a:gd name="connsiteX60" fmla="*/ 2032162 w 4452260"/>
              <a:gd name="connsiteY60" fmla="*/ 0 h 1068867"/>
              <a:gd name="connsiteX61" fmla="*/ 2141909 w 4452260"/>
              <a:gd name="connsiteY61" fmla="*/ 0 h 1068867"/>
              <a:gd name="connsiteX62" fmla="*/ 2143633 w 4452260"/>
              <a:gd name="connsiteY62" fmla="*/ 0 h 1068867"/>
              <a:gd name="connsiteX63" fmla="*/ 2178359 w 4452260"/>
              <a:gd name="connsiteY63" fmla="*/ 0 h 1068867"/>
              <a:gd name="connsiteX64" fmla="*/ 2228719 w 4452260"/>
              <a:gd name="connsiteY64" fmla="*/ 0 h 1068867"/>
              <a:gd name="connsiteX65" fmla="*/ 2229207 w 4452260"/>
              <a:gd name="connsiteY65" fmla="*/ 0 h 1068867"/>
              <a:gd name="connsiteX66" fmla="*/ 2230931 w 4452260"/>
              <a:gd name="connsiteY66" fmla="*/ 0 h 1068867"/>
              <a:gd name="connsiteX67" fmla="*/ 2287725 w 4452260"/>
              <a:gd name="connsiteY67" fmla="*/ 0 h 1068867"/>
              <a:gd name="connsiteX68" fmla="*/ 2289450 w 4452260"/>
              <a:gd name="connsiteY68" fmla="*/ 0 h 1068867"/>
              <a:gd name="connsiteX69" fmla="*/ 2323220 w 4452260"/>
              <a:gd name="connsiteY69" fmla="*/ 0 h 1068867"/>
              <a:gd name="connsiteX70" fmla="*/ 2324944 w 4452260"/>
              <a:gd name="connsiteY70" fmla="*/ 0 h 1068867"/>
              <a:gd name="connsiteX71" fmla="*/ 2340483 w 4452260"/>
              <a:gd name="connsiteY71" fmla="*/ 0 h 1068867"/>
              <a:gd name="connsiteX72" fmla="*/ 2341447 w 4452260"/>
              <a:gd name="connsiteY72" fmla="*/ 0 h 1068867"/>
              <a:gd name="connsiteX73" fmla="*/ 2343172 w 4452260"/>
              <a:gd name="connsiteY73" fmla="*/ 0 h 1068867"/>
              <a:gd name="connsiteX74" fmla="*/ 2349122 w 4452260"/>
              <a:gd name="connsiteY74" fmla="*/ 0 h 1068867"/>
              <a:gd name="connsiteX75" fmla="*/ 2350846 w 4452260"/>
              <a:gd name="connsiteY75" fmla="*/ 0 h 1068867"/>
              <a:gd name="connsiteX76" fmla="*/ 2390844 w 4452260"/>
              <a:gd name="connsiteY76" fmla="*/ 0 h 1068867"/>
              <a:gd name="connsiteX77" fmla="*/ 2462317 w 4452260"/>
              <a:gd name="connsiteY77" fmla="*/ 0 h 1068867"/>
              <a:gd name="connsiteX78" fmla="*/ 2499455 w 4452260"/>
              <a:gd name="connsiteY78" fmla="*/ 0 h 1068867"/>
              <a:gd name="connsiteX79" fmla="*/ 2530713 w 4452260"/>
              <a:gd name="connsiteY79" fmla="*/ 0 h 1068867"/>
              <a:gd name="connsiteX80" fmla="*/ 2547403 w 4452260"/>
              <a:gd name="connsiteY80" fmla="*/ 0 h 1068867"/>
              <a:gd name="connsiteX81" fmla="*/ 2549127 w 4452260"/>
              <a:gd name="connsiteY81" fmla="*/ 0 h 1068867"/>
              <a:gd name="connsiteX82" fmla="*/ 2581074 w 4452260"/>
              <a:gd name="connsiteY82" fmla="*/ 0 h 1068867"/>
              <a:gd name="connsiteX83" fmla="*/ 2582112 w 4452260"/>
              <a:gd name="connsiteY83" fmla="*/ 0 h 1068867"/>
              <a:gd name="connsiteX84" fmla="*/ 2669530 w 4452260"/>
              <a:gd name="connsiteY84" fmla="*/ 0 h 1068867"/>
              <a:gd name="connsiteX85" fmla="*/ 2678759 w 4452260"/>
              <a:gd name="connsiteY85" fmla="*/ 0 h 1068867"/>
              <a:gd name="connsiteX86" fmla="*/ 2709527 w 4452260"/>
              <a:gd name="connsiteY86" fmla="*/ 0 h 1068867"/>
              <a:gd name="connsiteX87" fmla="*/ 2711252 w 4452260"/>
              <a:gd name="connsiteY87" fmla="*/ 0 h 1068867"/>
              <a:gd name="connsiteX88" fmla="*/ 2714748 w 4452260"/>
              <a:gd name="connsiteY88" fmla="*/ 0 h 1068867"/>
              <a:gd name="connsiteX89" fmla="*/ 2719890 w 4452260"/>
              <a:gd name="connsiteY89" fmla="*/ 0 h 1068867"/>
              <a:gd name="connsiteX90" fmla="*/ 2831360 w 4452260"/>
              <a:gd name="connsiteY90" fmla="*/ 0 h 1068867"/>
              <a:gd name="connsiteX91" fmla="*/ 2833086 w 4452260"/>
              <a:gd name="connsiteY91" fmla="*/ 0 h 1068867"/>
              <a:gd name="connsiteX92" fmla="*/ 2866087 w 4452260"/>
              <a:gd name="connsiteY92" fmla="*/ 0 h 1068867"/>
              <a:gd name="connsiteX93" fmla="*/ 2918659 w 4452260"/>
              <a:gd name="connsiteY93" fmla="*/ 0 h 1068867"/>
              <a:gd name="connsiteX94" fmla="*/ 2919896 w 4452260"/>
              <a:gd name="connsiteY94" fmla="*/ 0 h 1068867"/>
              <a:gd name="connsiteX95" fmla="*/ 2920383 w 4452260"/>
              <a:gd name="connsiteY95" fmla="*/ 0 h 1068867"/>
              <a:gd name="connsiteX96" fmla="*/ 2977177 w 4452260"/>
              <a:gd name="connsiteY96" fmla="*/ 0 h 1068867"/>
              <a:gd name="connsiteX97" fmla="*/ 2978902 w 4452260"/>
              <a:gd name="connsiteY97" fmla="*/ 0 h 1068867"/>
              <a:gd name="connsiteX98" fmla="*/ 3012671 w 4452260"/>
              <a:gd name="connsiteY98" fmla="*/ 0 h 1068867"/>
              <a:gd name="connsiteX99" fmla="*/ 3014397 w 4452260"/>
              <a:gd name="connsiteY99" fmla="*/ 0 h 1068867"/>
              <a:gd name="connsiteX100" fmla="*/ 3028211 w 4452260"/>
              <a:gd name="connsiteY100" fmla="*/ 0 h 1068867"/>
              <a:gd name="connsiteX101" fmla="*/ 3030899 w 4452260"/>
              <a:gd name="connsiteY101" fmla="*/ 0 h 1068867"/>
              <a:gd name="connsiteX102" fmla="*/ 3032624 w 4452260"/>
              <a:gd name="connsiteY102" fmla="*/ 0 h 1068867"/>
              <a:gd name="connsiteX103" fmla="*/ 3038573 w 4452260"/>
              <a:gd name="connsiteY103" fmla="*/ 0 h 1068867"/>
              <a:gd name="connsiteX104" fmla="*/ 3040298 w 4452260"/>
              <a:gd name="connsiteY104" fmla="*/ 0 h 1068867"/>
              <a:gd name="connsiteX105" fmla="*/ 3082021 w 4452260"/>
              <a:gd name="connsiteY105" fmla="*/ 0 h 1068867"/>
              <a:gd name="connsiteX106" fmla="*/ 3150044 w 4452260"/>
              <a:gd name="connsiteY106" fmla="*/ 0 h 1068867"/>
              <a:gd name="connsiteX107" fmla="*/ 3218441 w 4452260"/>
              <a:gd name="connsiteY107" fmla="*/ 0 h 1068867"/>
              <a:gd name="connsiteX108" fmla="*/ 3236855 w 4452260"/>
              <a:gd name="connsiteY108" fmla="*/ 0 h 1068867"/>
              <a:gd name="connsiteX109" fmla="*/ 3269839 w 4452260"/>
              <a:gd name="connsiteY109" fmla="*/ 0 h 1068867"/>
              <a:gd name="connsiteX110" fmla="*/ 3272250 w 4452260"/>
              <a:gd name="connsiteY110" fmla="*/ 0 h 1068867"/>
              <a:gd name="connsiteX111" fmla="*/ 3320378 w 4452260"/>
              <a:gd name="connsiteY111" fmla="*/ 0 h 1068867"/>
              <a:gd name="connsiteX112" fmla="*/ 3346330 w 4452260"/>
              <a:gd name="connsiteY112" fmla="*/ 0 h 1068867"/>
              <a:gd name="connsiteX113" fmla="*/ 3357257 w 4452260"/>
              <a:gd name="connsiteY113" fmla="*/ 0 h 1068867"/>
              <a:gd name="connsiteX114" fmla="*/ 3369936 w 4452260"/>
              <a:gd name="connsiteY114" fmla="*/ 0 h 1068867"/>
              <a:gd name="connsiteX115" fmla="*/ 3398980 w 4452260"/>
              <a:gd name="connsiteY115" fmla="*/ 0 h 1068867"/>
              <a:gd name="connsiteX116" fmla="*/ 3405925 w 4452260"/>
              <a:gd name="connsiteY116" fmla="*/ 0 h 1068867"/>
              <a:gd name="connsiteX117" fmla="*/ 3411066 w 4452260"/>
              <a:gd name="connsiteY117" fmla="*/ 0 h 1068867"/>
              <a:gd name="connsiteX118" fmla="*/ 3520813 w 4452260"/>
              <a:gd name="connsiteY118" fmla="*/ 0 h 1068867"/>
              <a:gd name="connsiteX119" fmla="*/ 3607623 w 4452260"/>
              <a:gd name="connsiteY119" fmla="*/ 0 h 1068867"/>
              <a:gd name="connsiteX120" fmla="*/ 3608111 w 4452260"/>
              <a:gd name="connsiteY120" fmla="*/ 0 h 1068867"/>
              <a:gd name="connsiteX121" fmla="*/ 3666629 w 4452260"/>
              <a:gd name="connsiteY121" fmla="*/ 0 h 1068867"/>
              <a:gd name="connsiteX122" fmla="*/ 3702124 w 4452260"/>
              <a:gd name="connsiteY122" fmla="*/ 0 h 1068867"/>
              <a:gd name="connsiteX123" fmla="*/ 3720351 w 4452260"/>
              <a:gd name="connsiteY123" fmla="*/ 0 h 1068867"/>
              <a:gd name="connsiteX124" fmla="*/ 3728025 w 4452260"/>
              <a:gd name="connsiteY124" fmla="*/ 0 h 1068867"/>
              <a:gd name="connsiteX125" fmla="*/ 3769748 w 4452260"/>
              <a:gd name="connsiteY125" fmla="*/ 0 h 1068867"/>
              <a:gd name="connsiteX126" fmla="*/ 4098793 w 4452260"/>
              <a:gd name="connsiteY126" fmla="*/ 0 h 1068867"/>
              <a:gd name="connsiteX127" fmla="*/ 4193519 w 4452260"/>
              <a:gd name="connsiteY127" fmla="*/ 54408 h 1068867"/>
              <a:gd name="connsiteX128" fmla="*/ 4439104 w 4452260"/>
              <a:gd name="connsiteY128" fmla="*/ 480025 h 1068867"/>
              <a:gd name="connsiteX129" fmla="*/ 4439104 w 4452260"/>
              <a:gd name="connsiteY129" fmla="*/ 588843 h 1068867"/>
              <a:gd name="connsiteX130" fmla="*/ 4193519 w 4452260"/>
              <a:gd name="connsiteY130" fmla="*/ 1014459 h 1068867"/>
              <a:gd name="connsiteX131" fmla="*/ 4098793 w 4452260"/>
              <a:gd name="connsiteY131" fmla="*/ 1068867 h 1068867"/>
              <a:gd name="connsiteX132" fmla="*/ 3728025 w 4452260"/>
              <a:gd name="connsiteY132" fmla="*/ 1068867 h 1068867"/>
              <a:gd name="connsiteX133" fmla="*/ 3607623 w 4452260"/>
              <a:gd name="connsiteY133" fmla="*/ 1068867 h 1068867"/>
              <a:gd name="connsiteX134" fmla="*/ 3411066 w 4452260"/>
              <a:gd name="connsiteY134" fmla="*/ 1068867 h 1068867"/>
              <a:gd name="connsiteX135" fmla="*/ 3357257 w 4452260"/>
              <a:gd name="connsiteY135" fmla="*/ 1068867 h 1068867"/>
              <a:gd name="connsiteX136" fmla="*/ 3236855 w 4452260"/>
              <a:gd name="connsiteY136" fmla="*/ 1068867 h 1068867"/>
              <a:gd name="connsiteX137" fmla="*/ 3040298 w 4452260"/>
              <a:gd name="connsiteY137" fmla="*/ 1068867 h 1068867"/>
              <a:gd name="connsiteX138" fmla="*/ 3038573 w 4452260"/>
              <a:gd name="connsiteY138" fmla="*/ 1068867 h 1068867"/>
              <a:gd name="connsiteX139" fmla="*/ 2919896 w 4452260"/>
              <a:gd name="connsiteY139" fmla="*/ 1068867 h 1068867"/>
              <a:gd name="connsiteX140" fmla="*/ 2866087 w 4452260"/>
              <a:gd name="connsiteY140" fmla="*/ 1068867 h 1068867"/>
              <a:gd name="connsiteX141" fmla="*/ 2719890 w 4452260"/>
              <a:gd name="connsiteY141" fmla="*/ 1068867 h 1068867"/>
              <a:gd name="connsiteX142" fmla="*/ 2669530 w 4452260"/>
              <a:gd name="connsiteY142" fmla="*/ 1068867 h 1068867"/>
              <a:gd name="connsiteX143" fmla="*/ 2549127 w 4452260"/>
              <a:gd name="connsiteY143" fmla="*/ 1068867 h 1068867"/>
              <a:gd name="connsiteX144" fmla="*/ 2547403 w 4452260"/>
              <a:gd name="connsiteY144" fmla="*/ 1068867 h 1068867"/>
              <a:gd name="connsiteX145" fmla="*/ 2350846 w 4452260"/>
              <a:gd name="connsiteY145" fmla="*/ 1068867 h 1068867"/>
              <a:gd name="connsiteX146" fmla="*/ 2349122 w 4452260"/>
              <a:gd name="connsiteY146" fmla="*/ 1068867 h 1068867"/>
              <a:gd name="connsiteX147" fmla="*/ 2228719 w 4452260"/>
              <a:gd name="connsiteY147" fmla="*/ 1068867 h 1068867"/>
              <a:gd name="connsiteX148" fmla="*/ 2178359 w 4452260"/>
              <a:gd name="connsiteY148" fmla="*/ 1068867 h 1068867"/>
              <a:gd name="connsiteX149" fmla="*/ 2032162 w 4452260"/>
              <a:gd name="connsiteY149" fmla="*/ 1068867 h 1068867"/>
              <a:gd name="connsiteX150" fmla="*/ 1978354 w 4452260"/>
              <a:gd name="connsiteY150" fmla="*/ 1068867 h 1068867"/>
              <a:gd name="connsiteX151" fmla="*/ 1859676 w 4452260"/>
              <a:gd name="connsiteY151" fmla="*/ 1068867 h 1068867"/>
              <a:gd name="connsiteX152" fmla="*/ 1857951 w 4452260"/>
              <a:gd name="connsiteY152" fmla="*/ 1068867 h 1068867"/>
              <a:gd name="connsiteX153" fmla="*/ 1826599 w 4452260"/>
              <a:gd name="connsiteY153" fmla="*/ 1068867 h 1068867"/>
              <a:gd name="connsiteX154" fmla="*/ 1661394 w 4452260"/>
              <a:gd name="connsiteY154" fmla="*/ 1068867 h 1068867"/>
              <a:gd name="connsiteX155" fmla="*/ 1540992 w 4452260"/>
              <a:gd name="connsiteY155" fmla="*/ 1068867 h 1068867"/>
              <a:gd name="connsiteX156" fmla="*/ 1531708 w 4452260"/>
              <a:gd name="connsiteY156" fmla="*/ 1068867 h 1068867"/>
              <a:gd name="connsiteX157" fmla="*/ 1487183 w 4452260"/>
              <a:gd name="connsiteY157" fmla="*/ 1068867 h 1068867"/>
              <a:gd name="connsiteX158" fmla="*/ 1335428 w 4452260"/>
              <a:gd name="connsiteY158" fmla="*/ 1068867 h 1068867"/>
              <a:gd name="connsiteX159" fmla="*/ 1290626 w 4452260"/>
              <a:gd name="connsiteY159" fmla="*/ 1068867 h 1068867"/>
              <a:gd name="connsiteX160" fmla="*/ 1170224 w 4452260"/>
              <a:gd name="connsiteY160" fmla="*/ 1068867 h 1068867"/>
              <a:gd name="connsiteX161" fmla="*/ 1138871 w 4452260"/>
              <a:gd name="connsiteY161" fmla="*/ 1068867 h 1068867"/>
              <a:gd name="connsiteX162" fmla="*/ 1040537 w 4452260"/>
              <a:gd name="connsiteY162" fmla="*/ 1068867 h 1068867"/>
              <a:gd name="connsiteX163" fmla="*/ 843980 w 4452260"/>
              <a:gd name="connsiteY163" fmla="*/ 1068867 h 1068867"/>
              <a:gd name="connsiteX164" fmla="*/ 799455 w 4452260"/>
              <a:gd name="connsiteY164" fmla="*/ 1068867 h 1068867"/>
              <a:gd name="connsiteX165" fmla="*/ 647700 w 4452260"/>
              <a:gd name="connsiteY165" fmla="*/ 1068867 h 1068867"/>
              <a:gd name="connsiteX166" fmla="*/ 352810 w 4452260"/>
              <a:gd name="connsiteY166" fmla="*/ 1068867 h 1068867"/>
              <a:gd name="connsiteX167" fmla="*/ 258084 w 4452260"/>
              <a:gd name="connsiteY167" fmla="*/ 1014459 h 1068867"/>
              <a:gd name="connsiteX168" fmla="*/ 12498 w 4452260"/>
              <a:gd name="connsiteY168" fmla="*/ 588843 h 1068867"/>
              <a:gd name="connsiteX169" fmla="*/ 12498 w 4452260"/>
              <a:gd name="connsiteY169" fmla="*/ 480025 h 1068867"/>
              <a:gd name="connsiteX170" fmla="*/ 258084 w 4452260"/>
              <a:gd name="connsiteY170" fmla="*/ 54408 h 1068867"/>
              <a:gd name="connsiteX171" fmla="*/ 352810 w 4452260"/>
              <a:gd name="connsiteY171" fmla="*/ 0 h 1068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</a:cxnLst>
            <a:rect l="l" t="t" r="r" b="b"/>
            <a:pathLst>
              <a:path w="4452260" h="1068867">
                <a:moveTo>
                  <a:pt x="352810" y="0"/>
                </a:moveTo>
                <a:cubicBezTo>
                  <a:pt x="475602" y="0"/>
                  <a:pt x="567696" y="0"/>
                  <a:pt x="636768" y="0"/>
                </a:cubicBezTo>
                <a:lnTo>
                  <a:pt x="647700" y="0"/>
                </a:lnTo>
                <a:lnTo>
                  <a:pt x="724065" y="0"/>
                </a:lnTo>
                <a:cubicBezTo>
                  <a:pt x="748048" y="0"/>
                  <a:pt x="767235" y="0"/>
                  <a:pt x="782584" y="0"/>
                </a:cubicBezTo>
                <a:lnTo>
                  <a:pt x="799455" y="0"/>
                </a:lnTo>
                <a:lnTo>
                  <a:pt x="809825" y="0"/>
                </a:lnTo>
                <a:lnTo>
                  <a:pt x="818078" y="0"/>
                </a:lnTo>
                <a:cubicBezTo>
                  <a:pt x="843980" y="0"/>
                  <a:pt x="843980" y="0"/>
                  <a:pt x="843980" y="0"/>
                </a:cubicBezTo>
                <a:lnTo>
                  <a:pt x="931658" y="0"/>
                </a:lnTo>
                <a:lnTo>
                  <a:pt x="961580" y="0"/>
                </a:lnTo>
                <a:lnTo>
                  <a:pt x="1000055" y="0"/>
                </a:lnTo>
                <a:lnTo>
                  <a:pt x="1040537" y="0"/>
                </a:lnTo>
                <a:lnTo>
                  <a:pt x="1051453" y="0"/>
                </a:lnTo>
                <a:lnTo>
                  <a:pt x="1083414" y="0"/>
                </a:lnTo>
                <a:lnTo>
                  <a:pt x="1112969" y="0"/>
                </a:lnTo>
                <a:cubicBezTo>
                  <a:pt x="1138871" y="0"/>
                  <a:pt x="1138871" y="0"/>
                  <a:pt x="1138871" y="0"/>
                </a:cubicBezTo>
                <a:lnTo>
                  <a:pt x="1170224" y="0"/>
                </a:lnTo>
                <a:lnTo>
                  <a:pt x="1170711" y="0"/>
                </a:lnTo>
                <a:lnTo>
                  <a:pt x="1202662" y="0"/>
                </a:lnTo>
                <a:lnTo>
                  <a:pt x="1240037" y="0"/>
                </a:lnTo>
                <a:cubicBezTo>
                  <a:pt x="1290626" y="0"/>
                  <a:pt x="1290626" y="0"/>
                  <a:pt x="1290626" y="0"/>
                </a:cubicBezTo>
                <a:lnTo>
                  <a:pt x="1324496" y="0"/>
                </a:lnTo>
                <a:lnTo>
                  <a:pt x="1332348" y="0"/>
                </a:lnTo>
                <a:lnTo>
                  <a:pt x="1335428" y="0"/>
                </a:lnTo>
                <a:lnTo>
                  <a:pt x="1411793" y="0"/>
                </a:lnTo>
                <a:lnTo>
                  <a:pt x="1454182" y="0"/>
                </a:lnTo>
                <a:lnTo>
                  <a:pt x="1470312" y="0"/>
                </a:lnTo>
                <a:lnTo>
                  <a:pt x="1487183" y="0"/>
                </a:lnTo>
                <a:lnTo>
                  <a:pt x="1497552" y="0"/>
                </a:lnTo>
                <a:lnTo>
                  <a:pt x="1505806" y="0"/>
                </a:lnTo>
                <a:lnTo>
                  <a:pt x="1528471" y="0"/>
                </a:lnTo>
                <a:lnTo>
                  <a:pt x="1531708" y="0"/>
                </a:lnTo>
                <a:lnTo>
                  <a:pt x="1540992" y="0"/>
                </a:lnTo>
                <a:lnTo>
                  <a:pt x="1541479" y="0"/>
                </a:lnTo>
                <a:lnTo>
                  <a:pt x="1599998" y="0"/>
                </a:lnTo>
                <a:lnTo>
                  <a:pt x="1619386" y="0"/>
                </a:lnTo>
                <a:lnTo>
                  <a:pt x="1635492" y="0"/>
                </a:lnTo>
                <a:lnTo>
                  <a:pt x="1649308" y="0"/>
                </a:lnTo>
                <a:lnTo>
                  <a:pt x="1653720" y="0"/>
                </a:lnTo>
                <a:lnTo>
                  <a:pt x="1661394" y="0"/>
                </a:lnTo>
                <a:lnTo>
                  <a:pt x="1687782" y="0"/>
                </a:lnTo>
                <a:lnTo>
                  <a:pt x="1703116" y="0"/>
                </a:lnTo>
                <a:lnTo>
                  <a:pt x="1739181" y="0"/>
                </a:lnTo>
                <a:lnTo>
                  <a:pt x="1771141" y="0"/>
                </a:lnTo>
                <a:lnTo>
                  <a:pt x="1800697" y="0"/>
                </a:lnTo>
                <a:lnTo>
                  <a:pt x="1811727" y="0"/>
                </a:lnTo>
                <a:lnTo>
                  <a:pt x="1823361" y="0"/>
                </a:lnTo>
                <a:lnTo>
                  <a:pt x="1826599" y="0"/>
                </a:lnTo>
                <a:lnTo>
                  <a:pt x="1857951" y="0"/>
                </a:lnTo>
                <a:lnTo>
                  <a:pt x="1858439" y="0"/>
                </a:lnTo>
                <a:lnTo>
                  <a:pt x="1859676" y="0"/>
                </a:lnTo>
                <a:lnTo>
                  <a:pt x="1893346" y="0"/>
                </a:lnTo>
                <a:lnTo>
                  <a:pt x="1927765" y="0"/>
                </a:lnTo>
                <a:lnTo>
                  <a:pt x="1963365" y="0"/>
                </a:lnTo>
                <a:lnTo>
                  <a:pt x="1978354" y="0"/>
                </a:lnTo>
                <a:lnTo>
                  <a:pt x="1991032" y="0"/>
                </a:lnTo>
                <a:lnTo>
                  <a:pt x="2020076" y="0"/>
                </a:lnTo>
                <a:lnTo>
                  <a:pt x="2021800" y="0"/>
                </a:lnTo>
                <a:lnTo>
                  <a:pt x="2027021" y="0"/>
                </a:lnTo>
                <a:cubicBezTo>
                  <a:pt x="2032162" y="0"/>
                  <a:pt x="2032162" y="0"/>
                  <a:pt x="2032162" y="0"/>
                </a:cubicBezTo>
                <a:lnTo>
                  <a:pt x="2141909" y="0"/>
                </a:lnTo>
                <a:lnTo>
                  <a:pt x="2143633" y="0"/>
                </a:lnTo>
                <a:lnTo>
                  <a:pt x="2178359" y="0"/>
                </a:lnTo>
                <a:lnTo>
                  <a:pt x="2228719" y="0"/>
                </a:lnTo>
                <a:lnTo>
                  <a:pt x="2229207" y="0"/>
                </a:lnTo>
                <a:lnTo>
                  <a:pt x="2230931" y="0"/>
                </a:lnTo>
                <a:lnTo>
                  <a:pt x="2287725" y="0"/>
                </a:lnTo>
                <a:lnTo>
                  <a:pt x="2289450" y="0"/>
                </a:lnTo>
                <a:lnTo>
                  <a:pt x="2323220" y="0"/>
                </a:lnTo>
                <a:lnTo>
                  <a:pt x="2324944" y="0"/>
                </a:lnTo>
                <a:lnTo>
                  <a:pt x="2340483" y="0"/>
                </a:lnTo>
                <a:lnTo>
                  <a:pt x="2341447" y="0"/>
                </a:lnTo>
                <a:lnTo>
                  <a:pt x="2343172" y="0"/>
                </a:lnTo>
                <a:lnTo>
                  <a:pt x="2349122" y="0"/>
                </a:lnTo>
                <a:lnTo>
                  <a:pt x="2350846" y="0"/>
                </a:lnTo>
                <a:lnTo>
                  <a:pt x="2390844" y="0"/>
                </a:lnTo>
                <a:lnTo>
                  <a:pt x="2462317" y="0"/>
                </a:lnTo>
                <a:lnTo>
                  <a:pt x="2499455" y="0"/>
                </a:lnTo>
                <a:lnTo>
                  <a:pt x="2530713" y="0"/>
                </a:lnTo>
                <a:lnTo>
                  <a:pt x="2547403" y="0"/>
                </a:lnTo>
                <a:lnTo>
                  <a:pt x="2549127" y="0"/>
                </a:lnTo>
                <a:lnTo>
                  <a:pt x="2581074" y="0"/>
                </a:lnTo>
                <a:lnTo>
                  <a:pt x="2582112" y="0"/>
                </a:lnTo>
                <a:cubicBezTo>
                  <a:pt x="2669530" y="0"/>
                  <a:pt x="2669530" y="0"/>
                  <a:pt x="2669530" y="0"/>
                </a:cubicBezTo>
                <a:lnTo>
                  <a:pt x="2678759" y="0"/>
                </a:lnTo>
                <a:lnTo>
                  <a:pt x="2709527" y="0"/>
                </a:lnTo>
                <a:lnTo>
                  <a:pt x="2711252" y="0"/>
                </a:lnTo>
                <a:lnTo>
                  <a:pt x="2714748" y="0"/>
                </a:lnTo>
                <a:lnTo>
                  <a:pt x="2719890" y="0"/>
                </a:lnTo>
                <a:lnTo>
                  <a:pt x="2831360" y="0"/>
                </a:lnTo>
                <a:lnTo>
                  <a:pt x="2833086" y="0"/>
                </a:lnTo>
                <a:lnTo>
                  <a:pt x="2866087" y="0"/>
                </a:lnTo>
                <a:lnTo>
                  <a:pt x="2918659" y="0"/>
                </a:lnTo>
                <a:lnTo>
                  <a:pt x="2919896" y="0"/>
                </a:lnTo>
                <a:lnTo>
                  <a:pt x="2920383" y="0"/>
                </a:lnTo>
                <a:lnTo>
                  <a:pt x="2977177" y="0"/>
                </a:lnTo>
                <a:lnTo>
                  <a:pt x="2978902" y="0"/>
                </a:lnTo>
                <a:lnTo>
                  <a:pt x="3012671" y="0"/>
                </a:lnTo>
                <a:lnTo>
                  <a:pt x="3014397" y="0"/>
                </a:lnTo>
                <a:lnTo>
                  <a:pt x="3028211" y="0"/>
                </a:lnTo>
                <a:lnTo>
                  <a:pt x="3030899" y="0"/>
                </a:lnTo>
                <a:lnTo>
                  <a:pt x="3032624" y="0"/>
                </a:lnTo>
                <a:lnTo>
                  <a:pt x="3038573" y="0"/>
                </a:lnTo>
                <a:lnTo>
                  <a:pt x="3040298" y="0"/>
                </a:lnTo>
                <a:lnTo>
                  <a:pt x="3082021" y="0"/>
                </a:lnTo>
                <a:lnTo>
                  <a:pt x="3150044" y="0"/>
                </a:lnTo>
                <a:lnTo>
                  <a:pt x="3218441" y="0"/>
                </a:lnTo>
                <a:lnTo>
                  <a:pt x="3236855" y="0"/>
                </a:lnTo>
                <a:lnTo>
                  <a:pt x="3269839" y="0"/>
                </a:lnTo>
                <a:lnTo>
                  <a:pt x="3272250" y="0"/>
                </a:lnTo>
                <a:lnTo>
                  <a:pt x="3320378" y="0"/>
                </a:lnTo>
                <a:lnTo>
                  <a:pt x="3346330" y="0"/>
                </a:lnTo>
                <a:lnTo>
                  <a:pt x="3357257" y="0"/>
                </a:lnTo>
                <a:lnTo>
                  <a:pt x="3369936" y="0"/>
                </a:lnTo>
                <a:lnTo>
                  <a:pt x="3398980" y="0"/>
                </a:lnTo>
                <a:lnTo>
                  <a:pt x="3405925" y="0"/>
                </a:lnTo>
                <a:cubicBezTo>
                  <a:pt x="3411066" y="0"/>
                  <a:pt x="3411066" y="0"/>
                  <a:pt x="3411066" y="0"/>
                </a:cubicBezTo>
                <a:lnTo>
                  <a:pt x="3520813" y="0"/>
                </a:lnTo>
                <a:lnTo>
                  <a:pt x="3607623" y="0"/>
                </a:lnTo>
                <a:lnTo>
                  <a:pt x="3608111" y="0"/>
                </a:lnTo>
                <a:lnTo>
                  <a:pt x="3666629" y="0"/>
                </a:lnTo>
                <a:lnTo>
                  <a:pt x="3702124" y="0"/>
                </a:lnTo>
                <a:lnTo>
                  <a:pt x="3720351" y="0"/>
                </a:lnTo>
                <a:lnTo>
                  <a:pt x="3728025" y="0"/>
                </a:lnTo>
                <a:lnTo>
                  <a:pt x="3769748" y="0"/>
                </a:lnTo>
                <a:cubicBezTo>
                  <a:pt x="4098793" y="0"/>
                  <a:pt x="4098793" y="0"/>
                  <a:pt x="4098793" y="0"/>
                </a:cubicBezTo>
                <a:cubicBezTo>
                  <a:pt x="4133877" y="0"/>
                  <a:pt x="4175977" y="24572"/>
                  <a:pt x="4193519" y="54408"/>
                </a:cubicBezTo>
                <a:cubicBezTo>
                  <a:pt x="4439104" y="480025"/>
                  <a:pt x="4439104" y="480025"/>
                  <a:pt x="4439104" y="480025"/>
                </a:cubicBezTo>
                <a:cubicBezTo>
                  <a:pt x="4456646" y="509862"/>
                  <a:pt x="4456646" y="559005"/>
                  <a:pt x="4439104" y="588843"/>
                </a:cubicBezTo>
                <a:cubicBezTo>
                  <a:pt x="4193519" y="1014459"/>
                  <a:pt x="4193519" y="1014459"/>
                  <a:pt x="4193519" y="1014459"/>
                </a:cubicBezTo>
                <a:cubicBezTo>
                  <a:pt x="4175977" y="1044295"/>
                  <a:pt x="4133877" y="1068867"/>
                  <a:pt x="4098793" y="1068867"/>
                </a:cubicBezTo>
                <a:lnTo>
                  <a:pt x="3728025" y="1068867"/>
                </a:lnTo>
                <a:lnTo>
                  <a:pt x="3607623" y="1068867"/>
                </a:lnTo>
                <a:lnTo>
                  <a:pt x="3411066" y="1068867"/>
                </a:lnTo>
                <a:lnTo>
                  <a:pt x="3357257" y="1068867"/>
                </a:lnTo>
                <a:lnTo>
                  <a:pt x="3236855" y="1068867"/>
                </a:lnTo>
                <a:lnTo>
                  <a:pt x="3040298" y="1068867"/>
                </a:lnTo>
                <a:lnTo>
                  <a:pt x="3038573" y="1068867"/>
                </a:lnTo>
                <a:lnTo>
                  <a:pt x="2919896" y="1068867"/>
                </a:lnTo>
                <a:lnTo>
                  <a:pt x="2866087" y="1068867"/>
                </a:lnTo>
                <a:lnTo>
                  <a:pt x="2719890" y="1068867"/>
                </a:lnTo>
                <a:lnTo>
                  <a:pt x="2669530" y="1068867"/>
                </a:lnTo>
                <a:lnTo>
                  <a:pt x="2549127" y="1068867"/>
                </a:lnTo>
                <a:lnTo>
                  <a:pt x="2547403" y="1068867"/>
                </a:lnTo>
                <a:lnTo>
                  <a:pt x="2350846" y="1068867"/>
                </a:lnTo>
                <a:lnTo>
                  <a:pt x="2349122" y="1068867"/>
                </a:lnTo>
                <a:lnTo>
                  <a:pt x="2228719" y="1068867"/>
                </a:lnTo>
                <a:lnTo>
                  <a:pt x="2178359" y="1068867"/>
                </a:lnTo>
                <a:lnTo>
                  <a:pt x="2032162" y="1068867"/>
                </a:lnTo>
                <a:lnTo>
                  <a:pt x="1978354" y="1068867"/>
                </a:lnTo>
                <a:lnTo>
                  <a:pt x="1859676" y="1068867"/>
                </a:lnTo>
                <a:lnTo>
                  <a:pt x="1857951" y="1068867"/>
                </a:lnTo>
                <a:lnTo>
                  <a:pt x="1826599" y="1068867"/>
                </a:lnTo>
                <a:lnTo>
                  <a:pt x="1661394" y="1068867"/>
                </a:lnTo>
                <a:lnTo>
                  <a:pt x="1540992" y="1068867"/>
                </a:lnTo>
                <a:lnTo>
                  <a:pt x="1531708" y="1068867"/>
                </a:lnTo>
                <a:lnTo>
                  <a:pt x="1487183" y="1068867"/>
                </a:lnTo>
                <a:lnTo>
                  <a:pt x="1335428" y="1068867"/>
                </a:lnTo>
                <a:lnTo>
                  <a:pt x="1290626" y="1068867"/>
                </a:lnTo>
                <a:lnTo>
                  <a:pt x="1170224" y="1068867"/>
                </a:lnTo>
                <a:lnTo>
                  <a:pt x="1138871" y="1068867"/>
                </a:lnTo>
                <a:lnTo>
                  <a:pt x="1040537" y="1068867"/>
                </a:lnTo>
                <a:lnTo>
                  <a:pt x="843980" y="1068867"/>
                </a:lnTo>
                <a:lnTo>
                  <a:pt x="799455" y="1068867"/>
                </a:lnTo>
                <a:lnTo>
                  <a:pt x="647700" y="1068867"/>
                </a:lnTo>
                <a:lnTo>
                  <a:pt x="352810" y="1068867"/>
                </a:lnTo>
                <a:cubicBezTo>
                  <a:pt x="318603" y="1068867"/>
                  <a:pt x="275626" y="1044295"/>
                  <a:pt x="258084" y="1014459"/>
                </a:cubicBezTo>
                <a:cubicBezTo>
                  <a:pt x="12498" y="588843"/>
                  <a:pt x="12498" y="588843"/>
                  <a:pt x="12498" y="588843"/>
                </a:cubicBezTo>
                <a:cubicBezTo>
                  <a:pt x="-4166" y="559005"/>
                  <a:pt x="-4166" y="509862"/>
                  <a:pt x="12498" y="480025"/>
                </a:cubicBezTo>
                <a:cubicBezTo>
                  <a:pt x="258084" y="54408"/>
                  <a:pt x="258084" y="54408"/>
                  <a:pt x="258084" y="54408"/>
                </a:cubicBezTo>
                <a:cubicBezTo>
                  <a:pt x="275626" y="24572"/>
                  <a:pt x="318603" y="0"/>
                  <a:pt x="352810" y="0"/>
                </a:cubicBez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5000"/>
                </a:schemeClr>
              </a:gs>
              <a:gs pos="0">
                <a:srgbClr val="D3D3D3"/>
              </a:gs>
            </a:gsLst>
            <a:lin ang="2700000" scaled="1"/>
            <a:tileRect/>
          </a:gradFill>
          <a:ln w="19050">
            <a:gradFill flip="none" rotWithShape="1">
              <a:gsLst>
                <a:gs pos="100000">
                  <a:schemeClr val="bg1">
                    <a:lumMod val="75000"/>
                  </a:schemeClr>
                </a:gs>
                <a:gs pos="0">
                  <a:schemeClr val="bg1"/>
                </a:gs>
              </a:gsLst>
              <a:lin ang="2700000" scaled="1"/>
              <a:tileRect/>
            </a:gradFill>
          </a:ln>
          <a:effectLst>
            <a:outerShdw blurRad="203200" dist="762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noAutofit/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7" name="任意多边形 16"/>
          <p:cNvSpPr/>
          <p:nvPr/>
        </p:nvSpPr>
        <p:spPr bwMode="auto">
          <a:xfrm>
            <a:off x="1856663" y="2613225"/>
            <a:ext cx="3452332" cy="693302"/>
          </a:xfrm>
          <a:custGeom>
            <a:avLst/>
            <a:gdLst>
              <a:gd name="connsiteX0" fmla="*/ 305125 w 4603109"/>
              <a:gd name="connsiteY0" fmla="*/ 0 h 924402"/>
              <a:gd name="connsiteX1" fmla="*/ 432894 w 4603109"/>
              <a:gd name="connsiteY1" fmla="*/ 0 h 924402"/>
              <a:gd name="connsiteX2" fmla="*/ 445336 w 4603109"/>
              <a:gd name="connsiteY2" fmla="*/ 0 h 924402"/>
              <a:gd name="connsiteX3" fmla="*/ 550703 w 4603109"/>
              <a:gd name="connsiteY3" fmla="*/ 0 h 924402"/>
              <a:gd name="connsiteX4" fmla="*/ 560158 w 4603109"/>
              <a:gd name="connsiteY4" fmla="*/ 0 h 924402"/>
              <a:gd name="connsiteX5" fmla="*/ 573105 w 4603109"/>
              <a:gd name="connsiteY5" fmla="*/ 0 h 924402"/>
              <a:gd name="connsiteX6" fmla="*/ 626202 w 4603109"/>
              <a:gd name="connsiteY6" fmla="*/ 0 h 924402"/>
              <a:gd name="connsiteX7" fmla="*/ 676811 w 4603109"/>
              <a:gd name="connsiteY7" fmla="*/ 0 h 924402"/>
              <a:gd name="connsiteX8" fmla="*/ 678472 w 4603109"/>
              <a:gd name="connsiteY8" fmla="*/ 0 h 924402"/>
              <a:gd name="connsiteX9" fmla="*/ 687927 w 4603109"/>
              <a:gd name="connsiteY9" fmla="*/ 0 h 924402"/>
              <a:gd name="connsiteX10" fmla="*/ 691402 w 4603109"/>
              <a:gd name="connsiteY10" fmla="*/ 0 h 924402"/>
              <a:gd name="connsiteX11" fmla="*/ 700371 w 4603109"/>
              <a:gd name="connsiteY11" fmla="*/ 0 h 924402"/>
              <a:gd name="connsiteX12" fmla="*/ 707508 w 4603109"/>
              <a:gd name="connsiteY12" fmla="*/ 0 h 924402"/>
              <a:gd name="connsiteX13" fmla="*/ 729909 w 4603109"/>
              <a:gd name="connsiteY13" fmla="*/ 0 h 924402"/>
              <a:gd name="connsiteX14" fmla="*/ 753971 w 4603109"/>
              <a:gd name="connsiteY14" fmla="*/ 0 h 924402"/>
              <a:gd name="connsiteX15" fmla="*/ 804580 w 4603109"/>
              <a:gd name="connsiteY15" fmla="*/ 0 h 924402"/>
              <a:gd name="connsiteX16" fmla="*/ 805737 w 4603109"/>
              <a:gd name="connsiteY16" fmla="*/ 0 h 924402"/>
              <a:gd name="connsiteX17" fmla="*/ 819171 w 4603109"/>
              <a:gd name="connsiteY17" fmla="*/ 0 h 924402"/>
              <a:gd name="connsiteX18" fmla="*/ 828140 w 4603109"/>
              <a:gd name="connsiteY18" fmla="*/ 0 h 924402"/>
              <a:gd name="connsiteX19" fmla="*/ 831615 w 4603109"/>
              <a:gd name="connsiteY19" fmla="*/ 0 h 924402"/>
              <a:gd name="connsiteX20" fmla="*/ 835277 w 4603109"/>
              <a:gd name="connsiteY20" fmla="*/ 0 h 924402"/>
              <a:gd name="connsiteX21" fmla="*/ 857678 w 4603109"/>
              <a:gd name="connsiteY21" fmla="*/ 0 h 924402"/>
              <a:gd name="connsiteX22" fmla="*/ 864889 w 4603109"/>
              <a:gd name="connsiteY22" fmla="*/ 0 h 924402"/>
              <a:gd name="connsiteX23" fmla="*/ 899900 w 4603109"/>
              <a:gd name="connsiteY23" fmla="*/ 0 h 924402"/>
              <a:gd name="connsiteX24" fmla="*/ 909341 w 4603109"/>
              <a:gd name="connsiteY24" fmla="*/ 0 h 924402"/>
              <a:gd name="connsiteX25" fmla="*/ 929965 w 4603109"/>
              <a:gd name="connsiteY25" fmla="*/ 0 h 924402"/>
              <a:gd name="connsiteX26" fmla="*/ 933506 w 4603109"/>
              <a:gd name="connsiteY26" fmla="*/ 0 h 924402"/>
              <a:gd name="connsiteX27" fmla="*/ 936982 w 4603109"/>
              <a:gd name="connsiteY27" fmla="*/ 0 h 924402"/>
              <a:gd name="connsiteX28" fmla="*/ 959384 w 4603109"/>
              <a:gd name="connsiteY28" fmla="*/ 0 h 924402"/>
              <a:gd name="connsiteX29" fmla="*/ 962542 w 4603109"/>
              <a:gd name="connsiteY29" fmla="*/ 0 h 924402"/>
              <a:gd name="connsiteX30" fmla="*/ 984943 w 4603109"/>
              <a:gd name="connsiteY30" fmla="*/ 0 h 924402"/>
              <a:gd name="connsiteX31" fmla="*/ 992658 w 4603109"/>
              <a:gd name="connsiteY31" fmla="*/ 0 h 924402"/>
              <a:gd name="connsiteX32" fmla="*/ 1012059 w 4603109"/>
              <a:gd name="connsiteY32" fmla="*/ 0 h 924402"/>
              <a:gd name="connsiteX33" fmla="*/ 1012480 w 4603109"/>
              <a:gd name="connsiteY33" fmla="*/ 0 h 924402"/>
              <a:gd name="connsiteX34" fmla="*/ 1027669 w 4603109"/>
              <a:gd name="connsiteY34" fmla="*/ 0 h 924402"/>
              <a:gd name="connsiteX35" fmla="*/ 1037110 w 4603109"/>
              <a:gd name="connsiteY35" fmla="*/ 0 h 924402"/>
              <a:gd name="connsiteX36" fmla="*/ 1040112 w 4603109"/>
              <a:gd name="connsiteY36" fmla="*/ 0 h 924402"/>
              <a:gd name="connsiteX37" fmla="*/ 1057734 w 4603109"/>
              <a:gd name="connsiteY37" fmla="*/ 0 h 924402"/>
              <a:gd name="connsiteX38" fmla="*/ 1064751 w 4603109"/>
              <a:gd name="connsiteY38" fmla="*/ 0 h 924402"/>
              <a:gd name="connsiteX39" fmla="*/ 1070177 w 4603109"/>
              <a:gd name="connsiteY39" fmla="*/ 0 h 924402"/>
              <a:gd name="connsiteX40" fmla="*/ 1072436 w 4603109"/>
              <a:gd name="connsiteY40" fmla="*/ 0 h 924402"/>
              <a:gd name="connsiteX41" fmla="*/ 1090311 w 4603109"/>
              <a:gd name="connsiteY41" fmla="*/ 0 h 924402"/>
              <a:gd name="connsiteX42" fmla="*/ 1110718 w 4603109"/>
              <a:gd name="connsiteY42" fmla="*/ 0 h 924402"/>
              <a:gd name="connsiteX43" fmla="*/ 1112712 w 4603109"/>
              <a:gd name="connsiteY43" fmla="*/ 0 h 924402"/>
              <a:gd name="connsiteX44" fmla="*/ 1116187 w 4603109"/>
              <a:gd name="connsiteY44" fmla="*/ 0 h 924402"/>
              <a:gd name="connsiteX45" fmla="*/ 1139828 w 4603109"/>
              <a:gd name="connsiteY45" fmla="*/ 0 h 924402"/>
              <a:gd name="connsiteX46" fmla="*/ 1140249 w 4603109"/>
              <a:gd name="connsiteY46" fmla="*/ 0 h 924402"/>
              <a:gd name="connsiteX47" fmla="*/ 1145480 w 4603109"/>
              <a:gd name="connsiteY47" fmla="*/ 0 h 924402"/>
              <a:gd name="connsiteX48" fmla="*/ 1152270 w 4603109"/>
              <a:gd name="connsiteY48" fmla="*/ 0 h 924402"/>
              <a:gd name="connsiteX49" fmla="*/ 1154934 w 4603109"/>
              <a:gd name="connsiteY49" fmla="*/ 0 h 924402"/>
              <a:gd name="connsiteX50" fmla="*/ 1167881 w 4603109"/>
              <a:gd name="connsiteY50" fmla="*/ 0 h 924402"/>
              <a:gd name="connsiteX51" fmla="*/ 1175544 w 4603109"/>
              <a:gd name="connsiteY51" fmla="*/ 0 h 924402"/>
              <a:gd name="connsiteX52" fmla="*/ 1184998 w 4603109"/>
              <a:gd name="connsiteY52" fmla="*/ 0 h 924402"/>
              <a:gd name="connsiteX53" fmla="*/ 1197946 w 4603109"/>
              <a:gd name="connsiteY53" fmla="*/ 0 h 924402"/>
              <a:gd name="connsiteX54" fmla="*/ 1200205 w 4603109"/>
              <a:gd name="connsiteY54" fmla="*/ 0 h 924402"/>
              <a:gd name="connsiteX55" fmla="*/ 1220978 w 4603109"/>
              <a:gd name="connsiteY55" fmla="*/ 0 h 924402"/>
              <a:gd name="connsiteX56" fmla="*/ 1238487 w 4603109"/>
              <a:gd name="connsiteY56" fmla="*/ 0 h 924402"/>
              <a:gd name="connsiteX57" fmla="*/ 1243956 w 4603109"/>
              <a:gd name="connsiteY57" fmla="*/ 0 h 924402"/>
              <a:gd name="connsiteX58" fmla="*/ 1251042 w 4603109"/>
              <a:gd name="connsiteY58" fmla="*/ 0 h 924402"/>
              <a:gd name="connsiteX59" fmla="*/ 1257637 w 4603109"/>
              <a:gd name="connsiteY59" fmla="*/ 0 h 924402"/>
              <a:gd name="connsiteX60" fmla="*/ 1271587 w 4603109"/>
              <a:gd name="connsiteY60" fmla="*/ 0 h 924402"/>
              <a:gd name="connsiteX61" fmla="*/ 1273249 w 4603109"/>
              <a:gd name="connsiteY61" fmla="*/ 0 h 924402"/>
              <a:gd name="connsiteX62" fmla="*/ 1280039 w 4603109"/>
              <a:gd name="connsiteY62" fmla="*/ 0 h 924402"/>
              <a:gd name="connsiteX63" fmla="*/ 1282703 w 4603109"/>
              <a:gd name="connsiteY63" fmla="*/ 0 h 924402"/>
              <a:gd name="connsiteX64" fmla="*/ 1286178 w 4603109"/>
              <a:gd name="connsiteY64" fmla="*/ 0 h 924402"/>
              <a:gd name="connsiteX65" fmla="*/ 1295146 w 4603109"/>
              <a:gd name="connsiteY65" fmla="*/ 0 h 924402"/>
              <a:gd name="connsiteX66" fmla="*/ 1301651 w 4603109"/>
              <a:gd name="connsiteY66" fmla="*/ 0 h 924402"/>
              <a:gd name="connsiteX67" fmla="*/ 1302284 w 4603109"/>
              <a:gd name="connsiteY67" fmla="*/ 0 h 924402"/>
              <a:gd name="connsiteX68" fmla="*/ 1303313 w 4603109"/>
              <a:gd name="connsiteY68" fmla="*/ 0 h 924402"/>
              <a:gd name="connsiteX69" fmla="*/ 1312767 w 4603109"/>
              <a:gd name="connsiteY69" fmla="*/ 0 h 924402"/>
              <a:gd name="connsiteX70" fmla="*/ 1316242 w 4603109"/>
              <a:gd name="connsiteY70" fmla="*/ 0 h 924402"/>
              <a:gd name="connsiteX71" fmla="*/ 1321886 w 4603109"/>
              <a:gd name="connsiteY71" fmla="*/ 0 h 924402"/>
              <a:gd name="connsiteX72" fmla="*/ 1324685 w 4603109"/>
              <a:gd name="connsiteY72" fmla="*/ 0 h 924402"/>
              <a:gd name="connsiteX73" fmla="*/ 1325211 w 4603109"/>
              <a:gd name="connsiteY73" fmla="*/ 0 h 924402"/>
              <a:gd name="connsiteX74" fmla="*/ 1332348 w 4603109"/>
              <a:gd name="connsiteY74" fmla="*/ 0 h 924402"/>
              <a:gd name="connsiteX75" fmla="*/ 1332714 w 4603109"/>
              <a:gd name="connsiteY75" fmla="*/ 0 h 924402"/>
              <a:gd name="connsiteX76" fmla="*/ 1333135 w 4603109"/>
              <a:gd name="connsiteY76" fmla="*/ 0 h 924402"/>
              <a:gd name="connsiteX77" fmla="*/ 1348747 w 4603109"/>
              <a:gd name="connsiteY77" fmla="*/ 0 h 924402"/>
              <a:gd name="connsiteX78" fmla="*/ 1354749 w 4603109"/>
              <a:gd name="connsiteY78" fmla="*/ 0 h 924402"/>
              <a:gd name="connsiteX79" fmla="*/ 1378811 w 4603109"/>
              <a:gd name="connsiteY79" fmla="*/ 0 h 924402"/>
              <a:gd name="connsiteX80" fmla="*/ 1383745 w 4603109"/>
              <a:gd name="connsiteY80" fmla="*/ 0 h 924402"/>
              <a:gd name="connsiteX81" fmla="*/ 1385406 w 4603109"/>
              <a:gd name="connsiteY81" fmla="*/ 0 h 924402"/>
              <a:gd name="connsiteX82" fmla="*/ 1399356 w 4603109"/>
              <a:gd name="connsiteY82" fmla="*/ 0 h 924402"/>
              <a:gd name="connsiteX83" fmla="*/ 1400513 w 4603109"/>
              <a:gd name="connsiteY83" fmla="*/ 0 h 924402"/>
              <a:gd name="connsiteX84" fmla="*/ 1413947 w 4603109"/>
              <a:gd name="connsiteY84" fmla="*/ 0 h 924402"/>
              <a:gd name="connsiteX85" fmla="*/ 1414442 w 4603109"/>
              <a:gd name="connsiteY85" fmla="*/ 0 h 924402"/>
              <a:gd name="connsiteX86" fmla="*/ 1422915 w 4603109"/>
              <a:gd name="connsiteY86" fmla="*/ 0 h 924402"/>
              <a:gd name="connsiteX87" fmla="*/ 1426390 w 4603109"/>
              <a:gd name="connsiteY87" fmla="*/ 0 h 924402"/>
              <a:gd name="connsiteX88" fmla="*/ 1429420 w 4603109"/>
              <a:gd name="connsiteY88" fmla="*/ 0 h 924402"/>
              <a:gd name="connsiteX89" fmla="*/ 1430053 w 4603109"/>
              <a:gd name="connsiteY89" fmla="*/ 0 h 924402"/>
              <a:gd name="connsiteX90" fmla="*/ 1430206 w 4603109"/>
              <a:gd name="connsiteY90" fmla="*/ 0 h 924402"/>
              <a:gd name="connsiteX91" fmla="*/ 1430577 w 4603109"/>
              <a:gd name="connsiteY91" fmla="*/ 0 h 924402"/>
              <a:gd name="connsiteX92" fmla="*/ 1436843 w 4603109"/>
              <a:gd name="connsiteY92" fmla="*/ 0 h 924402"/>
              <a:gd name="connsiteX93" fmla="*/ 1444011 w 4603109"/>
              <a:gd name="connsiteY93" fmla="*/ 0 h 924402"/>
              <a:gd name="connsiteX94" fmla="*/ 1449655 w 4603109"/>
              <a:gd name="connsiteY94" fmla="*/ 0 h 924402"/>
              <a:gd name="connsiteX95" fmla="*/ 1452454 w 4603109"/>
              <a:gd name="connsiteY95" fmla="*/ 0 h 924402"/>
              <a:gd name="connsiteX96" fmla="*/ 1452980 w 4603109"/>
              <a:gd name="connsiteY96" fmla="*/ 0 h 924402"/>
              <a:gd name="connsiteX97" fmla="*/ 1456455 w 4603109"/>
              <a:gd name="connsiteY97" fmla="*/ 0 h 924402"/>
              <a:gd name="connsiteX98" fmla="*/ 1459664 w 4603109"/>
              <a:gd name="connsiteY98" fmla="*/ 0 h 924402"/>
              <a:gd name="connsiteX99" fmla="*/ 1460117 w 4603109"/>
              <a:gd name="connsiteY99" fmla="*/ 0 h 924402"/>
              <a:gd name="connsiteX100" fmla="*/ 1460483 w 4603109"/>
              <a:gd name="connsiteY100" fmla="*/ 0 h 924402"/>
              <a:gd name="connsiteX101" fmla="*/ 1460904 w 4603109"/>
              <a:gd name="connsiteY101" fmla="*/ 0 h 924402"/>
              <a:gd name="connsiteX102" fmla="*/ 1472926 w 4603109"/>
              <a:gd name="connsiteY102" fmla="*/ 0 h 924402"/>
              <a:gd name="connsiteX103" fmla="*/ 1482518 w 4603109"/>
              <a:gd name="connsiteY103" fmla="*/ 0 h 924402"/>
              <a:gd name="connsiteX104" fmla="*/ 1489729 w 4603109"/>
              <a:gd name="connsiteY104" fmla="*/ 0 h 924402"/>
              <a:gd name="connsiteX105" fmla="*/ 1504116 w 4603109"/>
              <a:gd name="connsiteY105" fmla="*/ 0 h 924402"/>
              <a:gd name="connsiteX106" fmla="*/ 1511514 w 4603109"/>
              <a:gd name="connsiteY106" fmla="*/ 0 h 924402"/>
              <a:gd name="connsiteX107" fmla="*/ 1524740 w 4603109"/>
              <a:gd name="connsiteY107" fmla="*/ 0 h 924402"/>
              <a:gd name="connsiteX108" fmla="*/ 1528282 w 4603109"/>
              <a:gd name="connsiteY108" fmla="*/ 0 h 924402"/>
              <a:gd name="connsiteX109" fmla="*/ 1531757 w 4603109"/>
              <a:gd name="connsiteY109" fmla="*/ 0 h 924402"/>
              <a:gd name="connsiteX110" fmla="*/ 1534181 w 4603109"/>
              <a:gd name="connsiteY110" fmla="*/ 0 h 924402"/>
              <a:gd name="connsiteX111" fmla="*/ 1542211 w 4603109"/>
              <a:gd name="connsiteY111" fmla="*/ 0 h 924402"/>
              <a:gd name="connsiteX112" fmla="*/ 1554159 w 4603109"/>
              <a:gd name="connsiteY112" fmla="*/ 0 h 924402"/>
              <a:gd name="connsiteX113" fmla="*/ 1557318 w 4603109"/>
              <a:gd name="connsiteY113" fmla="*/ 0 h 924402"/>
              <a:gd name="connsiteX114" fmla="*/ 1557975 w 4603109"/>
              <a:gd name="connsiteY114" fmla="*/ 0 h 924402"/>
              <a:gd name="connsiteX115" fmla="*/ 1558346 w 4603109"/>
              <a:gd name="connsiteY115" fmla="*/ 0 h 924402"/>
              <a:gd name="connsiteX116" fmla="*/ 1561822 w 4603109"/>
              <a:gd name="connsiteY116" fmla="*/ 0 h 924402"/>
              <a:gd name="connsiteX117" fmla="*/ 1564612 w 4603109"/>
              <a:gd name="connsiteY117" fmla="*/ 0 h 924402"/>
              <a:gd name="connsiteX118" fmla="*/ 1566857 w 4603109"/>
              <a:gd name="connsiteY118" fmla="*/ 0 h 924402"/>
              <a:gd name="connsiteX119" fmla="*/ 1576919 w 4603109"/>
              <a:gd name="connsiteY119" fmla="*/ 0 h 924402"/>
              <a:gd name="connsiteX120" fmla="*/ 1579719 w 4603109"/>
              <a:gd name="connsiteY120" fmla="*/ 0 h 924402"/>
              <a:gd name="connsiteX121" fmla="*/ 1584224 w 4603109"/>
              <a:gd name="connsiteY121" fmla="*/ 0 h 924402"/>
              <a:gd name="connsiteX122" fmla="*/ 1587382 w 4603109"/>
              <a:gd name="connsiteY122" fmla="*/ 0 h 924402"/>
              <a:gd name="connsiteX123" fmla="*/ 1587433 w 4603109"/>
              <a:gd name="connsiteY123" fmla="*/ 0 h 924402"/>
              <a:gd name="connsiteX124" fmla="*/ 1600695 w 4603109"/>
              <a:gd name="connsiteY124" fmla="*/ 0 h 924402"/>
              <a:gd name="connsiteX125" fmla="*/ 1606834 w 4603109"/>
              <a:gd name="connsiteY125" fmla="*/ 0 h 924402"/>
              <a:gd name="connsiteX126" fmla="*/ 1607256 w 4603109"/>
              <a:gd name="connsiteY126" fmla="*/ 0 h 924402"/>
              <a:gd name="connsiteX127" fmla="*/ 1608325 w 4603109"/>
              <a:gd name="connsiteY127" fmla="*/ 0 h 924402"/>
              <a:gd name="connsiteX128" fmla="*/ 1609783 w 4603109"/>
              <a:gd name="connsiteY128" fmla="*/ 0 h 924402"/>
              <a:gd name="connsiteX129" fmla="*/ 1617498 w 4603109"/>
              <a:gd name="connsiteY129" fmla="*/ 0 h 924402"/>
              <a:gd name="connsiteX130" fmla="*/ 1631885 w 4603109"/>
              <a:gd name="connsiteY130" fmla="*/ 0 h 924402"/>
              <a:gd name="connsiteX131" fmla="*/ 1636899 w 4603109"/>
              <a:gd name="connsiteY131" fmla="*/ 0 h 924402"/>
              <a:gd name="connsiteX132" fmla="*/ 1637320 w 4603109"/>
              <a:gd name="connsiteY132" fmla="*/ 0 h 924402"/>
              <a:gd name="connsiteX133" fmla="*/ 1637445 w 4603109"/>
              <a:gd name="connsiteY133" fmla="*/ 0 h 924402"/>
              <a:gd name="connsiteX134" fmla="*/ 1652509 w 4603109"/>
              <a:gd name="connsiteY134" fmla="*/ 0 h 924402"/>
              <a:gd name="connsiteX135" fmla="*/ 1659526 w 4603109"/>
              <a:gd name="connsiteY135" fmla="*/ 0 h 924402"/>
              <a:gd name="connsiteX136" fmla="*/ 1661950 w 4603109"/>
              <a:gd name="connsiteY136" fmla="*/ 0 h 924402"/>
              <a:gd name="connsiteX137" fmla="*/ 1664952 w 4603109"/>
              <a:gd name="connsiteY137" fmla="*/ 0 h 924402"/>
              <a:gd name="connsiteX138" fmla="*/ 1667212 w 4603109"/>
              <a:gd name="connsiteY138" fmla="*/ 0 h 924402"/>
              <a:gd name="connsiteX139" fmla="*/ 1685087 w 4603109"/>
              <a:gd name="connsiteY139" fmla="*/ 0 h 924402"/>
              <a:gd name="connsiteX140" fmla="*/ 1689591 w 4603109"/>
              <a:gd name="connsiteY140" fmla="*/ 0 h 924402"/>
              <a:gd name="connsiteX141" fmla="*/ 1694626 w 4603109"/>
              <a:gd name="connsiteY141" fmla="*/ 0 h 924402"/>
              <a:gd name="connsiteX142" fmla="*/ 1697276 w 4603109"/>
              <a:gd name="connsiteY142" fmla="*/ 0 h 924402"/>
              <a:gd name="connsiteX143" fmla="*/ 1698000 w 4603109"/>
              <a:gd name="connsiteY143" fmla="*/ 0 h 924402"/>
              <a:gd name="connsiteX144" fmla="*/ 1704688 w 4603109"/>
              <a:gd name="connsiteY144" fmla="*/ 0 h 924402"/>
              <a:gd name="connsiteX145" fmla="*/ 1707488 w 4603109"/>
              <a:gd name="connsiteY145" fmla="*/ 0 h 924402"/>
              <a:gd name="connsiteX146" fmla="*/ 1710963 w 4603109"/>
              <a:gd name="connsiteY146" fmla="*/ 0 h 924402"/>
              <a:gd name="connsiteX147" fmla="*/ 1715151 w 4603109"/>
              <a:gd name="connsiteY147" fmla="*/ 0 h 924402"/>
              <a:gd name="connsiteX148" fmla="*/ 1721928 w 4603109"/>
              <a:gd name="connsiteY148" fmla="*/ 0 h 924402"/>
              <a:gd name="connsiteX149" fmla="*/ 1734603 w 4603109"/>
              <a:gd name="connsiteY149" fmla="*/ 0 h 924402"/>
              <a:gd name="connsiteX150" fmla="*/ 1735025 w 4603109"/>
              <a:gd name="connsiteY150" fmla="*/ 0 h 924402"/>
              <a:gd name="connsiteX151" fmla="*/ 1735558 w 4603109"/>
              <a:gd name="connsiteY151" fmla="*/ 0 h 924402"/>
              <a:gd name="connsiteX152" fmla="*/ 1736094 w 4603109"/>
              <a:gd name="connsiteY152" fmla="*/ 0 h 924402"/>
              <a:gd name="connsiteX153" fmla="*/ 1737552 w 4603109"/>
              <a:gd name="connsiteY153" fmla="*/ 0 h 924402"/>
              <a:gd name="connsiteX154" fmla="*/ 1741027 w 4603109"/>
              <a:gd name="connsiteY154" fmla="*/ 0 h 924402"/>
              <a:gd name="connsiteX155" fmla="*/ 1747046 w 4603109"/>
              <a:gd name="connsiteY155" fmla="*/ 0 h 924402"/>
              <a:gd name="connsiteX156" fmla="*/ 1748537 w 4603109"/>
              <a:gd name="connsiteY156" fmla="*/ 0 h 924402"/>
              <a:gd name="connsiteX157" fmla="*/ 1753052 w 4603109"/>
              <a:gd name="connsiteY157" fmla="*/ 0 h 924402"/>
              <a:gd name="connsiteX158" fmla="*/ 1757499 w 4603109"/>
              <a:gd name="connsiteY158" fmla="*/ 0 h 924402"/>
              <a:gd name="connsiteX159" fmla="*/ 1764668 w 4603109"/>
              <a:gd name="connsiteY159" fmla="*/ 0 h 924402"/>
              <a:gd name="connsiteX160" fmla="*/ 1765089 w 4603109"/>
              <a:gd name="connsiteY160" fmla="*/ 0 h 924402"/>
              <a:gd name="connsiteX161" fmla="*/ 1765214 w 4603109"/>
              <a:gd name="connsiteY161" fmla="*/ 0 h 924402"/>
              <a:gd name="connsiteX162" fmla="*/ 1770320 w 4603109"/>
              <a:gd name="connsiteY162" fmla="*/ 0 h 924402"/>
              <a:gd name="connsiteX163" fmla="*/ 1777110 w 4603109"/>
              <a:gd name="connsiteY163" fmla="*/ 0 h 924402"/>
              <a:gd name="connsiteX164" fmla="*/ 1779774 w 4603109"/>
              <a:gd name="connsiteY164" fmla="*/ 0 h 924402"/>
              <a:gd name="connsiteX165" fmla="*/ 1792721 w 4603109"/>
              <a:gd name="connsiteY165" fmla="*/ 0 h 924402"/>
              <a:gd name="connsiteX166" fmla="*/ 1794981 w 4603109"/>
              <a:gd name="connsiteY166" fmla="*/ 0 h 924402"/>
              <a:gd name="connsiteX167" fmla="*/ 1825045 w 4603109"/>
              <a:gd name="connsiteY167" fmla="*/ 0 h 924402"/>
              <a:gd name="connsiteX168" fmla="*/ 1825769 w 4603109"/>
              <a:gd name="connsiteY168" fmla="*/ 0 h 924402"/>
              <a:gd name="connsiteX169" fmla="*/ 1838732 w 4603109"/>
              <a:gd name="connsiteY169" fmla="*/ 0 h 924402"/>
              <a:gd name="connsiteX170" fmla="*/ 1845818 w 4603109"/>
              <a:gd name="connsiteY170" fmla="*/ 0 h 924402"/>
              <a:gd name="connsiteX171" fmla="*/ 1849697 w 4603109"/>
              <a:gd name="connsiteY171" fmla="*/ 0 h 924402"/>
              <a:gd name="connsiteX172" fmla="*/ 1852412 w 4603109"/>
              <a:gd name="connsiteY172" fmla="*/ 0 h 924402"/>
              <a:gd name="connsiteX173" fmla="*/ 1853903 w 4603109"/>
              <a:gd name="connsiteY173" fmla="*/ 0 h 924402"/>
              <a:gd name="connsiteX174" fmla="*/ 1863327 w 4603109"/>
              <a:gd name="connsiteY174" fmla="*/ 0 h 924402"/>
              <a:gd name="connsiteX175" fmla="*/ 1868796 w 4603109"/>
              <a:gd name="connsiteY175" fmla="*/ 0 h 924402"/>
              <a:gd name="connsiteX176" fmla="*/ 1874815 w 4603109"/>
              <a:gd name="connsiteY176" fmla="*/ 0 h 924402"/>
              <a:gd name="connsiteX177" fmla="*/ 1876306 w 4603109"/>
              <a:gd name="connsiteY177" fmla="*/ 0 h 924402"/>
              <a:gd name="connsiteX178" fmla="*/ 1880821 w 4603109"/>
              <a:gd name="connsiteY178" fmla="*/ 0 h 924402"/>
              <a:gd name="connsiteX179" fmla="*/ 1882477 w 4603109"/>
              <a:gd name="connsiteY179" fmla="*/ 0 h 924402"/>
              <a:gd name="connsiteX180" fmla="*/ 1883936 w 4603109"/>
              <a:gd name="connsiteY180" fmla="*/ 0 h 924402"/>
              <a:gd name="connsiteX181" fmla="*/ 1885268 w 4603109"/>
              <a:gd name="connsiteY181" fmla="*/ 0 h 924402"/>
              <a:gd name="connsiteX182" fmla="*/ 1896427 w 4603109"/>
              <a:gd name="connsiteY182" fmla="*/ 0 h 924402"/>
              <a:gd name="connsiteX183" fmla="*/ 1898089 w 4603109"/>
              <a:gd name="connsiteY183" fmla="*/ 0 h 924402"/>
              <a:gd name="connsiteX184" fmla="*/ 1904879 w 4603109"/>
              <a:gd name="connsiteY184" fmla="*/ 0 h 924402"/>
              <a:gd name="connsiteX185" fmla="*/ 1907543 w 4603109"/>
              <a:gd name="connsiteY185" fmla="*/ 0 h 924402"/>
              <a:gd name="connsiteX186" fmla="*/ 1911018 w 4603109"/>
              <a:gd name="connsiteY186" fmla="*/ 0 h 924402"/>
              <a:gd name="connsiteX187" fmla="*/ 1919986 w 4603109"/>
              <a:gd name="connsiteY187" fmla="*/ 0 h 924402"/>
              <a:gd name="connsiteX188" fmla="*/ 1927124 w 4603109"/>
              <a:gd name="connsiteY188" fmla="*/ 0 h 924402"/>
              <a:gd name="connsiteX189" fmla="*/ 1927489 w 4603109"/>
              <a:gd name="connsiteY189" fmla="*/ 0 h 924402"/>
              <a:gd name="connsiteX190" fmla="*/ 1927911 w 4603109"/>
              <a:gd name="connsiteY190" fmla="*/ 0 h 924402"/>
              <a:gd name="connsiteX191" fmla="*/ 1929402 w 4603109"/>
              <a:gd name="connsiteY191" fmla="*/ 0 h 924402"/>
              <a:gd name="connsiteX192" fmla="*/ 1946726 w 4603109"/>
              <a:gd name="connsiteY192" fmla="*/ 0 h 924402"/>
              <a:gd name="connsiteX193" fmla="*/ 1949525 w 4603109"/>
              <a:gd name="connsiteY193" fmla="*/ 0 h 924402"/>
              <a:gd name="connsiteX194" fmla="*/ 1957554 w 4603109"/>
              <a:gd name="connsiteY194" fmla="*/ 0 h 924402"/>
              <a:gd name="connsiteX195" fmla="*/ 1957975 w 4603109"/>
              <a:gd name="connsiteY195" fmla="*/ 0 h 924402"/>
              <a:gd name="connsiteX196" fmla="*/ 1973587 w 4603109"/>
              <a:gd name="connsiteY196" fmla="*/ 0 h 924402"/>
              <a:gd name="connsiteX197" fmla="*/ 1978520 w 4603109"/>
              <a:gd name="connsiteY197" fmla="*/ 0 h 924402"/>
              <a:gd name="connsiteX198" fmla="*/ 1980012 w 4603109"/>
              <a:gd name="connsiteY198" fmla="*/ 0 h 924402"/>
              <a:gd name="connsiteX199" fmla="*/ 1980181 w 4603109"/>
              <a:gd name="connsiteY199" fmla="*/ 0 h 924402"/>
              <a:gd name="connsiteX200" fmla="*/ 1981672 w 4603109"/>
              <a:gd name="connsiteY200" fmla="*/ 0 h 924402"/>
              <a:gd name="connsiteX201" fmla="*/ 2008585 w 4603109"/>
              <a:gd name="connsiteY201" fmla="*/ 0 h 924402"/>
              <a:gd name="connsiteX202" fmla="*/ 2009218 w 4603109"/>
              <a:gd name="connsiteY202" fmla="*/ 0 h 924402"/>
              <a:gd name="connsiteX203" fmla="*/ 2010246 w 4603109"/>
              <a:gd name="connsiteY203" fmla="*/ 0 h 924402"/>
              <a:gd name="connsiteX204" fmla="*/ 2010709 w 4603109"/>
              <a:gd name="connsiteY204" fmla="*/ 0 h 924402"/>
              <a:gd name="connsiteX205" fmla="*/ 2011705 w 4603109"/>
              <a:gd name="connsiteY205" fmla="*/ 0 h 924402"/>
              <a:gd name="connsiteX206" fmla="*/ 2024147 w 4603109"/>
              <a:gd name="connsiteY206" fmla="*/ 0 h 924402"/>
              <a:gd name="connsiteX207" fmla="*/ 2024196 w 4603109"/>
              <a:gd name="connsiteY207" fmla="*/ 0 h 924402"/>
              <a:gd name="connsiteX208" fmla="*/ 2024981 w 4603109"/>
              <a:gd name="connsiteY208" fmla="*/ 0 h 924402"/>
              <a:gd name="connsiteX209" fmla="*/ 2025353 w 4603109"/>
              <a:gd name="connsiteY209" fmla="*/ 0 h 924402"/>
              <a:gd name="connsiteX210" fmla="*/ 2026473 w 4603109"/>
              <a:gd name="connsiteY210" fmla="*/ 0 h 924402"/>
              <a:gd name="connsiteX211" fmla="*/ 2031619 w 4603109"/>
              <a:gd name="connsiteY211" fmla="*/ 0 h 924402"/>
              <a:gd name="connsiteX212" fmla="*/ 2033110 w 4603109"/>
              <a:gd name="connsiteY212" fmla="*/ 0 h 924402"/>
              <a:gd name="connsiteX213" fmla="*/ 2038787 w 4603109"/>
              <a:gd name="connsiteY213" fmla="*/ 0 h 924402"/>
              <a:gd name="connsiteX214" fmla="*/ 2039282 w 4603109"/>
              <a:gd name="connsiteY214" fmla="*/ 0 h 924402"/>
              <a:gd name="connsiteX215" fmla="*/ 2047755 w 4603109"/>
              <a:gd name="connsiteY215" fmla="*/ 0 h 924402"/>
              <a:gd name="connsiteX216" fmla="*/ 2051230 w 4603109"/>
              <a:gd name="connsiteY216" fmla="*/ 0 h 924402"/>
              <a:gd name="connsiteX217" fmla="*/ 2054893 w 4603109"/>
              <a:gd name="connsiteY217" fmla="*/ 0 h 924402"/>
              <a:gd name="connsiteX218" fmla="*/ 2055046 w 4603109"/>
              <a:gd name="connsiteY218" fmla="*/ 0 h 924402"/>
              <a:gd name="connsiteX219" fmla="*/ 2055258 w 4603109"/>
              <a:gd name="connsiteY219" fmla="*/ 0 h 924402"/>
              <a:gd name="connsiteX220" fmla="*/ 2055680 w 4603109"/>
              <a:gd name="connsiteY220" fmla="*/ 0 h 924402"/>
              <a:gd name="connsiteX221" fmla="*/ 2057171 w 4603109"/>
              <a:gd name="connsiteY221" fmla="*/ 0 h 924402"/>
              <a:gd name="connsiteX222" fmla="*/ 2061683 w 4603109"/>
              <a:gd name="connsiteY222" fmla="*/ 0 h 924402"/>
              <a:gd name="connsiteX223" fmla="*/ 2067702 w 4603109"/>
              <a:gd name="connsiteY223" fmla="*/ 0 h 924402"/>
              <a:gd name="connsiteX224" fmla="*/ 2074495 w 4603109"/>
              <a:gd name="connsiteY224" fmla="*/ 0 h 924402"/>
              <a:gd name="connsiteX225" fmla="*/ 2077294 w 4603109"/>
              <a:gd name="connsiteY225" fmla="*/ 0 h 924402"/>
              <a:gd name="connsiteX226" fmla="*/ 2084504 w 4603109"/>
              <a:gd name="connsiteY226" fmla="*/ 0 h 924402"/>
              <a:gd name="connsiteX227" fmla="*/ 2085323 w 4603109"/>
              <a:gd name="connsiteY227" fmla="*/ 0 h 924402"/>
              <a:gd name="connsiteX228" fmla="*/ 2085744 w 4603109"/>
              <a:gd name="connsiteY228" fmla="*/ 0 h 924402"/>
              <a:gd name="connsiteX229" fmla="*/ 2097766 w 4603109"/>
              <a:gd name="connsiteY229" fmla="*/ 0 h 924402"/>
              <a:gd name="connsiteX230" fmla="*/ 2106289 w 4603109"/>
              <a:gd name="connsiteY230" fmla="*/ 0 h 924402"/>
              <a:gd name="connsiteX231" fmla="*/ 2107781 w 4603109"/>
              <a:gd name="connsiteY231" fmla="*/ 0 h 924402"/>
              <a:gd name="connsiteX232" fmla="*/ 2128956 w 4603109"/>
              <a:gd name="connsiteY232" fmla="*/ 0 h 924402"/>
              <a:gd name="connsiteX233" fmla="*/ 2129514 w 4603109"/>
              <a:gd name="connsiteY233" fmla="*/ 0 h 924402"/>
              <a:gd name="connsiteX234" fmla="*/ 2136354 w 4603109"/>
              <a:gd name="connsiteY234" fmla="*/ 0 h 924402"/>
              <a:gd name="connsiteX235" fmla="*/ 2136987 w 4603109"/>
              <a:gd name="connsiteY235" fmla="*/ 0 h 924402"/>
              <a:gd name="connsiteX236" fmla="*/ 2138478 w 4603109"/>
              <a:gd name="connsiteY236" fmla="*/ 0 h 924402"/>
              <a:gd name="connsiteX237" fmla="*/ 2151916 w 4603109"/>
              <a:gd name="connsiteY237" fmla="*/ 0 h 924402"/>
              <a:gd name="connsiteX238" fmla="*/ 2152750 w 4603109"/>
              <a:gd name="connsiteY238" fmla="*/ 0 h 924402"/>
              <a:gd name="connsiteX239" fmla="*/ 2153122 w 4603109"/>
              <a:gd name="connsiteY239" fmla="*/ 0 h 924402"/>
              <a:gd name="connsiteX240" fmla="*/ 2154242 w 4603109"/>
              <a:gd name="connsiteY240" fmla="*/ 0 h 924402"/>
              <a:gd name="connsiteX241" fmla="*/ 2156597 w 4603109"/>
              <a:gd name="connsiteY241" fmla="*/ 0 h 924402"/>
              <a:gd name="connsiteX242" fmla="*/ 2159388 w 4603109"/>
              <a:gd name="connsiteY242" fmla="*/ 0 h 924402"/>
              <a:gd name="connsiteX243" fmla="*/ 2160879 w 4603109"/>
              <a:gd name="connsiteY243" fmla="*/ 0 h 924402"/>
              <a:gd name="connsiteX244" fmla="*/ 2161633 w 4603109"/>
              <a:gd name="connsiteY244" fmla="*/ 0 h 924402"/>
              <a:gd name="connsiteX245" fmla="*/ 2167051 w 4603109"/>
              <a:gd name="connsiteY245" fmla="*/ 0 h 924402"/>
              <a:gd name="connsiteX246" fmla="*/ 2178999 w 4603109"/>
              <a:gd name="connsiteY246" fmla="*/ 0 h 924402"/>
              <a:gd name="connsiteX247" fmla="*/ 2182158 w 4603109"/>
              <a:gd name="connsiteY247" fmla="*/ 0 h 924402"/>
              <a:gd name="connsiteX248" fmla="*/ 2182815 w 4603109"/>
              <a:gd name="connsiteY248" fmla="*/ 0 h 924402"/>
              <a:gd name="connsiteX249" fmla="*/ 2188666 w 4603109"/>
              <a:gd name="connsiteY249" fmla="*/ 0 h 924402"/>
              <a:gd name="connsiteX250" fmla="*/ 2189452 w 4603109"/>
              <a:gd name="connsiteY250" fmla="*/ 0 h 924402"/>
              <a:gd name="connsiteX251" fmla="*/ 2191697 w 4603109"/>
              <a:gd name="connsiteY251" fmla="*/ 0 h 924402"/>
              <a:gd name="connsiteX252" fmla="*/ 2195471 w 4603109"/>
              <a:gd name="connsiteY252" fmla="*/ 0 h 924402"/>
              <a:gd name="connsiteX253" fmla="*/ 2201759 w 4603109"/>
              <a:gd name="connsiteY253" fmla="*/ 0 h 924402"/>
              <a:gd name="connsiteX254" fmla="*/ 2203100 w 4603109"/>
              <a:gd name="connsiteY254" fmla="*/ 0 h 924402"/>
              <a:gd name="connsiteX255" fmla="*/ 2204559 w 4603109"/>
              <a:gd name="connsiteY255" fmla="*/ 0 h 924402"/>
              <a:gd name="connsiteX256" fmla="*/ 2204591 w 4603109"/>
              <a:gd name="connsiteY256" fmla="*/ 0 h 924402"/>
              <a:gd name="connsiteX257" fmla="*/ 2212273 w 4603109"/>
              <a:gd name="connsiteY257" fmla="*/ 0 h 924402"/>
              <a:gd name="connsiteX258" fmla="*/ 2225535 w 4603109"/>
              <a:gd name="connsiteY258" fmla="*/ 0 h 924402"/>
              <a:gd name="connsiteX259" fmla="*/ 2231674 w 4603109"/>
              <a:gd name="connsiteY259" fmla="*/ 0 h 924402"/>
              <a:gd name="connsiteX260" fmla="*/ 2232096 w 4603109"/>
              <a:gd name="connsiteY260" fmla="*/ 0 h 924402"/>
              <a:gd name="connsiteX261" fmla="*/ 2232220 w 4603109"/>
              <a:gd name="connsiteY261" fmla="*/ 0 h 924402"/>
              <a:gd name="connsiteX262" fmla="*/ 2233118 w 4603109"/>
              <a:gd name="connsiteY262" fmla="*/ 0 h 924402"/>
              <a:gd name="connsiteX263" fmla="*/ 2233165 w 4603109"/>
              <a:gd name="connsiteY263" fmla="*/ 0 h 924402"/>
              <a:gd name="connsiteX264" fmla="*/ 2256725 w 4603109"/>
              <a:gd name="connsiteY264" fmla="*/ 0 h 924402"/>
              <a:gd name="connsiteX265" fmla="*/ 2257283 w 4603109"/>
              <a:gd name="connsiteY265" fmla="*/ 0 h 924402"/>
              <a:gd name="connsiteX266" fmla="*/ 2262285 w 4603109"/>
              <a:gd name="connsiteY266" fmla="*/ 0 h 924402"/>
              <a:gd name="connsiteX267" fmla="*/ 2284366 w 4603109"/>
              <a:gd name="connsiteY267" fmla="*/ 0 h 924402"/>
              <a:gd name="connsiteX268" fmla="*/ 2289402 w 4603109"/>
              <a:gd name="connsiteY268" fmla="*/ 0 h 924402"/>
              <a:gd name="connsiteX269" fmla="*/ 2292052 w 4603109"/>
              <a:gd name="connsiteY269" fmla="*/ 0 h 924402"/>
              <a:gd name="connsiteX270" fmla="*/ 2299271 w 4603109"/>
              <a:gd name="connsiteY270" fmla="*/ 0 h 924402"/>
              <a:gd name="connsiteX271" fmla="*/ 2308721 w 4603109"/>
              <a:gd name="connsiteY271" fmla="*/ 0 h 924402"/>
              <a:gd name="connsiteX272" fmla="*/ 2309927 w 4603109"/>
              <a:gd name="connsiteY272" fmla="*/ 0 h 924402"/>
              <a:gd name="connsiteX273" fmla="*/ 2316435 w 4603109"/>
              <a:gd name="connsiteY273" fmla="*/ 0 h 924402"/>
              <a:gd name="connsiteX274" fmla="*/ 2316703 w 4603109"/>
              <a:gd name="connsiteY274" fmla="*/ 0 h 924402"/>
              <a:gd name="connsiteX275" fmla="*/ 2319466 w 4603109"/>
              <a:gd name="connsiteY275" fmla="*/ 0 h 924402"/>
              <a:gd name="connsiteX276" fmla="*/ 2322840 w 4603109"/>
              <a:gd name="connsiteY276" fmla="*/ 0 h 924402"/>
              <a:gd name="connsiteX277" fmla="*/ 2329528 w 4603109"/>
              <a:gd name="connsiteY277" fmla="*/ 0 h 924402"/>
              <a:gd name="connsiteX278" fmla="*/ 2330869 w 4603109"/>
              <a:gd name="connsiteY278" fmla="*/ 0 h 924402"/>
              <a:gd name="connsiteX279" fmla="*/ 2332328 w 4603109"/>
              <a:gd name="connsiteY279" fmla="*/ 0 h 924402"/>
              <a:gd name="connsiteX280" fmla="*/ 2332360 w 4603109"/>
              <a:gd name="connsiteY280" fmla="*/ 0 h 924402"/>
              <a:gd name="connsiteX281" fmla="*/ 2335803 w 4603109"/>
              <a:gd name="connsiteY281" fmla="*/ 0 h 924402"/>
              <a:gd name="connsiteX282" fmla="*/ 2343312 w 4603109"/>
              <a:gd name="connsiteY282" fmla="*/ 0 h 924402"/>
              <a:gd name="connsiteX283" fmla="*/ 2344804 w 4603109"/>
              <a:gd name="connsiteY283" fmla="*/ 0 h 924402"/>
              <a:gd name="connsiteX284" fmla="*/ 2346768 w 4603109"/>
              <a:gd name="connsiteY284" fmla="*/ 0 h 924402"/>
              <a:gd name="connsiteX285" fmla="*/ 2347827 w 4603109"/>
              <a:gd name="connsiteY285" fmla="*/ 0 h 924402"/>
              <a:gd name="connsiteX286" fmla="*/ 2352274 w 4603109"/>
              <a:gd name="connsiteY286" fmla="*/ 0 h 924402"/>
              <a:gd name="connsiteX287" fmla="*/ 2359443 w 4603109"/>
              <a:gd name="connsiteY287" fmla="*/ 0 h 924402"/>
              <a:gd name="connsiteX288" fmla="*/ 2359865 w 4603109"/>
              <a:gd name="connsiteY288" fmla="*/ 0 h 924402"/>
              <a:gd name="connsiteX289" fmla="*/ 2359989 w 4603109"/>
              <a:gd name="connsiteY289" fmla="*/ 0 h 924402"/>
              <a:gd name="connsiteX290" fmla="*/ 2360887 w 4603109"/>
              <a:gd name="connsiteY290" fmla="*/ 0 h 924402"/>
              <a:gd name="connsiteX291" fmla="*/ 2360934 w 4603109"/>
              <a:gd name="connsiteY291" fmla="*/ 0 h 924402"/>
              <a:gd name="connsiteX292" fmla="*/ 2371886 w 4603109"/>
              <a:gd name="connsiteY292" fmla="*/ 0 h 924402"/>
              <a:gd name="connsiteX293" fmla="*/ 2373377 w 4603109"/>
              <a:gd name="connsiteY293" fmla="*/ 0 h 924402"/>
              <a:gd name="connsiteX294" fmla="*/ 2377892 w 4603109"/>
              <a:gd name="connsiteY294" fmla="*/ 0 h 924402"/>
              <a:gd name="connsiteX295" fmla="*/ 2382339 w 4603109"/>
              <a:gd name="connsiteY295" fmla="*/ 0 h 924402"/>
              <a:gd name="connsiteX296" fmla="*/ 2390054 w 4603109"/>
              <a:gd name="connsiteY296" fmla="*/ 0 h 924402"/>
              <a:gd name="connsiteX297" fmla="*/ 2419821 w 4603109"/>
              <a:gd name="connsiteY297" fmla="*/ 0 h 924402"/>
              <a:gd name="connsiteX298" fmla="*/ 2427040 w 4603109"/>
              <a:gd name="connsiteY298" fmla="*/ 0 h 924402"/>
              <a:gd name="connsiteX299" fmla="*/ 2436490 w 4603109"/>
              <a:gd name="connsiteY299" fmla="*/ 0 h 924402"/>
              <a:gd name="connsiteX300" fmla="*/ 2444472 w 4603109"/>
              <a:gd name="connsiteY300" fmla="*/ 0 h 924402"/>
              <a:gd name="connsiteX301" fmla="*/ 2448678 w 4603109"/>
              <a:gd name="connsiteY301" fmla="*/ 0 h 924402"/>
              <a:gd name="connsiteX302" fmla="*/ 2450171 w 4603109"/>
              <a:gd name="connsiteY302" fmla="*/ 0 h 924402"/>
              <a:gd name="connsiteX303" fmla="*/ 2450609 w 4603109"/>
              <a:gd name="connsiteY303" fmla="*/ 0 h 924402"/>
              <a:gd name="connsiteX304" fmla="*/ 2463572 w 4603109"/>
              <a:gd name="connsiteY304" fmla="*/ 0 h 924402"/>
              <a:gd name="connsiteX305" fmla="*/ 2471081 w 4603109"/>
              <a:gd name="connsiteY305" fmla="*/ 0 h 924402"/>
              <a:gd name="connsiteX306" fmla="*/ 2472573 w 4603109"/>
              <a:gd name="connsiteY306" fmla="*/ 0 h 924402"/>
              <a:gd name="connsiteX307" fmla="*/ 2474537 w 4603109"/>
              <a:gd name="connsiteY307" fmla="*/ 0 h 924402"/>
              <a:gd name="connsiteX308" fmla="*/ 2475596 w 4603109"/>
              <a:gd name="connsiteY308" fmla="*/ 0 h 924402"/>
              <a:gd name="connsiteX309" fmla="*/ 2477252 w 4603109"/>
              <a:gd name="connsiteY309" fmla="*/ 0 h 924402"/>
              <a:gd name="connsiteX310" fmla="*/ 2478712 w 4603109"/>
              <a:gd name="connsiteY310" fmla="*/ 0 h 924402"/>
              <a:gd name="connsiteX311" fmla="*/ 2478743 w 4603109"/>
              <a:gd name="connsiteY311" fmla="*/ 0 h 924402"/>
              <a:gd name="connsiteX312" fmla="*/ 2480043 w 4603109"/>
              <a:gd name="connsiteY312" fmla="*/ 0 h 924402"/>
              <a:gd name="connsiteX313" fmla="*/ 2499655 w 4603109"/>
              <a:gd name="connsiteY313" fmla="*/ 0 h 924402"/>
              <a:gd name="connsiteX314" fmla="*/ 2501146 w 4603109"/>
              <a:gd name="connsiteY314" fmla="*/ 0 h 924402"/>
              <a:gd name="connsiteX315" fmla="*/ 2505661 w 4603109"/>
              <a:gd name="connsiteY315" fmla="*/ 0 h 924402"/>
              <a:gd name="connsiteX316" fmla="*/ 2508776 w 4603109"/>
              <a:gd name="connsiteY316" fmla="*/ 0 h 924402"/>
              <a:gd name="connsiteX317" fmla="*/ 2510108 w 4603109"/>
              <a:gd name="connsiteY317" fmla="*/ 0 h 924402"/>
              <a:gd name="connsiteX318" fmla="*/ 2524178 w 4603109"/>
              <a:gd name="connsiteY318" fmla="*/ 0 h 924402"/>
              <a:gd name="connsiteX319" fmla="*/ 2525248 w 4603109"/>
              <a:gd name="connsiteY319" fmla="*/ 0 h 924402"/>
              <a:gd name="connsiteX320" fmla="*/ 2525669 w 4603109"/>
              <a:gd name="connsiteY320" fmla="*/ 0 h 924402"/>
              <a:gd name="connsiteX321" fmla="*/ 2552329 w 4603109"/>
              <a:gd name="connsiteY321" fmla="*/ 0 h 924402"/>
              <a:gd name="connsiteX322" fmla="*/ 2552751 w 4603109"/>
              <a:gd name="connsiteY322" fmla="*/ 0 h 924402"/>
              <a:gd name="connsiteX323" fmla="*/ 2554242 w 4603109"/>
              <a:gd name="connsiteY323" fmla="*/ 0 h 924402"/>
              <a:gd name="connsiteX324" fmla="*/ 2574787 w 4603109"/>
              <a:gd name="connsiteY324" fmla="*/ 0 h 924402"/>
              <a:gd name="connsiteX325" fmla="*/ 2576279 w 4603109"/>
              <a:gd name="connsiteY325" fmla="*/ 0 h 924402"/>
              <a:gd name="connsiteX326" fmla="*/ 2576447 w 4603109"/>
              <a:gd name="connsiteY326" fmla="*/ 0 h 924402"/>
              <a:gd name="connsiteX327" fmla="*/ 2577940 w 4603109"/>
              <a:gd name="connsiteY327" fmla="*/ 0 h 924402"/>
              <a:gd name="connsiteX328" fmla="*/ 2603360 w 4603109"/>
              <a:gd name="connsiteY328" fmla="*/ 0 h 924402"/>
              <a:gd name="connsiteX329" fmla="*/ 2604852 w 4603109"/>
              <a:gd name="connsiteY329" fmla="*/ 0 h 924402"/>
              <a:gd name="connsiteX330" fmla="*/ 2605021 w 4603109"/>
              <a:gd name="connsiteY330" fmla="*/ 0 h 924402"/>
              <a:gd name="connsiteX331" fmla="*/ 2605484 w 4603109"/>
              <a:gd name="connsiteY331" fmla="*/ 0 h 924402"/>
              <a:gd name="connsiteX332" fmla="*/ 2606481 w 4603109"/>
              <a:gd name="connsiteY332" fmla="*/ 0 h 924402"/>
              <a:gd name="connsiteX333" fmla="*/ 2606512 w 4603109"/>
              <a:gd name="connsiteY333" fmla="*/ 0 h 924402"/>
              <a:gd name="connsiteX334" fmla="*/ 2606976 w 4603109"/>
              <a:gd name="connsiteY334" fmla="*/ 0 h 924402"/>
              <a:gd name="connsiteX335" fmla="*/ 2618923 w 4603109"/>
              <a:gd name="connsiteY335" fmla="*/ 0 h 924402"/>
              <a:gd name="connsiteX336" fmla="*/ 2621248 w 4603109"/>
              <a:gd name="connsiteY336" fmla="*/ 0 h 924402"/>
              <a:gd name="connsiteX337" fmla="*/ 2622740 w 4603109"/>
              <a:gd name="connsiteY337" fmla="*/ 0 h 924402"/>
              <a:gd name="connsiteX338" fmla="*/ 2627885 w 4603109"/>
              <a:gd name="connsiteY338" fmla="*/ 0 h 924402"/>
              <a:gd name="connsiteX339" fmla="*/ 2629377 w 4603109"/>
              <a:gd name="connsiteY339" fmla="*/ 0 h 924402"/>
              <a:gd name="connsiteX340" fmla="*/ 2634058 w 4603109"/>
              <a:gd name="connsiteY340" fmla="*/ 0 h 924402"/>
              <a:gd name="connsiteX341" fmla="*/ 2635549 w 4603109"/>
              <a:gd name="connsiteY341" fmla="*/ 0 h 924402"/>
              <a:gd name="connsiteX342" fmla="*/ 2636545 w 4603109"/>
              <a:gd name="connsiteY342" fmla="*/ 0 h 924402"/>
              <a:gd name="connsiteX343" fmla="*/ 2648987 w 4603109"/>
              <a:gd name="connsiteY343" fmla="*/ 0 h 924402"/>
              <a:gd name="connsiteX344" fmla="*/ 2649821 w 4603109"/>
              <a:gd name="connsiteY344" fmla="*/ 0 h 924402"/>
              <a:gd name="connsiteX345" fmla="*/ 2651313 w 4603109"/>
              <a:gd name="connsiteY345" fmla="*/ 0 h 924402"/>
              <a:gd name="connsiteX346" fmla="*/ 2651947 w 4603109"/>
              <a:gd name="connsiteY346" fmla="*/ 0 h 924402"/>
              <a:gd name="connsiteX347" fmla="*/ 2653017 w 4603109"/>
              <a:gd name="connsiteY347" fmla="*/ 0 h 924402"/>
              <a:gd name="connsiteX348" fmla="*/ 2653438 w 4603109"/>
              <a:gd name="connsiteY348" fmla="*/ 0 h 924402"/>
              <a:gd name="connsiteX349" fmla="*/ 2656459 w 4603109"/>
              <a:gd name="connsiteY349" fmla="*/ 0 h 924402"/>
              <a:gd name="connsiteX350" fmla="*/ 2657950 w 4603109"/>
              <a:gd name="connsiteY350" fmla="*/ 0 h 924402"/>
              <a:gd name="connsiteX351" fmla="*/ 2665460 w 4603109"/>
              <a:gd name="connsiteY351" fmla="*/ 0 h 924402"/>
              <a:gd name="connsiteX352" fmla="*/ 2680098 w 4603109"/>
              <a:gd name="connsiteY352" fmla="*/ 0 h 924402"/>
              <a:gd name="connsiteX353" fmla="*/ 2680520 w 4603109"/>
              <a:gd name="connsiteY353" fmla="*/ 0 h 924402"/>
              <a:gd name="connsiteX354" fmla="*/ 2682011 w 4603109"/>
              <a:gd name="connsiteY354" fmla="*/ 0 h 924402"/>
              <a:gd name="connsiteX355" fmla="*/ 2692542 w 4603109"/>
              <a:gd name="connsiteY355" fmla="*/ 0 h 924402"/>
              <a:gd name="connsiteX356" fmla="*/ 2702556 w 4603109"/>
              <a:gd name="connsiteY356" fmla="*/ 0 h 924402"/>
              <a:gd name="connsiteX357" fmla="*/ 2704048 w 4603109"/>
              <a:gd name="connsiteY357" fmla="*/ 0 h 924402"/>
              <a:gd name="connsiteX358" fmla="*/ 2724289 w 4603109"/>
              <a:gd name="connsiteY358" fmla="*/ 0 h 924402"/>
              <a:gd name="connsiteX359" fmla="*/ 2731129 w 4603109"/>
              <a:gd name="connsiteY359" fmla="*/ 0 h 924402"/>
              <a:gd name="connsiteX360" fmla="*/ 2732621 w 4603109"/>
              <a:gd name="connsiteY360" fmla="*/ 0 h 924402"/>
              <a:gd name="connsiteX361" fmla="*/ 2733253 w 4603109"/>
              <a:gd name="connsiteY361" fmla="*/ 0 h 924402"/>
              <a:gd name="connsiteX362" fmla="*/ 2734745 w 4603109"/>
              <a:gd name="connsiteY362" fmla="*/ 0 h 924402"/>
              <a:gd name="connsiteX363" fmla="*/ 2746692 w 4603109"/>
              <a:gd name="connsiteY363" fmla="*/ 0 h 924402"/>
              <a:gd name="connsiteX364" fmla="*/ 2749017 w 4603109"/>
              <a:gd name="connsiteY364" fmla="*/ 0 h 924402"/>
              <a:gd name="connsiteX365" fmla="*/ 2750509 w 4603109"/>
              <a:gd name="connsiteY365" fmla="*/ 0 h 924402"/>
              <a:gd name="connsiteX366" fmla="*/ 2754354 w 4603109"/>
              <a:gd name="connsiteY366" fmla="*/ 0 h 924402"/>
              <a:gd name="connsiteX367" fmla="*/ 2755654 w 4603109"/>
              <a:gd name="connsiteY367" fmla="*/ 0 h 924402"/>
              <a:gd name="connsiteX368" fmla="*/ 2757146 w 4603109"/>
              <a:gd name="connsiteY368" fmla="*/ 0 h 924402"/>
              <a:gd name="connsiteX369" fmla="*/ 2761827 w 4603109"/>
              <a:gd name="connsiteY369" fmla="*/ 0 h 924402"/>
              <a:gd name="connsiteX370" fmla="*/ 2763318 w 4603109"/>
              <a:gd name="connsiteY370" fmla="*/ 0 h 924402"/>
              <a:gd name="connsiteX371" fmla="*/ 2776756 w 4603109"/>
              <a:gd name="connsiteY371" fmla="*/ 0 h 924402"/>
              <a:gd name="connsiteX372" fmla="*/ 2777590 w 4603109"/>
              <a:gd name="connsiteY372" fmla="*/ 0 h 924402"/>
              <a:gd name="connsiteX373" fmla="*/ 2779082 w 4603109"/>
              <a:gd name="connsiteY373" fmla="*/ 0 h 924402"/>
              <a:gd name="connsiteX374" fmla="*/ 2783442 w 4603109"/>
              <a:gd name="connsiteY374" fmla="*/ 0 h 924402"/>
              <a:gd name="connsiteX375" fmla="*/ 2784228 w 4603109"/>
              <a:gd name="connsiteY375" fmla="*/ 0 h 924402"/>
              <a:gd name="connsiteX376" fmla="*/ 2785719 w 4603109"/>
              <a:gd name="connsiteY376" fmla="*/ 0 h 924402"/>
              <a:gd name="connsiteX377" fmla="*/ 2786473 w 4603109"/>
              <a:gd name="connsiteY377" fmla="*/ 0 h 924402"/>
              <a:gd name="connsiteX378" fmla="*/ 2793229 w 4603109"/>
              <a:gd name="connsiteY378" fmla="*/ 0 h 924402"/>
              <a:gd name="connsiteX379" fmla="*/ 2799367 w 4603109"/>
              <a:gd name="connsiteY379" fmla="*/ 0 h 924402"/>
              <a:gd name="connsiteX380" fmla="*/ 2813506 w 4603109"/>
              <a:gd name="connsiteY380" fmla="*/ 0 h 924402"/>
              <a:gd name="connsiteX381" fmla="*/ 2820311 w 4603109"/>
              <a:gd name="connsiteY381" fmla="*/ 0 h 924402"/>
              <a:gd name="connsiteX382" fmla="*/ 2827893 w 4603109"/>
              <a:gd name="connsiteY382" fmla="*/ 0 h 924402"/>
              <a:gd name="connsiteX383" fmla="*/ 2827940 w 4603109"/>
              <a:gd name="connsiteY383" fmla="*/ 0 h 924402"/>
              <a:gd name="connsiteX384" fmla="*/ 2829431 w 4603109"/>
              <a:gd name="connsiteY384" fmla="*/ 0 h 924402"/>
              <a:gd name="connsiteX385" fmla="*/ 2829978 w 4603109"/>
              <a:gd name="connsiteY385" fmla="*/ 0 h 924402"/>
              <a:gd name="connsiteX386" fmla="*/ 2852058 w 4603109"/>
              <a:gd name="connsiteY386" fmla="*/ 0 h 924402"/>
              <a:gd name="connsiteX387" fmla="*/ 2857060 w 4603109"/>
              <a:gd name="connsiteY387" fmla="*/ 0 h 924402"/>
              <a:gd name="connsiteX388" fmla="*/ 2857958 w 4603109"/>
              <a:gd name="connsiteY388" fmla="*/ 0 h 924402"/>
              <a:gd name="connsiteX389" fmla="*/ 2871601 w 4603109"/>
              <a:gd name="connsiteY389" fmla="*/ 0 h 924402"/>
              <a:gd name="connsiteX390" fmla="*/ 2882123 w 4603109"/>
              <a:gd name="connsiteY390" fmla="*/ 0 h 924402"/>
              <a:gd name="connsiteX391" fmla="*/ 2894046 w 4603109"/>
              <a:gd name="connsiteY391" fmla="*/ 0 h 924402"/>
              <a:gd name="connsiteX392" fmla="*/ 2903496 w 4603109"/>
              <a:gd name="connsiteY392" fmla="*/ 0 h 924402"/>
              <a:gd name="connsiteX393" fmla="*/ 2911211 w 4603109"/>
              <a:gd name="connsiteY393" fmla="*/ 0 h 924402"/>
              <a:gd name="connsiteX394" fmla="*/ 2914242 w 4603109"/>
              <a:gd name="connsiteY394" fmla="*/ 0 h 924402"/>
              <a:gd name="connsiteX395" fmla="*/ 2914461 w 4603109"/>
              <a:gd name="connsiteY395" fmla="*/ 0 h 924402"/>
              <a:gd name="connsiteX396" fmla="*/ 2924111 w 4603109"/>
              <a:gd name="connsiteY396" fmla="*/ 0 h 924402"/>
              <a:gd name="connsiteX397" fmla="*/ 2927136 w 4603109"/>
              <a:gd name="connsiteY397" fmla="*/ 0 h 924402"/>
              <a:gd name="connsiteX398" fmla="*/ 2933561 w 4603109"/>
              <a:gd name="connsiteY398" fmla="*/ 0 h 924402"/>
              <a:gd name="connsiteX399" fmla="*/ 2939580 w 4603109"/>
              <a:gd name="connsiteY399" fmla="*/ 0 h 924402"/>
              <a:gd name="connsiteX400" fmla="*/ 2941275 w 4603109"/>
              <a:gd name="connsiteY400" fmla="*/ 0 h 924402"/>
              <a:gd name="connsiteX401" fmla="*/ 2941543 w 4603109"/>
              <a:gd name="connsiteY401" fmla="*/ 0 h 924402"/>
              <a:gd name="connsiteX402" fmla="*/ 2945586 w 4603109"/>
              <a:gd name="connsiteY402" fmla="*/ 0 h 924402"/>
              <a:gd name="connsiteX403" fmla="*/ 2950032 w 4603109"/>
              <a:gd name="connsiteY403" fmla="*/ 0 h 924402"/>
              <a:gd name="connsiteX404" fmla="*/ 2955662 w 4603109"/>
              <a:gd name="connsiteY404" fmla="*/ 0 h 924402"/>
              <a:gd name="connsiteX405" fmla="*/ 2955709 w 4603109"/>
              <a:gd name="connsiteY405" fmla="*/ 0 h 924402"/>
              <a:gd name="connsiteX406" fmla="*/ 2957200 w 4603109"/>
              <a:gd name="connsiteY406" fmla="*/ 0 h 924402"/>
              <a:gd name="connsiteX407" fmla="*/ 2957747 w 4603109"/>
              <a:gd name="connsiteY407" fmla="*/ 0 h 924402"/>
              <a:gd name="connsiteX408" fmla="*/ 2968152 w 4603109"/>
              <a:gd name="connsiteY408" fmla="*/ 0 h 924402"/>
              <a:gd name="connsiteX409" fmla="*/ 2969644 w 4603109"/>
              <a:gd name="connsiteY409" fmla="*/ 0 h 924402"/>
              <a:gd name="connsiteX410" fmla="*/ 2972667 w 4603109"/>
              <a:gd name="connsiteY410" fmla="*/ 0 h 924402"/>
              <a:gd name="connsiteX411" fmla="*/ 2977114 w 4603109"/>
              <a:gd name="connsiteY411" fmla="*/ 0 h 924402"/>
              <a:gd name="connsiteX412" fmla="*/ 2984829 w 4603109"/>
              <a:gd name="connsiteY412" fmla="*/ 0 h 924402"/>
              <a:gd name="connsiteX413" fmla="*/ 2985727 w 4603109"/>
              <a:gd name="connsiteY413" fmla="*/ 0 h 924402"/>
              <a:gd name="connsiteX414" fmla="*/ 2999370 w 4603109"/>
              <a:gd name="connsiteY414" fmla="*/ 0 h 924402"/>
              <a:gd name="connsiteX415" fmla="*/ 3021815 w 4603109"/>
              <a:gd name="connsiteY415" fmla="*/ 0 h 924402"/>
              <a:gd name="connsiteX416" fmla="*/ 3031265 w 4603109"/>
              <a:gd name="connsiteY416" fmla="*/ 0 h 924402"/>
              <a:gd name="connsiteX417" fmla="*/ 3042230 w 4603109"/>
              <a:gd name="connsiteY417" fmla="*/ 0 h 924402"/>
              <a:gd name="connsiteX418" fmla="*/ 3044946 w 4603109"/>
              <a:gd name="connsiteY418" fmla="*/ 0 h 924402"/>
              <a:gd name="connsiteX419" fmla="*/ 3051880 w 4603109"/>
              <a:gd name="connsiteY419" fmla="*/ 0 h 924402"/>
              <a:gd name="connsiteX420" fmla="*/ 3061330 w 4603109"/>
              <a:gd name="connsiteY420" fmla="*/ 0 h 924402"/>
              <a:gd name="connsiteX421" fmla="*/ 3067349 w 4603109"/>
              <a:gd name="connsiteY421" fmla="*/ 0 h 924402"/>
              <a:gd name="connsiteX422" fmla="*/ 3069312 w 4603109"/>
              <a:gd name="connsiteY422" fmla="*/ 0 h 924402"/>
              <a:gd name="connsiteX423" fmla="*/ 3073355 w 4603109"/>
              <a:gd name="connsiteY423" fmla="*/ 0 h 924402"/>
              <a:gd name="connsiteX424" fmla="*/ 3073518 w 4603109"/>
              <a:gd name="connsiteY424" fmla="*/ 0 h 924402"/>
              <a:gd name="connsiteX425" fmla="*/ 3075011 w 4603109"/>
              <a:gd name="connsiteY425" fmla="*/ 0 h 924402"/>
              <a:gd name="connsiteX426" fmla="*/ 3077801 w 4603109"/>
              <a:gd name="connsiteY426" fmla="*/ 0 h 924402"/>
              <a:gd name="connsiteX427" fmla="*/ 3095921 w 4603109"/>
              <a:gd name="connsiteY427" fmla="*/ 0 h 924402"/>
              <a:gd name="connsiteX428" fmla="*/ 3097413 w 4603109"/>
              <a:gd name="connsiteY428" fmla="*/ 0 h 924402"/>
              <a:gd name="connsiteX429" fmla="*/ 3100436 w 4603109"/>
              <a:gd name="connsiteY429" fmla="*/ 0 h 924402"/>
              <a:gd name="connsiteX430" fmla="*/ 3103552 w 4603109"/>
              <a:gd name="connsiteY430" fmla="*/ 0 h 924402"/>
              <a:gd name="connsiteX431" fmla="*/ 3104883 w 4603109"/>
              <a:gd name="connsiteY431" fmla="*/ 0 h 924402"/>
              <a:gd name="connsiteX432" fmla="*/ 3120023 w 4603109"/>
              <a:gd name="connsiteY432" fmla="*/ 0 h 924402"/>
              <a:gd name="connsiteX433" fmla="*/ 3120445 w 4603109"/>
              <a:gd name="connsiteY433" fmla="*/ 0 h 924402"/>
              <a:gd name="connsiteX434" fmla="*/ 3149018 w 4603109"/>
              <a:gd name="connsiteY434" fmla="*/ 0 h 924402"/>
              <a:gd name="connsiteX435" fmla="*/ 3150088 w 4603109"/>
              <a:gd name="connsiteY435" fmla="*/ 0 h 924402"/>
              <a:gd name="connsiteX436" fmla="*/ 3150509 w 4603109"/>
              <a:gd name="connsiteY436" fmla="*/ 0 h 924402"/>
              <a:gd name="connsiteX437" fmla="*/ 3171054 w 4603109"/>
              <a:gd name="connsiteY437" fmla="*/ 0 h 924402"/>
              <a:gd name="connsiteX438" fmla="*/ 3172715 w 4603109"/>
              <a:gd name="connsiteY438" fmla="*/ 0 h 924402"/>
              <a:gd name="connsiteX439" fmla="*/ 3199627 w 4603109"/>
              <a:gd name="connsiteY439" fmla="*/ 0 h 924402"/>
              <a:gd name="connsiteX440" fmla="*/ 3201119 w 4603109"/>
              <a:gd name="connsiteY440" fmla="*/ 0 h 924402"/>
              <a:gd name="connsiteX441" fmla="*/ 3201287 w 4603109"/>
              <a:gd name="connsiteY441" fmla="*/ 0 h 924402"/>
              <a:gd name="connsiteX442" fmla="*/ 3201751 w 4603109"/>
              <a:gd name="connsiteY442" fmla="*/ 0 h 924402"/>
              <a:gd name="connsiteX443" fmla="*/ 3202780 w 4603109"/>
              <a:gd name="connsiteY443" fmla="*/ 0 h 924402"/>
              <a:gd name="connsiteX444" fmla="*/ 3217515 w 4603109"/>
              <a:gd name="connsiteY444" fmla="*/ 0 h 924402"/>
              <a:gd name="connsiteX445" fmla="*/ 3224152 w 4603109"/>
              <a:gd name="connsiteY445" fmla="*/ 0 h 924402"/>
              <a:gd name="connsiteX446" fmla="*/ 3230324 w 4603109"/>
              <a:gd name="connsiteY446" fmla="*/ 0 h 924402"/>
              <a:gd name="connsiteX447" fmla="*/ 3231321 w 4603109"/>
              <a:gd name="connsiteY447" fmla="*/ 0 h 924402"/>
              <a:gd name="connsiteX448" fmla="*/ 3231816 w 4603109"/>
              <a:gd name="connsiteY448" fmla="*/ 0 h 924402"/>
              <a:gd name="connsiteX449" fmla="*/ 3243763 w 4603109"/>
              <a:gd name="connsiteY449" fmla="*/ 0 h 924402"/>
              <a:gd name="connsiteX450" fmla="*/ 3246088 w 4603109"/>
              <a:gd name="connsiteY450" fmla="*/ 0 h 924402"/>
              <a:gd name="connsiteX451" fmla="*/ 3247580 w 4603109"/>
              <a:gd name="connsiteY451" fmla="*/ 0 h 924402"/>
              <a:gd name="connsiteX452" fmla="*/ 3247792 w 4603109"/>
              <a:gd name="connsiteY452" fmla="*/ 0 h 924402"/>
              <a:gd name="connsiteX453" fmla="*/ 3248214 w 4603109"/>
              <a:gd name="connsiteY453" fmla="*/ 0 h 924402"/>
              <a:gd name="connsiteX454" fmla="*/ 3252725 w 4603109"/>
              <a:gd name="connsiteY454" fmla="*/ 0 h 924402"/>
              <a:gd name="connsiteX455" fmla="*/ 3254217 w 4603109"/>
              <a:gd name="connsiteY455" fmla="*/ 0 h 924402"/>
              <a:gd name="connsiteX456" fmla="*/ 3260235 w 4603109"/>
              <a:gd name="connsiteY456" fmla="*/ 0 h 924402"/>
              <a:gd name="connsiteX457" fmla="*/ 3276787 w 4603109"/>
              <a:gd name="connsiteY457" fmla="*/ 0 h 924402"/>
              <a:gd name="connsiteX458" fmla="*/ 3277857 w 4603109"/>
              <a:gd name="connsiteY458" fmla="*/ 0 h 924402"/>
              <a:gd name="connsiteX459" fmla="*/ 3278278 w 4603109"/>
              <a:gd name="connsiteY459" fmla="*/ 0 h 924402"/>
              <a:gd name="connsiteX460" fmla="*/ 3290300 w 4603109"/>
              <a:gd name="connsiteY460" fmla="*/ 0 h 924402"/>
              <a:gd name="connsiteX461" fmla="*/ 3298823 w 4603109"/>
              <a:gd name="connsiteY461" fmla="*/ 0 h 924402"/>
              <a:gd name="connsiteX462" fmla="*/ 3327396 w 4603109"/>
              <a:gd name="connsiteY462" fmla="*/ 0 h 924402"/>
              <a:gd name="connsiteX463" fmla="*/ 3328888 w 4603109"/>
              <a:gd name="connsiteY463" fmla="*/ 0 h 924402"/>
              <a:gd name="connsiteX464" fmla="*/ 3329520 w 4603109"/>
              <a:gd name="connsiteY464" fmla="*/ 0 h 924402"/>
              <a:gd name="connsiteX465" fmla="*/ 3345284 w 4603109"/>
              <a:gd name="connsiteY465" fmla="*/ 0 h 924402"/>
              <a:gd name="connsiteX466" fmla="*/ 3349129 w 4603109"/>
              <a:gd name="connsiteY466" fmla="*/ 0 h 924402"/>
              <a:gd name="connsiteX467" fmla="*/ 3351921 w 4603109"/>
              <a:gd name="connsiteY467" fmla="*/ 0 h 924402"/>
              <a:gd name="connsiteX468" fmla="*/ 3358093 w 4603109"/>
              <a:gd name="connsiteY468" fmla="*/ 0 h 924402"/>
              <a:gd name="connsiteX469" fmla="*/ 3359585 w 4603109"/>
              <a:gd name="connsiteY469" fmla="*/ 0 h 924402"/>
              <a:gd name="connsiteX470" fmla="*/ 3371532 w 4603109"/>
              <a:gd name="connsiteY470" fmla="*/ 0 h 924402"/>
              <a:gd name="connsiteX471" fmla="*/ 3373857 w 4603109"/>
              <a:gd name="connsiteY471" fmla="*/ 0 h 924402"/>
              <a:gd name="connsiteX472" fmla="*/ 3375349 w 4603109"/>
              <a:gd name="connsiteY472" fmla="*/ 0 h 924402"/>
              <a:gd name="connsiteX473" fmla="*/ 3380494 w 4603109"/>
              <a:gd name="connsiteY473" fmla="*/ 0 h 924402"/>
              <a:gd name="connsiteX474" fmla="*/ 3381986 w 4603109"/>
              <a:gd name="connsiteY474" fmla="*/ 0 h 924402"/>
              <a:gd name="connsiteX475" fmla="*/ 3388004 w 4603109"/>
              <a:gd name="connsiteY475" fmla="*/ 0 h 924402"/>
              <a:gd name="connsiteX476" fmla="*/ 3408282 w 4603109"/>
              <a:gd name="connsiteY476" fmla="*/ 0 h 924402"/>
              <a:gd name="connsiteX477" fmla="*/ 3418069 w 4603109"/>
              <a:gd name="connsiteY477" fmla="*/ 0 h 924402"/>
              <a:gd name="connsiteX478" fmla="*/ 3424207 w 4603109"/>
              <a:gd name="connsiteY478" fmla="*/ 0 h 924402"/>
              <a:gd name="connsiteX479" fmla="*/ 3424753 w 4603109"/>
              <a:gd name="connsiteY479" fmla="*/ 0 h 924402"/>
              <a:gd name="connsiteX480" fmla="*/ 3452733 w 4603109"/>
              <a:gd name="connsiteY480" fmla="*/ 0 h 924402"/>
              <a:gd name="connsiteX481" fmla="*/ 3454818 w 4603109"/>
              <a:gd name="connsiteY481" fmla="*/ 0 h 924402"/>
              <a:gd name="connsiteX482" fmla="*/ 3476898 w 4603109"/>
              <a:gd name="connsiteY482" fmla="*/ 0 h 924402"/>
              <a:gd name="connsiteX483" fmla="*/ 3496441 w 4603109"/>
              <a:gd name="connsiteY483" fmla="*/ 0 h 924402"/>
              <a:gd name="connsiteX484" fmla="*/ 3509236 w 4603109"/>
              <a:gd name="connsiteY484" fmla="*/ 0 h 924402"/>
              <a:gd name="connsiteX485" fmla="*/ 3518886 w 4603109"/>
              <a:gd name="connsiteY485" fmla="*/ 0 h 924402"/>
              <a:gd name="connsiteX486" fmla="*/ 3528336 w 4603109"/>
              <a:gd name="connsiteY486" fmla="*/ 0 h 924402"/>
              <a:gd name="connsiteX487" fmla="*/ 3536051 w 4603109"/>
              <a:gd name="connsiteY487" fmla="*/ 0 h 924402"/>
              <a:gd name="connsiteX488" fmla="*/ 3539301 w 4603109"/>
              <a:gd name="connsiteY488" fmla="*/ 0 h 924402"/>
              <a:gd name="connsiteX489" fmla="*/ 3540361 w 4603109"/>
              <a:gd name="connsiteY489" fmla="*/ 0 h 924402"/>
              <a:gd name="connsiteX490" fmla="*/ 3544807 w 4603109"/>
              <a:gd name="connsiteY490" fmla="*/ 0 h 924402"/>
              <a:gd name="connsiteX491" fmla="*/ 3551976 w 4603109"/>
              <a:gd name="connsiteY491" fmla="*/ 0 h 924402"/>
              <a:gd name="connsiteX492" fmla="*/ 3552522 w 4603109"/>
              <a:gd name="connsiteY492" fmla="*/ 0 h 924402"/>
              <a:gd name="connsiteX493" fmla="*/ 3564420 w 4603109"/>
              <a:gd name="connsiteY493" fmla="*/ 0 h 924402"/>
              <a:gd name="connsiteX494" fmla="*/ 3570426 w 4603109"/>
              <a:gd name="connsiteY494" fmla="*/ 0 h 924402"/>
              <a:gd name="connsiteX495" fmla="*/ 3574872 w 4603109"/>
              <a:gd name="connsiteY495" fmla="*/ 0 h 924402"/>
              <a:gd name="connsiteX496" fmla="*/ 3580502 w 4603109"/>
              <a:gd name="connsiteY496" fmla="*/ 0 h 924402"/>
              <a:gd name="connsiteX497" fmla="*/ 3582587 w 4603109"/>
              <a:gd name="connsiteY497" fmla="*/ 0 h 924402"/>
              <a:gd name="connsiteX498" fmla="*/ 3624210 w 4603109"/>
              <a:gd name="connsiteY498" fmla="*/ 0 h 924402"/>
              <a:gd name="connsiteX499" fmla="*/ 3637005 w 4603109"/>
              <a:gd name="connsiteY499" fmla="*/ 0 h 924402"/>
              <a:gd name="connsiteX500" fmla="*/ 3646655 w 4603109"/>
              <a:gd name="connsiteY500" fmla="*/ 0 h 924402"/>
              <a:gd name="connsiteX501" fmla="*/ 3656105 w 4603109"/>
              <a:gd name="connsiteY501" fmla="*/ 0 h 924402"/>
              <a:gd name="connsiteX502" fmla="*/ 3667070 w 4603109"/>
              <a:gd name="connsiteY502" fmla="*/ 0 h 924402"/>
              <a:gd name="connsiteX503" fmla="*/ 3668130 w 4603109"/>
              <a:gd name="connsiteY503" fmla="*/ 0 h 924402"/>
              <a:gd name="connsiteX504" fmla="*/ 3669786 w 4603109"/>
              <a:gd name="connsiteY504" fmla="*/ 0 h 924402"/>
              <a:gd name="connsiteX505" fmla="*/ 3672576 w 4603109"/>
              <a:gd name="connsiteY505" fmla="*/ 0 h 924402"/>
              <a:gd name="connsiteX506" fmla="*/ 3692189 w 4603109"/>
              <a:gd name="connsiteY506" fmla="*/ 0 h 924402"/>
              <a:gd name="connsiteX507" fmla="*/ 3698195 w 4603109"/>
              <a:gd name="connsiteY507" fmla="*/ 0 h 924402"/>
              <a:gd name="connsiteX508" fmla="*/ 3702641 w 4603109"/>
              <a:gd name="connsiteY508" fmla="*/ 0 h 924402"/>
              <a:gd name="connsiteX509" fmla="*/ 3744863 w 4603109"/>
              <a:gd name="connsiteY509" fmla="*/ 0 h 924402"/>
              <a:gd name="connsiteX510" fmla="*/ 3745285 w 4603109"/>
              <a:gd name="connsiteY510" fmla="*/ 0 h 924402"/>
              <a:gd name="connsiteX511" fmla="*/ 3795894 w 4603109"/>
              <a:gd name="connsiteY511" fmla="*/ 0 h 924402"/>
              <a:gd name="connsiteX512" fmla="*/ 3797555 w 4603109"/>
              <a:gd name="connsiteY512" fmla="*/ 0 h 924402"/>
              <a:gd name="connsiteX513" fmla="*/ 3826591 w 4603109"/>
              <a:gd name="connsiteY513" fmla="*/ 0 h 924402"/>
              <a:gd name="connsiteX514" fmla="*/ 3842355 w 4603109"/>
              <a:gd name="connsiteY514" fmla="*/ 0 h 924402"/>
              <a:gd name="connsiteX515" fmla="*/ 3848992 w 4603109"/>
              <a:gd name="connsiteY515" fmla="*/ 0 h 924402"/>
              <a:gd name="connsiteX516" fmla="*/ 3872632 w 4603109"/>
              <a:gd name="connsiteY516" fmla="*/ 0 h 924402"/>
              <a:gd name="connsiteX517" fmla="*/ 3873054 w 4603109"/>
              <a:gd name="connsiteY517" fmla="*/ 0 h 924402"/>
              <a:gd name="connsiteX518" fmla="*/ 3885075 w 4603109"/>
              <a:gd name="connsiteY518" fmla="*/ 0 h 924402"/>
              <a:gd name="connsiteX519" fmla="*/ 3923663 w 4603109"/>
              <a:gd name="connsiteY519" fmla="*/ 0 h 924402"/>
              <a:gd name="connsiteX520" fmla="*/ 3954360 w 4603109"/>
              <a:gd name="connsiteY520" fmla="*/ 0 h 924402"/>
              <a:gd name="connsiteX521" fmla="*/ 3970124 w 4603109"/>
              <a:gd name="connsiteY521" fmla="*/ 0 h 924402"/>
              <a:gd name="connsiteX522" fmla="*/ 3976761 w 4603109"/>
              <a:gd name="connsiteY522" fmla="*/ 0 h 924402"/>
              <a:gd name="connsiteX523" fmla="*/ 4012844 w 4603109"/>
              <a:gd name="connsiteY523" fmla="*/ 0 h 924402"/>
              <a:gd name="connsiteX524" fmla="*/ 4049593 w 4603109"/>
              <a:gd name="connsiteY524" fmla="*/ 0 h 924402"/>
              <a:gd name="connsiteX525" fmla="*/ 4169647 w 4603109"/>
              <a:gd name="connsiteY525" fmla="*/ 0 h 924402"/>
              <a:gd name="connsiteX526" fmla="*/ 4177362 w 4603109"/>
              <a:gd name="connsiteY526" fmla="*/ 0 h 924402"/>
              <a:gd name="connsiteX527" fmla="*/ 4297416 w 4603109"/>
              <a:gd name="connsiteY527" fmla="*/ 0 h 924402"/>
              <a:gd name="connsiteX528" fmla="*/ 4379339 w 4603109"/>
              <a:gd name="connsiteY528" fmla="*/ 47054 h 924402"/>
              <a:gd name="connsiteX529" fmla="*/ 4591731 w 4603109"/>
              <a:gd name="connsiteY529" fmla="*/ 415146 h 924402"/>
              <a:gd name="connsiteX530" fmla="*/ 4591731 w 4603109"/>
              <a:gd name="connsiteY530" fmla="*/ 509257 h 924402"/>
              <a:gd name="connsiteX531" fmla="*/ 4379339 w 4603109"/>
              <a:gd name="connsiteY531" fmla="*/ 877348 h 924402"/>
              <a:gd name="connsiteX532" fmla="*/ 4297416 w 4603109"/>
              <a:gd name="connsiteY532" fmla="*/ 924402 h 924402"/>
              <a:gd name="connsiteX533" fmla="*/ 4169647 w 4603109"/>
              <a:gd name="connsiteY533" fmla="*/ 924402 h 924402"/>
              <a:gd name="connsiteX534" fmla="*/ 3976761 w 4603109"/>
              <a:gd name="connsiteY534" fmla="*/ 924402 h 924402"/>
              <a:gd name="connsiteX535" fmla="*/ 3872632 w 4603109"/>
              <a:gd name="connsiteY535" fmla="*/ 924402 h 924402"/>
              <a:gd name="connsiteX536" fmla="*/ 3848992 w 4603109"/>
              <a:gd name="connsiteY536" fmla="*/ 924402 h 924402"/>
              <a:gd name="connsiteX537" fmla="*/ 3744863 w 4603109"/>
              <a:gd name="connsiteY537" fmla="*/ 924402 h 924402"/>
              <a:gd name="connsiteX538" fmla="*/ 3702641 w 4603109"/>
              <a:gd name="connsiteY538" fmla="*/ 924402 h 924402"/>
              <a:gd name="connsiteX539" fmla="*/ 3672576 w 4603109"/>
              <a:gd name="connsiteY539" fmla="*/ 924402 h 924402"/>
              <a:gd name="connsiteX540" fmla="*/ 3656105 w 4603109"/>
              <a:gd name="connsiteY540" fmla="*/ 924402 h 924402"/>
              <a:gd name="connsiteX541" fmla="*/ 3574872 w 4603109"/>
              <a:gd name="connsiteY541" fmla="*/ 924402 h 924402"/>
              <a:gd name="connsiteX542" fmla="*/ 3551976 w 4603109"/>
              <a:gd name="connsiteY542" fmla="*/ 924402 h 924402"/>
              <a:gd name="connsiteX543" fmla="*/ 3544807 w 4603109"/>
              <a:gd name="connsiteY543" fmla="*/ 924402 h 924402"/>
              <a:gd name="connsiteX544" fmla="*/ 3528336 w 4603109"/>
              <a:gd name="connsiteY544" fmla="*/ 924402 h 924402"/>
              <a:gd name="connsiteX545" fmla="*/ 3424207 w 4603109"/>
              <a:gd name="connsiteY545" fmla="*/ 924402 h 924402"/>
              <a:gd name="connsiteX546" fmla="*/ 3381986 w 4603109"/>
              <a:gd name="connsiteY546" fmla="*/ 924402 h 924402"/>
              <a:gd name="connsiteX547" fmla="*/ 3380494 w 4603109"/>
              <a:gd name="connsiteY547" fmla="*/ 924402 h 924402"/>
              <a:gd name="connsiteX548" fmla="*/ 3351921 w 4603109"/>
              <a:gd name="connsiteY548" fmla="*/ 924402 h 924402"/>
              <a:gd name="connsiteX549" fmla="*/ 3277857 w 4603109"/>
              <a:gd name="connsiteY549" fmla="*/ 924402 h 924402"/>
              <a:gd name="connsiteX550" fmla="*/ 3254217 w 4603109"/>
              <a:gd name="connsiteY550" fmla="*/ 924402 h 924402"/>
              <a:gd name="connsiteX551" fmla="*/ 3252725 w 4603109"/>
              <a:gd name="connsiteY551" fmla="*/ 924402 h 924402"/>
              <a:gd name="connsiteX552" fmla="*/ 3247792 w 4603109"/>
              <a:gd name="connsiteY552" fmla="*/ 924402 h 924402"/>
              <a:gd name="connsiteX553" fmla="*/ 3231321 w 4603109"/>
              <a:gd name="connsiteY553" fmla="*/ 924402 h 924402"/>
              <a:gd name="connsiteX554" fmla="*/ 3224152 w 4603109"/>
              <a:gd name="connsiteY554" fmla="*/ 924402 h 924402"/>
              <a:gd name="connsiteX555" fmla="*/ 3150088 w 4603109"/>
              <a:gd name="connsiteY555" fmla="*/ 924402 h 924402"/>
              <a:gd name="connsiteX556" fmla="*/ 3120023 w 4603109"/>
              <a:gd name="connsiteY556" fmla="*/ 924402 h 924402"/>
              <a:gd name="connsiteX557" fmla="*/ 3104883 w 4603109"/>
              <a:gd name="connsiteY557" fmla="*/ 924402 h 924402"/>
              <a:gd name="connsiteX558" fmla="*/ 3103552 w 4603109"/>
              <a:gd name="connsiteY558" fmla="*/ 924402 h 924402"/>
              <a:gd name="connsiteX559" fmla="*/ 3077801 w 4603109"/>
              <a:gd name="connsiteY559" fmla="*/ 924402 h 924402"/>
              <a:gd name="connsiteX560" fmla="*/ 3061330 w 4603109"/>
              <a:gd name="connsiteY560" fmla="*/ 924402 h 924402"/>
              <a:gd name="connsiteX561" fmla="*/ 3031265 w 4603109"/>
              <a:gd name="connsiteY561" fmla="*/ 924402 h 924402"/>
              <a:gd name="connsiteX562" fmla="*/ 2977114 w 4603109"/>
              <a:gd name="connsiteY562" fmla="*/ 924402 h 924402"/>
              <a:gd name="connsiteX563" fmla="*/ 2957200 w 4603109"/>
              <a:gd name="connsiteY563" fmla="*/ 924402 h 924402"/>
              <a:gd name="connsiteX564" fmla="*/ 2955709 w 4603109"/>
              <a:gd name="connsiteY564" fmla="*/ 924402 h 924402"/>
              <a:gd name="connsiteX565" fmla="*/ 2950032 w 4603109"/>
              <a:gd name="connsiteY565" fmla="*/ 924402 h 924402"/>
              <a:gd name="connsiteX566" fmla="*/ 2933561 w 4603109"/>
              <a:gd name="connsiteY566" fmla="*/ 924402 h 924402"/>
              <a:gd name="connsiteX567" fmla="*/ 2927136 w 4603109"/>
              <a:gd name="connsiteY567" fmla="*/ 924402 h 924402"/>
              <a:gd name="connsiteX568" fmla="*/ 2903496 w 4603109"/>
              <a:gd name="connsiteY568" fmla="*/ 924402 h 924402"/>
              <a:gd name="connsiteX569" fmla="*/ 2829431 w 4603109"/>
              <a:gd name="connsiteY569" fmla="*/ 924402 h 924402"/>
              <a:gd name="connsiteX570" fmla="*/ 2827940 w 4603109"/>
              <a:gd name="connsiteY570" fmla="*/ 924402 h 924402"/>
              <a:gd name="connsiteX571" fmla="*/ 2799367 w 4603109"/>
              <a:gd name="connsiteY571" fmla="*/ 924402 h 924402"/>
              <a:gd name="connsiteX572" fmla="*/ 2785719 w 4603109"/>
              <a:gd name="connsiteY572" fmla="*/ 924402 h 924402"/>
              <a:gd name="connsiteX573" fmla="*/ 2784228 w 4603109"/>
              <a:gd name="connsiteY573" fmla="*/ 924402 h 924402"/>
              <a:gd name="connsiteX574" fmla="*/ 2757146 w 4603109"/>
              <a:gd name="connsiteY574" fmla="*/ 924402 h 924402"/>
              <a:gd name="connsiteX575" fmla="*/ 2755654 w 4603109"/>
              <a:gd name="connsiteY575" fmla="*/ 924402 h 924402"/>
              <a:gd name="connsiteX576" fmla="*/ 2680098 w 4603109"/>
              <a:gd name="connsiteY576" fmla="*/ 924402 h 924402"/>
              <a:gd name="connsiteX577" fmla="*/ 2657950 w 4603109"/>
              <a:gd name="connsiteY577" fmla="*/ 924402 h 924402"/>
              <a:gd name="connsiteX578" fmla="*/ 2656459 w 4603109"/>
              <a:gd name="connsiteY578" fmla="*/ 924402 h 924402"/>
              <a:gd name="connsiteX579" fmla="*/ 2653017 w 4603109"/>
              <a:gd name="connsiteY579" fmla="*/ 924402 h 924402"/>
              <a:gd name="connsiteX580" fmla="*/ 2636545 w 4603109"/>
              <a:gd name="connsiteY580" fmla="*/ 924402 h 924402"/>
              <a:gd name="connsiteX581" fmla="*/ 2629377 w 4603109"/>
              <a:gd name="connsiteY581" fmla="*/ 924402 h 924402"/>
              <a:gd name="connsiteX582" fmla="*/ 2627885 w 4603109"/>
              <a:gd name="connsiteY582" fmla="*/ 924402 h 924402"/>
              <a:gd name="connsiteX583" fmla="*/ 2606481 w 4603109"/>
              <a:gd name="connsiteY583" fmla="*/ 924402 h 924402"/>
              <a:gd name="connsiteX584" fmla="*/ 2552329 w 4603109"/>
              <a:gd name="connsiteY584" fmla="*/ 924402 h 924402"/>
              <a:gd name="connsiteX585" fmla="*/ 2525248 w 4603109"/>
              <a:gd name="connsiteY585" fmla="*/ 924402 h 924402"/>
              <a:gd name="connsiteX586" fmla="*/ 2510108 w 4603109"/>
              <a:gd name="connsiteY586" fmla="*/ 924402 h 924402"/>
              <a:gd name="connsiteX587" fmla="*/ 2508776 w 4603109"/>
              <a:gd name="connsiteY587" fmla="*/ 924402 h 924402"/>
              <a:gd name="connsiteX588" fmla="*/ 2480043 w 4603109"/>
              <a:gd name="connsiteY588" fmla="*/ 924402 h 924402"/>
              <a:gd name="connsiteX589" fmla="*/ 2478712 w 4603109"/>
              <a:gd name="connsiteY589" fmla="*/ 924402 h 924402"/>
              <a:gd name="connsiteX590" fmla="*/ 2463572 w 4603109"/>
              <a:gd name="connsiteY590" fmla="*/ 924402 h 924402"/>
              <a:gd name="connsiteX591" fmla="*/ 2436490 w 4603109"/>
              <a:gd name="connsiteY591" fmla="*/ 924402 h 924402"/>
              <a:gd name="connsiteX592" fmla="*/ 2382339 w 4603109"/>
              <a:gd name="connsiteY592" fmla="*/ 924402 h 924402"/>
              <a:gd name="connsiteX593" fmla="*/ 2360934 w 4603109"/>
              <a:gd name="connsiteY593" fmla="*/ 924402 h 924402"/>
              <a:gd name="connsiteX594" fmla="*/ 2359443 w 4603109"/>
              <a:gd name="connsiteY594" fmla="*/ 924402 h 924402"/>
              <a:gd name="connsiteX595" fmla="*/ 2352274 w 4603109"/>
              <a:gd name="connsiteY595" fmla="*/ 924402 h 924402"/>
              <a:gd name="connsiteX596" fmla="*/ 2335803 w 4603109"/>
              <a:gd name="connsiteY596" fmla="*/ 924402 h 924402"/>
              <a:gd name="connsiteX597" fmla="*/ 2332360 w 4603109"/>
              <a:gd name="connsiteY597" fmla="*/ 924402 h 924402"/>
              <a:gd name="connsiteX598" fmla="*/ 2332328 w 4603109"/>
              <a:gd name="connsiteY598" fmla="*/ 924402 h 924402"/>
              <a:gd name="connsiteX599" fmla="*/ 2330869 w 4603109"/>
              <a:gd name="connsiteY599" fmla="*/ 924402 h 924402"/>
              <a:gd name="connsiteX600" fmla="*/ 2308721 w 4603109"/>
              <a:gd name="connsiteY600" fmla="*/ 924402 h 924402"/>
              <a:gd name="connsiteX601" fmla="*/ 2233165 w 4603109"/>
              <a:gd name="connsiteY601" fmla="*/ 924402 h 924402"/>
              <a:gd name="connsiteX602" fmla="*/ 2231674 w 4603109"/>
              <a:gd name="connsiteY602" fmla="*/ 924402 h 924402"/>
              <a:gd name="connsiteX603" fmla="*/ 2204591 w 4603109"/>
              <a:gd name="connsiteY603" fmla="*/ 924402 h 924402"/>
              <a:gd name="connsiteX604" fmla="*/ 2204559 w 4603109"/>
              <a:gd name="connsiteY604" fmla="*/ 924402 h 924402"/>
              <a:gd name="connsiteX605" fmla="*/ 2203100 w 4603109"/>
              <a:gd name="connsiteY605" fmla="*/ 924402 h 924402"/>
              <a:gd name="connsiteX606" fmla="*/ 2189452 w 4603109"/>
              <a:gd name="connsiteY606" fmla="*/ 924402 h 924402"/>
              <a:gd name="connsiteX607" fmla="*/ 2160879 w 4603109"/>
              <a:gd name="connsiteY607" fmla="*/ 924402 h 924402"/>
              <a:gd name="connsiteX608" fmla="*/ 2159388 w 4603109"/>
              <a:gd name="connsiteY608" fmla="*/ 924402 h 924402"/>
              <a:gd name="connsiteX609" fmla="*/ 2085323 w 4603109"/>
              <a:gd name="connsiteY609" fmla="*/ 924402 h 924402"/>
              <a:gd name="connsiteX610" fmla="*/ 2077294 w 4603109"/>
              <a:gd name="connsiteY610" fmla="*/ 924402 h 924402"/>
              <a:gd name="connsiteX611" fmla="*/ 2061683 w 4603109"/>
              <a:gd name="connsiteY611" fmla="*/ 924402 h 924402"/>
              <a:gd name="connsiteX612" fmla="*/ 2055258 w 4603109"/>
              <a:gd name="connsiteY612" fmla="*/ 924402 h 924402"/>
              <a:gd name="connsiteX613" fmla="*/ 2038787 w 4603109"/>
              <a:gd name="connsiteY613" fmla="*/ 924402 h 924402"/>
              <a:gd name="connsiteX614" fmla="*/ 2033110 w 4603109"/>
              <a:gd name="connsiteY614" fmla="*/ 924402 h 924402"/>
              <a:gd name="connsiteX615" fmla="*/ 2031619 w 4603109"/>
              <a:gd name="connsiteY615" fmla="*/ 924402 h 924402"/>
              <a:gd name="connsiteX616" fmla="*/ 2011705 w 4603109"/>
              <a:gd name="connsiteY616" fmla="*/ 924402 h 924402"/>
              <a:gd name="connsiteX617" fmla="*/ 1957554 w 4603109"/>
              <a:gd name="connsiteY617" fmla="*/ 924402 h 924402"/>
              <a:gd name="connsiteX618" fmla="*/ 1949525 w 4603109"/>
              <a:gd name="connsiteY618" fmla="*/ 924402 h 924402"/>
              <a:gd name="connsiteX619" fmla="*/ 1927489 w 4603109"/>
              <a:gd name="connsiteY619" fmla="*/ 924402 h 924402"/>
              <a:gd name="connsiteX620" fmla="*/ 1911018 w 4603109"/>
              <a:gd name="connsiteY620" fmla="*/ 924402 h 924402"/>
              <a:gd name="connsiteX621" fmla="*/ 1907543 w 4603109"/>
              <a:gd name="connsiteY621" fmla="*/ 924402 h 924402"/>
              <a:gd name="connsiteX622" fmla="*/ 1885268 w 4603109"/>
              <a:gd name="connsiteY622" fmla="*/ 924402 h 924402"/>
              <a:gd name="connsiteX623" fmla="*/ 1883936 w 4603109"/>
              <a:gd name="connsiteY623" fmla="*/ 924402 h 924402"/>
              <a:gd name="connsiteX624" fmla="*/ 1868796 w 4603109"/>
              <a:gd name="connsiteY624" fmla="*/ 924402 h 924402"/>
              <a:gd name="connsiteX625" fmla="*/ 1838732 w 4603109"/>
              <a:gd name="connsiteY625" fmla="*/ 924402 h 924402"/>
              <a:gd name="connsiteX626" fmla="*/ 1779774 w 4603109"/>
              <a:gd name="connsiteY626" fmla="*/ 924402 h 924402"/>
              <a:gd name="connsiteX627" fmla="*/ 1764668 w 4603109"/>
              <a:gd name="connsiteY627" fmla="*/ 924402 h 924402"/>
              <a:gd name="connsiteX628" fmla="*/ 1757499 w 4603109"/>
              <a:gd name="connsiteY628" fmla="*/ 924402 h 924402"/>
              <a:gd name="connsiteX629" fmla="*/ 1741027 w 4603109"/>
              <a:gd name="connsiteY629" fmla="*/ 924402 h 924402"/>
              <a:gd name="connsiteX630" fmla="*/ 1737552 w 4603109"/>
              <a:gd name="connsiteY630" fmla="*/ 924402 h 924402"/>
              <a:gd name="connsiteX631" fmla="*/ 1736094 w 4603109"/>
              <a:gd name="connsiteY631" fmla="*/ 924402 h 924402"/>
              <a:gd name="connsiteX632" fmla="*/ 1734603 w 4603109"/>
              <a:gd name="connsiteY632" fmla="*/ 924402 h 924402"/>
              <a:gd name="connsiteX633" fmla="*/ 1710963 w 4603109"/>
              <a:gd name="connsiteY633" fmla="*/ 924402 h 924402"/>
              <a:gd name="connsiteX634" fmla="*/ 1707488 w 4603109"/>
              <a:gd name="connsiteY634" fmla="*/ 924402 h 924402"/>
              <a:gd name="connsiteX635" fmla="*/ 1652509 w 4603109"/>
              <a:gd name="connsiteY635" fmla="*/ 924402 h 924402"/>
              <a:gd name="connsiteX636" fmla="*/ 1636899 w 4603109"/>
              <a:gd name="connsiteY636" fmla="*/ 924402 h 924402"/>
              <a:gd name="connsiteX637" fmla="*/ 1609783 w 4603109"/>
              <a:gd name="connsiteY637" fmla="*/ 924402 h 924402"/>
              <a:gd name="connsiteX638" fmla="*/ 1608325 w 4603109"/>
              <a:gd name="connsiteY638" fmla="*/ 924402 h 924402"/>
              <a:gd name="connsiteX639" fmla="*/ 1606834 w 4603109"/>
              <a:gd name="connsiteY639" fmla="*/ 924402 h 924402"/>
              <a:gd name="connsiteX640" fmla="*/ 1579719 w 4603109"/>
              <a:gd name="connsiteY640" fmla="*/ 924402 h 924402"/>
              <a:gd name="connsiteX641" fmla="*/ 1564612 w 4603109"/>
              <a:gd name="connsiteY641" fmla="*/ 924402 h 924402"/>
              <a:gd name="connsiteX642" fmla="*/ 1524740 w 4603109"/>
              <a:gd name="connsiteY642" fmla="*/ 924402 h 924402"/>
              <a:gd name="connsiteX643" fmla="*/ 1482518 w 4603109"/>
              <a:gd name="connsiteY643" fmla="*/ 924402 h 924402"/>
              <a:gd name="connsiteX644" fmla="*/ 1460483 w 4603109"/>
              <a:gd name="connsiteY644" fmla="*/ 924402 h 924402"/>
              <a:gd name="connsiteX645" fmla="*/ 1452454 w 4603109"/>
              <a:gd name="connsiteY645" fmla="*/ 924402 h 924402"/>
              <a:gd name="connsiteX646" fmla="*/ 1444011 w 4603109"/>
              <a:gd name="connsiteY646" fmla="*/ 924402 h 924402"/>
              <a:gd name="connsiteX647" fmla="*/ 1436843 w 4603109"/>
              <a:gd name="connsiteY647" fmla="*/ 924402 h 924402"/>
              <a:gd name="connsiteX648" fmla="*/ 1413947 w 4603109"/>
              <a:gd name="connsiteY648" fmla="*/ 924402 h 924402"/>
              <a:gd name="connsiteX649" fmla="*/ 1354749 w 4603109"/>
              <a:gd name="connsiteY649" fmla="*/ 924402 h 924402"/>
              <a:gd name="connsiteX650" fmla="*/ 1332714 w 4603109"/>
              <a:gd name="connsiteY650" fmla="*/ 924402 h 924402"/>
              <a:gd name="connsiteX651" fmla="*/ 1324685 w 4603109"/>
              <a:gd name="connsiteY651" fmla="*/ 924402 h 924402"/>
              <a:gd name="connsiteX652" fmla="*/ 1316242 w 4603109"/>
              <a:gd name="connsiteY652" fmla="*/ 924402 h 924402"/>
              <a:gd name="connsiteX653" fmla="*/ 1312767 w 4603109"/>
              <a:gd name="connsiteY653" fmla="*/ 924402 h 924402"/>
              <a:gd name="connsiteX654" fmla="*/ 1286178 w 4603109"/>
              <a:gd name="connsiteY654" fmla="*/ 924402 h 924402"/>
              <a:gd name="connsiteX655" fmla="*/ 1282703 w 4603109"/>
              <a:gd name="connsiteY655" fmla="*/ 924402 h 924402"/>
              <a:gd name="connsiteX656" fmla="*/ 1243956 w 4603109"/>
              <a:gd name="connsiteY656" fmla="*/ 924402 h 924402"/>
              <a:gd name="connsiteX657" fmla="*/ 1184998 w 4603109"/>
              <a:gd name="connsiteY657" fmla="*/ 924402 h 924402"/>
              <a:gd name="connsiteX658" fmla="*/ 1154934 w 4603109"/>
              <a:gd name="connsiteY658" fmla="*/ 924402 h 924402"/>
              <a:gd name="connsiteX659" fmla="*/ 1139828 w 4603109"/>
              <a:gd name="connsiteY659" fmla="*/ 924402 h 924402"/>
              <a:gd name="connsiteX660" fmla="*/ 1116187 w 4603109"/>
              <a:gd name="connsiteY660" fmla="*/ 924402 h 924402"/>
              <a:gd name="connsiteX661" fmla="*/ 1112712 w 4603109"/>
              <a:gd name="connsiteY661" fmla="*/ 924402 h 924402"/>
              <a:gd name="connsiteX662" fmla="*/ 1057734 w 4603109"/>
              <a:gd name="connsiteY662" fmla="*/ 924402 h 924402"/>
              <a:gd name="connsiteX663" fmla="*/ 1027669 w 4603109"/>
              <a:gd name="connsiteY663" fmla="*/ 924402 h 924402"/>
              <a:gd name="connsiteX664" fmla="*/ 1012059 w 4603109"/>
              <a:gd name="connsiteY664" fmla="*/ 924402 h 924402"/>
              <a:gd name="connsiteX665" fmla="*/ 984943 w 4603109"/>
              <a:gd name="connsiteY665" fmla="*/ 924402 h 924402"/>
              <a:gd name="connsiteX666" fmla="*/ 929965 w 4603109"/>
              <a:gd name="connsiteY666" fmla="*/ 924402 h 924402"/>
              <a:gd name="connsiteX667" fmla="*/ 899900 w 4603109"/>
              <a:gd name="connsiteY667" fmla="*/ 924402 h 924402"/>
              <a:gd name="connsiteX668" fmla="*/ 857678 w 4603109"/>
              <a:gd name="connsiteY668" fmla="*/ 924402 h 924402"/>
              <a:gd name="connsiteX669" fmla="*/ 819171 w 4603109"/>
              <a:gd name="connsiteY669" fmla="*/ 924402 h 924402"/>
              <a:gd name="connsiteX670" fmla="*/ 729909 w 4603109"/>
              <a:gd name="connsiteY670" fmla="*/ 924402 h 924402"/>
              <a:gd name="connsiteX671" fmla="*/ 691402 w 4603109"/>
              <a:gd name="connsiteY671" fmla="*/ 924402 h 924402"/>
              <a:gd name="connsiteX672" fmla="*/ 687927 w 4603109"/>
              <a:gd name="connsiteY672" fmla="*/ 924402 h 924402"/>
              <a:gd name="connsiteX673" fmla="*/ 560158 w 4603109"/>
              <a:gd name="connsiteY673" fmla="*/ 924402 h 924402"/>
              <a:gd name="connsiteX674" fmla="*/ 432894 w 4603109"/>
              <a:gd name="connsiteY674" fmla="*/ 924402 h 924402"/>
              <a:gd name="connsiteX675" fmla="*/ 305125 w 4603109"/>
              <a:gd name="connsiteY675" fmla="*/ 924402 h 924402"/>
              <a:gd name="connsiteX676" fmla="*/ 223202 w 4603109"/>
              <a:gd name="connsiteY676" fmla="*/ 877348 h 924402"/>
              <a:gd name="connsiteX677" fmla="*/ 10809 w 4603109"/>
              <a:gd name="connsiteY677" fmla="*/ 509257 h 924402"/>
              <a:gd name="connsiteX678" fmla="*/ 10809 w 4603109"/>
              <a:gd name="connsiteY678" fmla="*/ 415146 h 924402"/>
              <a:gd name="connsiteX679" fmla="*/ 223202 w 4603109"/>
              <a:gd name="connsiteY679" fmla="*/ 47054 h 924402"/>
              <a:gd name="connsiteX680" fmla="*/ 305125 w 4603109"/>
              <a:gd name="connsiteY680" fmla="*/ 0 h 924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</a:cxnLst>
            <a:rect l="l" t="t" r="r" b="b"/>
            <a:pathLst>
              <a:path w="4603109" h="924402">
                <a:moveTo>
                  <a:pt x="305125" y="0"/>
                </a:moveTo>
                <a:lnTo>
                  <a:pt x="432894" y="0"/>
                </a:lnTo>
                <a:lnTo>
                  <a:pt x="445336" y="0"/>
                </a:lnTo>
                <a:cubicBezTo>
                  <a:pt x="485989" y="0"/>
                  <a:pt x="520835" y="0"/>
                  <a:pt x="550703" y="0"/>
                </a:cubicBezTo>
                <a:lnTo>
                  <a:pt x="560158" y="0"/>
                </a:lnTo>
                <a:lnTo>
                  <a:pt x="573105" y="0"/>
                </a:lnTo>
                <a:lnTo>
                  <a:pt x="626202" y="0"/>
                </a:lnTo>
                <a:cubicBezTo>
                  <a:pt x="646943" y="0"/>
                  <a:pt x="663537" y="0"/>
                  <a:pt x="676811" y="0"/>
                </a:cubicBezTo>
                <a:lnTo>
                  <a:pt x="678472" y="0"/>
                </a:lnTo>
                <a:lnTo>
                  <a:pt x="687927" y="0"/>
                </a:lnTo>
                <a:lnTo>
                  <a:pt x="691402" y="0"/>
                </a:lnTo>
                <a:lnTo>
                  <a:pt x="700371" y="0"/>
                </a:lnTo>
                <a:lnTo>
                  <a:pt x="707508" y="0"/>
                </a:lnTo>
                <a:cubicBezTo>
                  <a:pt x="729909" y="0"/>
                  <a:pt x="729909" y="0"/>
                  <a:pt x="729909" y="0"/>
                </a:cubicBezTo>
                <a:lnTo>
                  <a:pt x="753971" y="0"/>
                </a:lnTo>
                <a:lnTo>
                  <a:pt x="804580" y="0"/>
                </a:lnTo>
                <a:lnTo>
                  <a:pt x="805737" y="0"/>
                </a:lnTo>
                <a:lnTo>
                  <a:pt x="819171" y="0"/>
                </a:lnTo>
                <a:lnTo>
                  <a:pt x="828140" y="0"/>
                </a:lnTo>
                <a:lnTo>
                  <a:pt x="831615" y="0"/>
                </a:lnTo>
                <a:lnTo>
                  <a:pt x="835277" y="0"/>
                </a:lnTo>
                <a:lnTo>
                  <a:pt x="857678" y="0"/>
                </a:lnTo>
                <a:lnTo>
                  <a:pt x="864889" y="0"/>
                </a:lnTo>
                <a:lnTo>
                  <a:pt x="899900" y="0"/>
                </a:lnTo>
                <a:lnTo>
                  <a:pt x="909341" y="0"/>
                </a:lnTo>
                <a:lnTo>
                  <a:pt x="929965" y="0"/>
                </a:lnTo>
                <a:lnTo>
                  <a:pt x="933506" y="0"/>
                </a:lnTo>
                <a:lnTo>
                  <a:pt x="936982" y="0"/>
                </a:lnTo>
                <a:lnTo>
                  <a:pt x="959384" y="0"/>
                </a:lnTo>
                <a:lnTo>
                  <a:pt x="962542" y="0"/>
                </a:lnTo>
                <a:lnTo>
                  <a:pt x="984943" y="0"/>
                </a:lnTo>
                <a:lnTo>
                  <a:pt x="992658" y="0"/>
                </a:lnTo>
                <a:lnTo>
                  <a:pt x="1012059" y="0"/>
                </a:lnTo>
                <a:lnTo>
                  <a:pt x="1012480" y="0"/>
                </a:lnTo>
                <a:lnTo>
                  <a:pt x="1027669" y="0"/>
                </a:lnTo>
                <a:lnTo>
                  <a:pt x="1037110" y="0"/>
                </a:lnTo>
                <a:lnTo>
                  <a:pt x="1040112" y="0"/>
                </a:lnTo>
                <a:lnTo>
                  <a:pt x="1057734" y="0"/>
                </a:lnTo>
                <a:lnTo>
                  <a:pt x="1064751" y="0"/>
                </a:lnTo>
                <a:lnTo>
                  <a:pt x="1070177" y="0"/>
                </a:lnTo>
                <a:lnTo>
                  <a:pt x="1072436" y="0"/>
                </a:lnTo>
                <a:lnTo>
                  <a:pt x="1090311" y="0"/>
                </a:lnTo>
                <a:lnTo>
                  <a:pt x="1110718" y="0"/>
                </a:lnTo>
                <a:lnTo>
                  <a:pt x="1112712" y="0"/>
                </a:lnTo>
                <a:lnTo>
                  <a:pt x="1116187" y="0"/>
                </a:lnTo>
                <a:lnTo>
                  <a:pt x="1139828" y="0"/>
                </a:lnTo>
                <a:lnTo>
                  <a:pt x="1140249" y="0"/>
                </a:lnTo>
                <a:lnTo>
                  <a:pt x="1145480" y="0"/>
                </a:lnTo>
                <a:lnTo>
                  <a:pt x="1152270" y="0"/>
                </a:lnTo>
                <a:lnTo>
                  <a:pt x="1154934" y="0"/>
                </a:lnTo>
                <a:lnTo>
                  <a:pt x="1167881" y="0"/>
                </a:lnTo>
                <a:lnTo>
                  <a:pt x="1175544" y="0"/>
                </a:lnTo>
                <a:lnTo>
                  <a:pt x="1184998" y="0"/>
                </a:lnTo>
                <a:lnTo>
                  <a:pt x="1197946" y="0"/>
                </a:lnTo>
                <a:lnTo>
                  <a:pt x="1200205" y="0"/>
                </a:lnTo>
                <a:lnTo>
                  <a:pt x="1220978" y="0"/>
                </a:lnTo>
                <a:lnTo>
                  <a:pt x="1238487" y="0"/>
                </a:lnTo>
                <a:lnTo>
                  <a:pt x="1243956" y="0"/>
                </a:lnTo>
                <a:lnTo>
                  <a:pt x="1251042" y="0"/>
                </a:lnTo>
                <a:lnTo>
                  <a:pt x="1257637" y="0"/>
                </a:lnTo>
                <a:lnTo>
                  <a:pt x="1271587" y="0"/>
                </a:lnTo>
                <a:lnTo>
                  <a:pt x="1273249" y="0"/>
                </a:lnTo>
                <a:lnTo>
                  <a:pt x="1280039" y="0"/>
                </a:lnTo>
                <a:lnTo>
                  <a:pt x="1282703" y="0"/>
                </a:lnTo>
                <a:lnTo>
                  <a:pt x="1286178" y="0"/>
                </a:lnTo>
                <a:lnTo>
                  <a:pt x="1295146" y="0"/>
                </a:lnTo>
                <a:lnTo>
                  <a:pt x="1301651" y="0"/>
                </a:lnTo>
                <a:lnTo>
                  <a:pt x="1302284" y="0"/>
                </a:lnTo>
                <a:lnTo>
                  <a:pt x="1303313" y="0"/>
                </a:lnTo>
                <a:lnTo>
                  <a:pt x="1312767" y="0"/>
                </a:lnTo>
                <a:lnTo>
                  <a:pt x="1316242" y="0"/>
                </a:lnTo>
                <a:lnTo>
                  <a:pt x="1321886" y="0"/>
                </a:lnTo>
                <a:lnTo>
                  <a:pt x="1324685" y="0"/>
                </a:lnTo>
                <a:lnTo>
                  <a:pt x="1325211" y="0"/>
                </a:lnTo>
                <a:lnTo>
                  <a:pt x="1332348" y="0"/>
                </a:lnTo>
                <a:lnTo>
                  <a:pt x="1332714" y="0"/>
                </a:lnTo>
                <a:lnTo>
                  <a:pt x="1333135" y="0"/>
                </a:lnTo>
                <a:lnTo>
                  <a:pt x="1348747" y="0"/>
                </a:lnTo>
                <a:lnTo>
                  <a:pt x="1354749" y="0"/>
                </a:lnTo>
                <a:lnTo>
                  <a:pt x="1378811" y="0"/>
                </a:lnTo>
                <a:lnTo>
                  <a:pt x="1383745" y="0"/>
                </a:lnTo>
                <a:lnTo>
                  <a:pt x="1385406" y="0"/>
                </a:lnTo>
                <a:lnTo>
                  <a:pt x="1399356" y="0"/>
                </a:lnTo>
                <a:lnTo>
                  <a:pt x="1400513" y="0"/>
                </a:lnTo>
                <a:lnTo>
                  <a:pt x="1413947" y="0"/>
                </a:lnTo>
                <a:lnTo>
                  <a:pt x="1414442" y="0"/>
                </a:lnTo>
                <a:lnTo>
                  <a:pt x="1422915" y="0"/>
                </a:lnTo>
                <a:lnTo>
                  <a:pt x="1426390" y="0"/>
                </a:lnTo>
                <a:lnTo>
                  <a:pt x="1429420" y="0"/>
                </a:lnTo>
                <a:lnTo>
                  <a:pt x="1430053" y="0"/>
                </a:lnTo>
                <a:lnTo>
                  <a:pt x="1430206" y="0"/>
                </a:lnTo>
                <a:lnTo>
                  <a:pt x="1430577" y="0"/>
                </a:lnTo>
                <a:lnTo>
                  <a:pt x="1436843" y="0"/>
                </a:lnTo>
                <a:lnTo>
                  <a:pt x="1444011" y="0"/>
                </a:lnTo>
                <a:lnTo>
                  <a:pt x="1449655" y="0"/>
                </a:lnTo>
                <a:lnTo>
                  <a:pt x="1452454" y="0"/>
                </a:lnTo>
                <a:lnTo>
                  <a:pt x="1452980" y="0"/>
                </a:lnTo>
                <a:lnTo>
                  <a:pt x="1456455" y="0"/>
                </a:lnTo>
                <a:lnTo>
                  <a:pt x="1459664" y="0"/>
                </a:lnTo>
                <a:lnTo>
                  <a:pt x="1460117" y="0"/>
                </a:lnTo>
                <a:lnTo>
                  <a:pt x="1460483" y="0"/>
                </a:lnTo>
                <a:lnTo>
                  <a:pt x="1460904" y="0"/>
                </a:lnTo>
                <a:lnTo>
                  <a:pt x="1472926" y="0"/>
                </a:lnTo>
                <a:lnTo>
                  <a:pt x="1482518" y="0"/>
                </a:lnTo>
                <a:lnTo>
                  <a:pt x="1489729" y="0"/>
                </a:lnTo>
                <a:lnTo>
                  <a:pt x="1504116" y="0"/>
                </a:lnTo>
                <a:lnTo>
                  <a:pt x="1511514" y="0"/>
                </a:lnTo>
                <a:lnTo>
                  <a:pt x="1524740" y="0"/>
                </a:lnTo>
                <a:lnTo>
                  <a:pt x="1528282" y="0"/>
                </a:lnTo>
                <a:lnTo>
                  <a:pt x="1531757" y="0"/>
                </a:lnTo>
                <a:lnTo>
                  <a:pt x="1534181" y="0"/>
                </a:lnTo>
                <a:lnTo>
                  <a:pt x="1542211" y="0"/>
                </a:lnTo>
                <a:lnTo>
                  <a:pt x="1554159" y="0"/>
                </a:lnTo>
                <a:lnTo>
                  <a:pt x="1557318" y="0"/>
                </a:lnTo>
                <a:lnTo>
                  <a:pt x="1557975" y="0"/>
                </a:lnTo>
                <a:lnTo>
                  <a:pt x="1558346" y="0"/>
                </a:lnTo>
                <a:lnTo>
                  <a:pt x="1561822" y="0"/>
                </a:lnTo>
                <a:lnTo>
                  <a:pt x="1564612" y="0"/>
                </a:lnTo>
                <a:lnTo>
                  <a:pt x="1566857" y="0"/>
                </a:lnTo>
                <a:lnTo>
                  <a:pt x="1576919" y="0"/>
                </a:lnTo>
                <a:lnTo>
                  <a:pt x="1579719" y="0"/>
                </a:lnTo>
                <a:lnTo>
                  <a:pt x="1584224" y="0"/>
                </a:lnTo>
                <a:lnTo>
                  <a:pt x="1587382" y="0"/>
                </a:lnTo>
                <a:lnTo>
                  <a:pt x="1587433" y="0"/>
                </a:lnTo>
                <a:lnTo>
                  <a:pt x="1600695" y="0"/>
                </a:lnTo>
                <a:lnTo>
                  <a:pt x="1606834" y="0"/>
                </a:lnTo>
                <a:lnTo>
                  <a:pt x="1607256" y="0"/>
                </a:lnTo>
                <a:lnTo>
                  <a:pt x="1608325" y="0"/>
                </a:lnTo>
                <a:lnTo>
                  <a:pt x="1609783" y="0"/>
                </a:lnTo>
                <a:lnTo>
                  <a:pt x="1617498" y="0"/>
                </a:lnTo>
                <a:lnTo>
                  <a:pt x="1631885" y="0"/>
                </a:lnTo>
                <a:lnTo>
                  <a:pt x="1636899" y="0"/>
                </a:lnTo>
                <a:lnTo>
                  <a:pt x="1637320" y="0"/>
                </a:lnTo>
                <a:lnTo>
                  <a:pt x="1637445" y="0"/>
                </a:lnTo>
                <a:lnTo>
                  <a:pt x="1652509" y="0"/>
                </a:lnTo>
                <a:lnTo>
                  <a:pt x="1659526" y="0"/>
                </a:lnTo>
                <a:lnTo>
                  <a:pt x="1661950" y="0"/>
                </a:lnTo>
                <a:lnTo>
                  <a:pt x="1664952" y="0"/>
                </a:lnTo>
                <a:lnTo>
                  <a:pt x="1667212" y="0"/>
                </a:lnTo>
                <a:lnTo>
                  <a:pt x="1685087" y="0"/>
                </a:lnTo>
                <a:lnTo>
                  <a:pt x="1689591" y="0"/>
                </a:lnTo>
                <a:lnTo>
                  <a:pt x="1694626" y="0"/>
                </a:lnTo>
                <a:lnTo>
                  <a:pt x="1697276" y="0"/>
                </a:lnTo>
                <a:lnTo>
                  <a:pt x="1698000" y="0"/>
                </a:lnTo>
                <a:lnTo>
                  <a:pt x="1704688" y="0"/>
                </a:lnTo>
                <a:lnTo>
                  <a:pt x="1707488" y="0"/>
                </a:lnTo>
                <a:lnTo>
                  <a:pt x="1710963" y="0"/>
                </a:lnTo>
                <a:lnTo>
                  <a:pt x="1715151" y="0"/>
                </a:lnTo>
                <a:lnTo>
                  <a:pt x="1721928" y="0"/>
                </a:lnTo>
                <a:lnTo>
                  <a:pt x="1734603" y="0"/>
                </a:lnTo>
                <a:lnTo>
                  <a:pt x="1735025" y="0"/>
                </a:lnTo>
                <a:lnTo>
                  <a:pt x="1735558" y="0"/>
                </a:lnTo>
                <a:lnTo>
                  <a:pt x="1736094" y="0"/>
                </a:lnTo>
                <a:lnTo>
                  <a:pt x="1737552" y="0"/>
                </a:lnTo>
                <a:lnTo>
                  <a:pt x="1741027" y="0"/>
                </a:lnTo>
                <a:lnTo>
                  <a:pt x="1747046" y="0"/>
                </a:lnTo>
                <a:lnTo>
                  <a:pt x="1748537" y="0"/>
                </a:lnTo>
                <a:lnTo>
                  <a:pt x="1753052" y="0"/>
                </a:lnTo>
                <a:lnTo>
                  <a:pt x="1757499" y="0"/>
                </a:lnTo>
                <a:lnTo>
                  <a:pt x="1764668" y="0"/>
                </a:lnTo>
                <a:lnTo>
                  <a:pt x="1765089" y="0"/>
                </a:lnTo>
                <a:lnTo>
                  <a:pt x="1765214" y="0"/>
                </a:lnTo>
                <a:lnTo>
                  <a:pt x="1770320" y="0"/>
                </a:lnTo>
                <a:lnTo>
                  <a:pt x="1777110" y="0"/>
                </a:lnTo>
                <a:lnTo>
                  <a:pt x="1779774" y="0"/>
                </a:lnTo>
                <a:lnTo>
                  <a:pt x="1792721" y="0"/>
                </a:lnTo>
                <a:lnTo>
                  <a:pt x="1794981" y="0"/>
                </a:lnTo>
                <a:lnTo>
                  <a:pt x="1825045" y="0"/>
                </a:lnTo>
                <a:lnTo>
                  <a:pt x="1825769" y="0"/>
                </a:lnTo>
                <a:lnTo>
                  <a:pt x="1838732" y="0"/>
                </a:lnTo>
                <a:lnTo>
                  <a:pt x="1845818" y="0"/>
                </a:lnTo>
                <a:lnTo>
                  <a:pt x="1849697" y="0"/>
                </a:lnTo>
                <a:lnTo>
                  <a:pt x="1852412" y="0"/>
                </a:lnTo>
                <a:lnTo>
                  <a:pt x="1853903" y="0"/>
                </a:lnTo>
                <a:lnTo>
                  <a:pt x="1863327" y="0"/>
                </a:lnTo>
                <a:lnTo>
                  <a:pt x="1868796" y="0"/>
                </a:lnTo>
                <a:lnTo>
                  <a:pt x="1874815" y="0"/>
                </a:lnTo>
                <a:lnTo>
                  <a:pt x="1876306" y="0"/>
                </a:lnTo>
                <a:lnTo>
                  <a:pt x="1880821" y="0"/>
                </a:lnTo>
                <a:lnTo>
                  <a:pt x="1882477" y="0"/>
                </a:lnTo>
                <a:lnTo>
                  <a:pt x="1883936" y="0"/>
                </a:lnTo>
                <a:lnTo>
                  <a:pt x="1885268" y="0"/>
                </a:lnTo>
                <a:lnTo>
                  <a:pt x="1896427" y="0"/>
                </a:lnTo>
                <a:lnTo>
                  <a:pt x="1898089" y="0"/>
                </a:lnTo>
                <a:lnTo>
                  <a:pt x="1904879" y="0"/>
                </a:lnTo>
                <a:lnTo>
                  <a:pt x="1907543" y="0"/>
                </a:lnTo>
                <a:lnTo>
                  <a:pt x="1911018" y="0"/>
                </a:lnTo>
                <a:lnTo>
                  <a:pt x="1919986" y="0"/>
                </a:lnTo>
                <a:lnTo>
                  <a:pt x="1927124" y="0"/>
                </a:lnTo>
                <a:lnTo>
                  <a:pt x="1927489" y="0"/>
                </a:lnTo>
                <a:lnTo>
                  <a:pt x="1927911" y="0"/>
                </a:lnTo>
                <a:lnTo>
                  <a:pt x="1929402" y="0"/>
                </a:lnTo>
                <a:lnTo>
                  <a:pt x="1946726" y="0"/>
                </a:lnTo>
                <a:lnTo>
                  <a:pt x="1949525" y="0"/>
                </a:lnTo>
                <a:lnTo>
                  <a:pt x="1957554" y="0"/>
                </a:lnTo>
                <a:lnTo>
                  <a:pt x="1957975" y="0"/>
                </a:lnTo>
                <a:lnTo>
                  <a:pt x="1973587" y="0"/>
                </a:lnTo>
                <a:lnTo>
                  <a:pt x="1978520" y="0"/>
                </a:lnTo>
                <a:lnTo>
                  <a:pt x="1980012" y="0"/>
                </a:lnTo>
                <a:lnTo>
                  <a:pt x="1980181" y="0"/>
                </a:lnTo>
                <a:lnTo>
                  <a:pt x="1981672" y="0"/>
                </a:lnTo>
                <a:lnTo>
                  <a:pt x="2008585" y="0"/>
                </a:lnTo>
                <a:lnTo>
                  <a:pt x="2009218" y="0"/>
                </a:lnTo>
                <a:lnTo>
                  <a:pt x="2010246" y="0"/>
                </a:lnTo>
                <a:lnTo>
                  <a:pt x="2010709" y="0"/>
                </a:lnTo>
                <a:lnTo>
                  <a:pt x="2011705" y="0"/>
                </a:lnTo>
                <a:lnTo>
                  <a:pt x="2024147" y="0"/>
                </a:lnTo>
                <a:lnTo>
                  <a:pt x="2024196" y="0"/>
                </a:lnTo>
                <a:lnTo>
                  <a:pt x="2024981" y="0"/>
                </a:lnTo>
                <a:lnTo>
                  <a:pt x="2025353" y="0"/>
                </a:lnTo>
                <a:lnTo>
                  <a:pt x="2026473" y="0"/>
                </a:lnTo>
                <a:lnTo>
                  <a:pt x="2031619" y="0"/>
                </a:lnTo>
                <a:lnTo>
                  <a:pt x="2033110" y="0"/>
                </a:lnTo>
                <a:lnTo>
                  <a:pt x="2038787" y="0"/>
                </a:lnTo>
                <a:lnTo>
                  <a:pt x="2039282" y="0"/>
                </a:lnTo>
                <a:lnTo>
                  <a:pt x="2047755" y="0"/>
                </a:lnTo>
                <a:lnTo>
                  <a:pt x="2051230" y="0"/>
                </a:lnTo>
                <a:lnTo>
                  <a:pt x="2054893" y="0"/>
                </a:lnTo>
                <a:lnTo>
                  <a:pt x="2055046" y="0"/>
                </a:lnTo>
                <a:lnTo>
                  <a:pt x="2055258" y="0"/>
                </a:lnTo>
                <a:lnTo>
                  <a:pt x="2055680" y="0"/>
                </a:lnTo>
                <a:lnTo>
                  <a:pt x="2057171" y="0"/>
                </a:lnTo>
                <a:lnTo>
                  <a:pt x="2061683" y="0"/>
                </a:lnTo>
                <a:lnTo>
                  <a:pt x="2067702" y="0"/>
                </a:lnTo>
                <a:lnTo>
                  <a:pt x="2074495" y="0"/>
                </a:lnTo>
                <a:lnTo>
                  <a:pt x="2077294" y="0"/>
                </a:lnTo>
                <a:lnTo>
                  <a:pt x="2084504" y="0"/>
                </a:lnTo>
                <a:lnTo>
                  <a:pt x="2085323" y="0"/>
                </a:lnTo>
                <a:lnTo>
                  <a:pt x="2085744" y="0"/>
                </a:lnTo>
                <a:lnTo>
                  <a:pt x="2097766" y="0"/>
                </a:lnTo>
                <a:lnTo>
                  <a:pt x="2106289" y="0"/>
                </a:lnTo>
                <a:lnTo>
                  <a:pt x="2107781" y="0"/>
                </a:lnTo>
                <a:lnTo>
                  <a:pt x="2128956" y="0"/>
                </a:lnTo>
                <a:lnTo>
                  <a:pt x="2129514" y="0"/>
                </a:lnTo>
                <a:lnTo>
                  <a:pt x="2136354" y="0"/>
                </a:lnTo>
                <a:lnTo>
                  <a:pt x="2136987" y="0"/>
                </a:lnTo>
                <a:lnTo>
                  <a:pt x="2138478" y="0"/>
                </a:lnTo>
                <a:lnTo>
                  <a:pt x="2151916" y="0"/>
                </a:lnTo>
                <a:lnTo>
                  <a:pt x="2152750" y="0"/>
                </a:lnTo>
                <a:lnTo>
                  <a:pt x="2153122" y="0"/>
                </a:lnTo>
                <a:lnTo>
                  <a:pt x="2154242" y="0"/>
                </a:lnTo>
                <a:lnTo>
                  <a:pt x="2156597" y="0"/>
                </a:lnTo>
                <a:lnTo>
                  <a:pt x="2159388" y="0"/>
                </a:lnTo>
                <a:lnTo>
                  <a:pt x="2160879" y="0"/>
                </a:lnTo>
                <a:lnTo>
                  <a:pt x="2161633" y="0"/>
                </a:lnTo>
                <a:lnTo>
                  <a:pt x="2167051" y="0"/>
                </a:lnTo>
                <a:lnTo>
                  <a:pt x="2178999" y="0"/>
                </a:lnTo>
                <a:lnTo>
                  <a:pt x="2182158" y="0"/>
                </a:lnTo>
                <a:lnTo>
                  <a:pt x="2182815" y="0"/>
                </a:lnTo>
                <a:lnTo>
                  <a:pt x="2188666" y="0"/>
                </a:lnTo>
                <a:lnTo>
                  <a:pt x="2189452" y="0"/>
                </a:lnTo>
                <a:lnTo>
                  <a:pt x="2191697" y="0"/>
                </a:lnTo>
                <a:lnTo>
                  <a:pt x="2195471" y="0"/>
                </a:lnTo>
                <a:lnTo>
                  <a:pt x="2201759" y="0"/>
                </a:lnTo>
                <a:lnTo>
                  <a:pt x="2203100" y="0"/>
                </a:lnTo>
                <a:lnTo>
                  <a:pt x="2204559" y="0"/>
                </a:lnTo>
                <a:lnTo>
                  <a:pt x="2204591" y="0"/>
                </a:lnTo>
                <a:lnTo>
                  <a:pt x="2212273" y="0"/>
                </a:lnTo>
                <a:lnTo>
                  <a:pt x="2225535" y="0"/>
                </a:lnTo>
                <a:lnTo>
                  <a:pt x="2231674" y="0"/>
                </a:lnTo>
                <a:lnTo>
                  <a:pt x="2232096" y="0"/>
                </a:lnTo>
                <a:lnTo>
                  <a:pt x="2232220" y="0"/>
                </a:lnTo>
                <a:lnTo>
                  <a:pt x="2233118" y="0"/>
                </a:lnTo>
                <a:lnTo>
                  <a:pt x="2233165" y="0"/>
                </a:lnTo>
                <a:lnTo>
                  <a:pt x="2256725" y="0"/>
                </a:lnTo>
                <a:lnTo>
                  <a:pt x="2257283" y="0"/>
                </a:lnTo>
                <a:lnTo>
                  <a:pt x="2262285" y="0"/>
                </a:lnTo>
                <a:lnTo>
                  <a:pt x="2284366" y="0"/>
                </a:lnTo>
                <a:lnTo>
                  <a:pt x="2289402" y="0"/>
                </a:lnTo>
                <a:lnTo>
                  <a:pt x="2292052" y="0"/>
                </a:lnTo>
                <a:lnTo>
                  <a:pt x="2299271" y="0"/>
                </a:lnTo>
                <a:lnTo>
                  <a:pt x="2308721" y="0"/>
                </a:lnTo>
                <a:lnTo>
                  <a:pt x="2309927" y="0"/>
                </a:lnTo>
                <a:lnTo>
                  <a:pt x="2316435" y="0"/>
                </a:lnTo>
                <a:lnTo>
                  <a:pt x="2316703" y="0"/>
                </a:lnTo>
                <a:lnTo>
                  <a:pt x="2319466" y="0"/>
                </a:lnTo>
                <a:lnTo>
                  <a:pt x="2322840" y="0"/>
                </a:lnTo>
                <a:lnTo>
                  <a:pt x="2329528" y="0"/>
                </a:lnTo>
                <a:lnTo>
                  <a:pt x="2330869" y="0"/>
                </a:lnTo>
                <a:lnTo>
                  <a:pt x="2332328" y="0"/>
                </a:lnTo>
                <a:lnTo>
                  <a:pt x="2332360" y="0"/>
                </a:lnTo>
                <a:lnTo>
                  <a:pt x="2335803" y="0"/>
                </a:lnTo>
                <a:lnTo>
                  <a:pt x="2343312" y="0"/>
                </a:lnTo>
                <a:lnTo>
                  <a:pt x="2344804" y="0"/>
                </a:lnTo>
                <a:lnTo>
                  <a:pt x="2346768" y="0"/>
                </a:lnTo>
                <a:lnTo>
                  <a:pt x="2347827" y="0"/>
                </a:lnTo>
                <a:lnTo>
                  <a:pt x="2352274" y="0"/>
                </a:lnTo>
                <a:lnTo>
                  <a:pt x="2359443" y="0"/>
                </a:lnTo>
                <a:lnTo>
                  <a:pt x="2359865" y="0"/>
                </a:lnTo>
                <a:lnTo>
                  <a:pt x="2359989" y="0"/>
                </a:lnTo>
                <a:lnTo>
                  <a:pt x="2360887" y="0"/>
                </a:lnTo>
                <a:lnTo>
                  <a:pt x="2360934" y="0"/>
                </a:lnTo>
                <a:lnTo>
                  <a:pt x="2371886" y="0"/>
                </a:lnTo>
                <a:lnTo>
                  <a:pt x="2373377" y="0"/>
                </a:lnTo>
                <a:lnTo>
                  <a:pt x="2377892" y="0"/>
                </a:lnTo>
                <a:cubicBezTo>
                  <a:pt x="2382339" y="0"/>
                  <a:pt x="2382339" y="0"/>
                  <a:pt x="2382339" y="0"/>
                </a:cubicBezTo>
                <a:lnTo>
                  <a:pt x="2390054" y="0"/>
                </a:lnTo>
                <a:lnTo>
                  <a:pt x="2419821" y="0"/>
                </a:lnTo>
                <a:lnTo>
                  <a:pt x="2427040" y="0"/>
                </a:lnTo>
                <a:lnTo>
                  <a:pt x="2436490" y="0"/>
                </a:lnTo>
                <a:lnTo>
                  <a:pt x="2444472" y="0"/>
                </a:lnTo>
                <a:lnTo>
                  <a:pt x="2448678" y="0"/>
                </a:lnTo>
                <a:lnTo>
                  <a:pt x="2450171" y="0"/>
                </a:lnTo>
                <a:lnTo>
                  <a:pt x="2450609" y="0"/>
                </a:lnTo>
                <a:lnTo>
                  <a:pt x="2463572" y="0"/>
                </a:lnTo>
                <a:lnTo>
                  <a:pt x="2471081" y="0"/>
                </a:lnTo>
                <a:lnTo>
                  <a:pt x="2472573" y="0"/>
                </a:lnTo>
                <a:lnTo>
                  <a:pt x="2474537" y="0"/>
                </a:lnTo>
                <a:lnTo>
                  <a:pt x="2475596" y="0"/>
                </a:lnTo>
                <a:lnTo>
                  <a:pt x="2477252" y="0"/>
                </a:lnTo>
                <a:lnTo>
                  <a:pt x="2478712" y="0"/>
                </a:lnTo>
                <a:lnTo>
                  <a:pt x="2478743" y="0"/>
                </a:lnTo>
                <a:lnTo>
                  <a:pt x="2480043" y="0"/>
                </a:lnTo>
                <a:lnTo>
                  <a:pt x="2499655" y="0"/>
                </a:lnTo>
                <a:lnTo>
                  <a:pt x="2501146" y="0"/>
                </a:lnTo>
                <a:lnTo>
                  <a:pt x="2505661" y="0"/>
                </a:lnTo>
                <a:lnTo>
                  <a:pt x="2508776" y="0"/>
                </a:lnTo>
                <a:lnTo>
                  <a:pt x="2510108" y="0"/>
                </a:lnTo>
                <a:lnTo>
                  <a:pt x="2524178" y="0"/>
                </a:lnTo>
                <a:lnTo>
                  <a:pt x="2525248" y="0"/>
                </a:lnTo>
                <a:lnTo>
                  <a:pt x="2525669" y="0"/>
                </a:lnTo>
                <a:lnTo>
                  <a:pt x="2552329" y="0"/>
                </a:lnTo>
                <a:lnTo>
                  <a:pt x="2552751" y="0"/>
                </a:lnTo>
                <a:lnTo>
                  <a:pt x="2554242" y="0"/>
                </a:lnTo>
                <a:lnTo>
                  <a:pt x="2574787" y="0"/>
                </a:lnTo>
                <a:lnTo>
                  <a:pt x="2576279" y="0"/>
                </a:lnTo>
                <a:lnTo>
                  <a:pt x="2576447" y="0"/>
                </a:lnTo>
                <a:lnTo>
                  <a:pt x="2577940" y="0"/>
                </a:lnTo>
                <a:lnTo>
                  <a:pt x="2603360" y="0"/>
                </a:lnTo>
                <a:lnTo>
                  <a:pt x="2604852" y="0"/>
                </a:lnTo>
                <a:lnTo>
                  <a:pt x="2605021" y="0"/>
                </a:lnTo>
                <a:lnTo>
                  <a:pt x="2605484" y="0"/>
                </a:lnTo>
                <a:lnTo>
                  <a:pt x="2606481" y="0"/>
                </a:lnTo>
                <a:lnTo>
                  <a:pt x="2606512" y="0"/>
                </a:lnTo>
                <a:lnTo>
                  <a:pt x="2606976" y="0"/>
                </a:lnTo>
                <a:lnTo>
                  <a:pt x="2618923" y="0"/>
                </a:lnTo>
                <a:lnTo>
                  <a:pt x="2621248" y="0"/>
                </a:lnTo>
                <a:lnTo>
                  <a:pt x="2622740" y="0"/>
                </a:lnTo>
                <a:lnTo>
                  <a:pt x="2627885" y="0"/>
                </a:lnTo>
                <a:lnTo>
                  <a:pt x="2629377" y="0"/>
                </a:lnTo>
                <a:lnTo>
                  <a:pt x="2634058" y="0"/>
                </a:lnTo>
                <a:lnTo>
                  <a:pt x="2635549" y="0"/>
                </a:lnTo>
                <a:lnTo>
                  <a:pt x="2636545" y="0"/>
                </a:lnTo>
                <a:lnTo>
                  <a:pt x="2648987" y="0"/>
                </a:lnTo>
                <a:lnTo>
                  <a:pt x="2649821" y="0"/>
                </a:lnTo>
                <a:lnTo>
                  <a:pt x="2651313" y="0"/>
                </a:lnTo>
                <a:lnTo>
                  <a:pt x="2651947" y="0"/>
                </a:lnTo>
                <a:lnTo>
                  <a:pt x="2653017" y="0"/>
                </a:lnTo>
                <a:lnTo>
                  <a:pt x="2653438" y="0"/>
                </a:lnTo>
                <a:lnTo>
                  <a:pt x="2656459" y="0"/>
                </a:lnTo>
                <a:lnTo>
                  <a:pt x="2657950" y="0"/>
                </a:lnTo>
                <a:lnTo>
                  <a:pt x="2665460" y="0"/>
                </a:lnTo>
                <a:lnTo>
                  <a:pt x="2680098" y="0"/>
                </a:lnTo>
                <a:lnTo>
                  <a:pt x="2680520" y="0"/>
                </a:lnTo>
                <a:lnTo>
                  <a:pt x="2682011" y="0"/>
                </a:lnTo>
                <a:lnTo>
                  <a:pt x="2692542" y="0"/>
                </a:lnTo>
                <a:lnTo>
                  <a:pt x="2702556" y="0"/>
                </a:lnTo>
                <a:lnTo>
                  <a:pt x="2704048" y="0"/>
                </a:lnTo>
                <a:lnTo>
                  <a:pt x="2724289" y="0"/>
                </a:lnTo>
                <a:lnTo>
                  <a:pt x="2731129" y="0"/>
                </a:lnTo>
                <a:lnTo>
                  <a:pt x="2732621" y="0"/>
                </a:lnTo>
                <a:lnTo>
                  <a:pt x="2733253" y="0"/>
                </a:lnTo>
                <a:lnTo>
                  <a:pt x="2734745" y="0"/>
                </a:lnTo>
                <a:lnTo>
                  <a:pt x="2746692" y="0"/>
                </a:lnTo>
                <a:lnTo>
                  <a:pt x="2749017" y="0"/>
                </a:lnTo>
                <a:lnTo>
                  <a:pt x="2750509" y="0"/>
                </a:lnTo>
                <a:lnTo>
                  <a:pt x="2754354" y="0"/>
                </a:lnTo>
                <a:lnTo>
                  <a:pt x="2755654" y="0"/>
                </a:lnTo>
                <a:lnTo>
                  <a:pt x="2757146" y="0"/>
                </a:lnTo>
                <a:lnTo>
                  <a:pt x="2761827" y="0"/>
                </a:lnTo>
                <a:lnTo>
                  <a:pt x="2763318" y="0"/>
                </a:lnTo>
                <a:lnTo>
                  <a:pt x="2776756" y="0"/>
                </a:lnTo>
                <a:lnTo>
                  <a:pt x="2777590" y="0"/>
                </a:lnTo>
                <a:lnTo>
                  <a:pt x="2779082" y="0"/>
                </a:lnTo>
                <a:lnTo>
                  <a:pt x="2783442" y="0"/>
                </a:lnTo>
                <a:lnTo>
                  <a:pt x="2784228" y="0"/>
                </a:lnTo>
                <a:lnTo>
                  <a:pt x="2785719" y="0"/>
                </a:lnTo>
                <a:lnTo>
                  <a:pt x="2786473" y="0"/>
                </a:lnTo>
                <a:lnTo>
                  <a:pt x="2793229" y="0"/>
                </a:lnTo>
                <a:lnTo>
                  <a:pt x="2799367" y="0"/>
                </a:lnTo>
                <a:lnTo>
                  <a:pt x="2813506" y="0"/>
                </a:lnTo>
                <a:lnTo>
                  <a:pt x="2820311" y="0"/>
                </a:lnTo>
                <a:lnTo>
                  <a:pt x="2827893" y="0"/>
                </a:lnTo>
                <a:lnTo>
                  <a:pt x="2827940" y="0"/>
                </a:lnTo>
                <a:lnTo>
                  <a:pt x="2829431" y="0"/>
                </a:lnTo>
                <a:lnTo>
                  <a:pt x="2829978" y="0"/>
                </a:lnTo>
                <a:lnTo>
                  <a:pt x="2852058" y="0"/>
                </a:lnTo>
                <a:lnTo>
                  <a:pt x="2857060" y="0"/>
                </a:lnTo>
                <a:lnTo>
                  <a:pt x="2857958" y="0"/>
                </a:lnTo>
                <a:lnTo>
                  <a:pt x="2871601" y="0"/>
                </a:lnTo>
                <a:lnTo>
                  <a:pt x="2882123" y="0"/>
                </a:lnTo>
                <a:lnTo>
                  <a:pt x="2894046" y="0"/>
                </a:lnTo>
                <a:lnTo>
                  <a:pt x="2903496" y="0"/>
                </a:lnTo>
                <a:lnTo>
                  <a:pt x="2911211" y="0"/>
                </a:lnTo>
                <a:lnTo>
                  <a:pt x="2914242" y="0"/>
                </a:lnTo>
                <a:lnTo>
                  <a:pt x="2914461" y="0"/>
                </a:lnTo>
                <a:lnTo>
                  <a:pt x="2924111" y="0"/>
                </a:lnTo>
                <a:lnTo>
                  <a:pt x="2927136" y="0"/>
                </a:lnTo>
                <a:lnTo>
                  <a:pt x="2933561" y="0"/>
                </a:lnTo>
                <a:lnTo>
                  <a:pt x="2939580" y="0"/>
                </a:lnTo>
                <a:lnTo>
                  <a:pt x="2941275" y="0"/>
                </a:lnTo>
                <a:lnTo>
                  <a:pt x="2941543" y="0"/>
                </a:lnTo>
                <a:lnTo>
                  <a:pt x="2945586" y="0"/>
                </a:lnTo>
                <a:lnTo>
                  <a:pt x="2950032" y="0"/>
                </a:lnTo>
                <a:lnTo>
                  <a:pt x="2955662" y="0"/>
                </a:lnTo>
                <a:lnTo>
                  <a:pt x="2955709" y="0"/>
                </a:lnTo>
                <a:lnTo>
                  <a:pt x="2957200" y="0"/>
                </a:lnTo>
                <a:lnTo>
                  <a:pt x="2957747" y="0"/>
                </a:lnTo>
                <a:lnTo>
                  <a:pt x="2968152" y="0"/>
                </a:lnTo>
                <a:lnTo>
                  <a:pt x="2969644" y="0"/>
                </a:lnTo>
                <a:lnTo>
                  <a:pt x="2972667" y="0"/>
                </a:lnTo>
                <a:lnTo>
                  <a:pt x="2977114" y="0"/>
                </a:lnTo>
                <a:lnTo>
                  <a:pt x="2984829" y="0"/>
                </a:lnTo>
                <a:lnTo>
                  <a:pt x="2985727" y="0"/>
                </a:lnTo>
                <a:lnTo>
                  <a:pt x="2999370" y="0"/>
                </a:lnTo>
                <a:lnTo>
                  <a:pt x="3021815" y="0"/>
                </a:lnTo>
                <a:lnTo>
                  <a:pt x="3031265" y="0"/>
                </a:lnTo>
                <a:lnTo>
                  <a:pt x="3042230" y="0"/>
                </a:lnTo>
                <a:lnTo>
                  <a:pt x="3044946" y="0"/>
                </a:lnTo>
                <a:lnTo>
                  <a:pt x="3051880" y="0"/>
                </a:lnTo>
                <a:lnTo>
                  <a:pt x="3061330" y="0"/>
                </a:lnTo>
                <a:lnTo>
                  <a:pt x="3067349" y="0"/>
                </a:lnTo>
                <a:lnTo>
                  <a:pt x="3069312" y="0"/>
                </a:lnTo>
                <a:lnTo>
                  <a:pt x="3073355" y="0"/>
                </a:lnTo>
                <a:lnTo>
                  <a:pt x="3073518" y="0"/>
                </a:lnTo>
                <a:lnTo>
                  <a:pt x="3075011" y="0"/>
                </a:lnTo>
                <a:lnTo>
                  <a:pt x="3077801" y="0"/>
                </a:lnTo>
                <a:lnTo>
                  <a:pt x="3095921" y="0"/>
                </a:lnTo>
                <a:lnTo>
                  <a:pt x="3097413" y="0"/>
                </a:lnTo>
                <a:lnTo>
                  <a:pt x="3100436" y="0"/>
                </a:lnTo>
                <a:lnTo>
                  <a:pt x="3103552" y="0"/>
                </a:lnTo>
                <a:lnTo>
                  <a:pt x="3104883" y="0"/>
                </a:lnTo>
                <a:lnTo>
                  <a:pt x="3120023" y="0"/>
                </a:lnTo>
                <a:lnTo>
                  <a:pt x="3120445" y="0"/>
                </a:lnTo>
                <a:lnTo>
                  <a:pt x="3149018" y="0"/>
                </a:lnTo>
                <a:lnTo>
                  <a:pt x="3150088" y="0"/>
                </a:lnTo>
                <a:lnTo>
                  <a:pt x="3150509" y="0"/>
                </a:lnTo>
                <a:lnTo>
                  <a:pt x="3171054" y="0"/>
                </a:lnTo>
                <a:lnTo>
                  <a:pt x="3172715" y="0"/>
                </a:lnTo>
                <a:lnTo>
                  <a:pt x="3199627" y="0"/>
                </a:lnTo>
                <a:lnTo>
                  <a:pt x="3201119" y="0"/>
                </a:lnTo>
                <a:lnTo>
                  <a:pt x="3201287" y="0"/>
                </a:lnTo>
                <a:lnTo>
                  <a:pt x="3201751" y="0"/>
                </a:lnTo>
                <a:lnTo>
                  <a:pt x="3202780" y="0"/>
                </a:lnTo>
                <a:lnTo>
                  <a:pt x="3217515" y="0"/>
                </a:lnTo>
                <a:lnTo>
                  <a:pt x="3224152" y="0"/>
                </a:lnTo>
                <a:lnTo>
                  <a:pt x="3230324" y="0"/>
                </a:lnTo>
                <a:lnTo>
                  <a:pt x="3231321" y="0"/>
                </a:lnTo>
                <a:lnTo>
                  <a:pt x="3231816" y="0"/>
                </a:lnTo>
                <a:lnTo>
                  <a:pt x="3243763" y="0"/>
                </a:lnTo>
                <a:lnTo>
                  <a:pt x="3246088" y="0"/>
                </a:lnTo>
                <a:lnTo>
                  <a:pt x="3247580" y="0"/>
                </a:lnTo>
                <a:lnTo>
                  <a:pt x="3247792" y="0"/>
                </a:lnTo>
                <a:lnTo>
                  <a:pt x="3248214" y="0"/>
                </a:lnTo>
                <a:lnTo>
                  <a:pt x="3252725" y="0"/>
                </a:lnTo>
                <a:lnTo>
                  <a:pt x="3254217" y="0"/>
                </a:lnTo>
                <a:lnTo>
                  <a:pt x="3260235" y="0"/>
                </a:lnTo>
                <a:lnTo>
                  <a:pt x="3276787" y="0"/>
                </a:lnTo>
                <a:lnTo>
                  <a:pt x="3277857" y="0"/>
                </a:lnTo>
                <a:lnTo>
                  <a:pt x="3278278" y="0"/>
                </a:lnTo>
                <a:lnTo>
                  <a:pt x="3290300" y="0"/>
                </a:lnTo>
                <a:lnTo>
                  <a:pt x="3298823" y="0"/>
                </a:lnTo>
                <a:lnTo>
                  <a:pt x="3327396" y="0"/>
                </a:lnTo>
                <a:lnTo>
                  <a:pt x="3328888" y="0"/>
                </a:lnTo>
                <a:lnTo>
                  <a:pt x="3329520" y="0"/>
                </a:lnTo>
                <a:lnTo>
                  <a:pt x="3345284" y="0"/>
                </a:lnTo>
                <a:lnTo>
                  <a:pt x="3349129" y="0"/>
                </a:lnTo>
                <a:lnTo>
                  <a:pt x="3351921" y="0"/>
                </a:lnTo>
                <a:lnTo>
                  <a:pt x="3358093" y="0"/>
                </a:lnTo>
                <a:lnTo>
                  <a:pt x="3359585" y="0"/>
                </a:lnTo>
                <a:lnTo>
                  <a:pt x="3371532" y="0"/>
                </a:lnTo>
                <a:lnTo>
                  <a:pt x="3373857" y="0"/>
                </a:lnTo>
                <a:lnTo>
                  <a:pt x="3375349" y="0"/>
                </a:lnTo>
                <a:lnTo>
                  <a:pt x="3380494" y="0"/>
                </a:lnTo>
                <a:lnTo>
                  <a:pt x="3381986" y="0"/>
                </a:lnTo>
                <a:lnTo>
                  <a:pt x="3388004" y="0"/>
                </a:lnTo>
                <a:lnTo>
                  <a:pt x="3408282" y="0"/>
                </a:lnTo>
                <a:lnTo>
                  <a:pt x="3418069" y="0"/>
                </a:lnTo>
                <a:lnTo>
                  <a:pt x="3424207" y="0"/>
                </a:lnTo>
                <a:lnTo>
                  <a:pt x="3424753" y="0"/>
                </a:lnTo>
                <a:lnTo>
                  <a:pt x="3452733" y="0"/>
                </a:lnTo>
                <a:lnTo>
                  <a:pt x="3454818" y="0"/>
                </a:lnTo>
                <a:lnTo>
                  <a:pt x="3476898" y="0"/>
                </a:lnTo>
                <a:lnTo>
                  <a:pt x="3496441" y="0"/>
                </a:lnTo>
                <a:lnTo>
                  <a:pt x="3509236" y="0"/>
                </a:lnTo>
                <a:lnTo>
                  <a:pt x="3518886" y="0"/>
                </a:lnTo>
                <a:lnTo>
                  <a:pt x="3528336" y="0"/>
                </a:lnTo>
                <a:lnTo>
                  <a:pt x="3536051" y="0"/>
                </a:lnTo>
                <a:lnTo>
                  <a:pt x="3539301" y="0"/>
                </a:lnTo>
                <a:lnTo>
                  <a:pt x="3540361" y="0"/>
                </a:lnTo>
                <a:lnTo>
                  <a:pt x="3544807" y="0"/>
                </a:lnTo>
                <a:lnTo>
                  <a:pt x="3551976" y="0"/>
                </a:lnTo>
                <a:lnTo>
                  <a:pt x="3552522" y="0"/>
                </a:lnTo>
                <a:lnTo>
                  <a:pt x="3564420" y="0"/>
                </a:lnTo>
                <a:lnTo>
                  <a:pt x="3570426" y="0"/>
                </a:lnTo>
                <a:cubicBezTo>
                  <a:pt x="3574872" y="0"/>
                  <a:pt x="3574872" y="0"/>
                  <a:pt x="3574872" y="0"/>
                </a:cubicBezTo>
                <a:lnTo>
                  <a:pt x="3580502" y="0"/>
                </a:lnTo>
                <a:lnTo>
                  <a:pt x="3582587" y="0"/>
                </a:lnTo>
                <a:lnTo>
                  <a:pt x="3624210" y="0"/>
                </a:lnTo>
                <a:lnTo>
                  <a:pt x="3637005" y="0"/>
                </a:lnTo>
                <a:lnTo>
                  <a:pt x="3646655" y="0"/>
                </a:lnTo>
                <a:lnTo>
                  <a:pt x="3656105" y="0"/>
                </a:lnTo>
                <a:lnTo>
                  <a:pt x="3667070" y="0"/>
                </a:lnTo>
                <a:lnTo>
                  <a:pt x="3668130" y="0"/>
                </a:lnTo>
                <a:lnTo>
                  <a:pt x="3669786" y="0"/>
                </a:lnTo>
                <a:lnTo>
                  <a:pt x="3672576" y="0"/>
                </a:lnTo>
                <a:lnTo>
                  <a:pt x="3692189" y="0"/>
                </a:lnTo>
                <a:lnTo>
                  <a:pt x="3698195" y="0"/>
                </a:lnTo>
                <a:lnTo>
                  <a:pt x="3702641" y="0"/>
                </a:lnTo>
                <a:lnTo>
                  <a:pt x="3744863" y="0"/>
                </a:lnTo>
                <a:lnTo>
                  <a:pt x="3745285" y="0"/>
                </a:lnTo>
                <a:lnTo>
                  <a:pt x="3795894" y="0"/>
                </a:lnTo>
                <a:lnTo>
                  <a:pt x="3797555" y="0"/>
                </a:lnTo>
                <a:lnTo>
                  <a:pt x="3826591" y="0"/>
                </a:lnTo>
                <a:lnTo>
                  <a:pt x="3842355" y="0"/>
                </a:lnTo>
                <a:lnTo>
                  <a:pt x="3848992" y="0"/>
                </a:lnTo>
                <a:lnTo>
                  <a:pt x="3872632" y="0"/>
                </a:lnTo>
                <a:lnTo>
                  <a:pt x="3873054" y="0"/>
                </a:lnTo>
                <a:lnTo>
                  <a:pt x="3885075" y="0"/>
                </a:lnTo>
                <a:lnTo>
                  <a:pt x="3923663" y="0"/>
                </a:lnTo>
                <a:lnTo>
                  <a:pt x="3954360" y="0"/>
                </a:lnTo>
                <a:lnTo>
                  <a:pt x="3970124" y="0"/>
                </a:lnTo>
                <a:lnTo>
                  <a:pt x="3976761" y="0"/>
                </a:lnTo>
                <a:lnTo>
                  <a:pt x="4012844" y="0"/>
                </a:lnTo>
                <a:lnTo>
                  <a:pt x="4049593" y="0"/>
                </a:lnTo>
                <a:cubicBezTo>
                  <a:pt x="4169647" y="0"/>
                  <a:pt x="4169647" y="0"/>
                  <a:pt x="4169647" y="0"/>
                </a:cubicBezTo>
                <a:lnTo>
                  <a:pt x="4177362" y="0"/>
                </a:lnTo>
                <a:cubicBezTo>
                  <a:pt x="4297416" y="0"/>
                  <a:pt x="4297416" y="0"/>
                  <a:pt x="4297416" y="0"/>
                </a:cubicBezTo>
                <a:cubicBezTo>
                  <a:pt x="4327758" y="0"/>
                  <a:pt x="4364168" y="21251"/>
                  <a:pt x="4379339" y="47054"/>
                </a:cubicBezTo>
                <a:cubicBezTo>
                  <a:pt x="4591731" y="415146"/>
                  <a:pt x="4591731" y="415146"/>
                  <a:pt x="4591731" y="415146"/>
                </a:cubicBezTo>
                <a:cubicBezTo>
                  <a:pt x="4606902" y="440951"/>
                  <a:pt x="4606902" y="483452"/>
                  <a:pt x="4591731" y="509257"/>
                </a:cubicBezTo>
                <a:cubicBezTo>
                  <a:pt x="4379339" y="877348"/>
                  <a:pt x="4379339" y="877348"/>
                  <a:pt x="4379339" y="877348"/>
                </a:cubicBezTo>
                <a:cubicBezTo>
                  <a:pt x="4364168" y="903151"/>
                  <a:pt x="4327758" y="924402"/>
                  <a:pt x="4297416" y="924402"/>
                </a:cubicBezTo>
                <a:lnTo>
                  <a:pt x="4169647" y="924402"/>
                </a:lnTo>
                <a:lnTo>
                  <a:pt x="3976761" y="924402"/>
                </a:lnTo>
                <a:lnTo>
                  <a:pt x="3872632" y="924402"/>
                </a:lnTo>
                <a:lnTo>
                  <a:pt x="3848992" y="924402"/>
                </a:lnTo>
                <a:lnTo>
                  <a:pt x="3744863" y="924402"/>
                </a:lnTo>
                <a:lnTo>
                  <a:pt x="3702641" y="924402"/>
                </a:lnTo>
                <a:lnTo>
                  <a:pt x="3672576" y="924402"/>
                </a:lnTo>
                <a:lnTo>
                  <a:pt x="3656105" y="924402"/>
                </a:lnTo>
                <a:lnTo>
                  <a:pt x="3574872" y="924402"/>
                </a:lnTo>
                <a:lnTo>
                  <a:pt x="3551976" y="924402"/>
                </a:lnTo>
                <a:lnTo>
                  <a:pt x="3544807" y="924402"/>
                </a:lnTo>
                <a:lnTo>
                  <a:pt x="3528336" y="924402"/>
                </a:lnTo>
                <a:lnTo>
                  <a:pt x="3424207" y="924402"/>
                </a:lnTo>
                <a:lnTo>
                  <a:pt x="3381986" y="924402"/>
                </a:lnTo>
                <a:lnTo>
                  <a:pt x="3380494" y="924402"/>
                </a:lnTo>
                <a:lnTo>
                  <a:pt x="3351921" y="924402"/>
                </a:lnTo>
                <a:lnTo>
                  <a:pt x="3277857" y="924402"/>
                </a:lnTo>
                <a:lnTo>
                  <a:pt x="3254217" y="924402"/>
                </a:lnTo>
                <a:lnTo>
                  <a:pt x="3252725" y="924402"/>
                </a:lnTo>
                <a:lnTo>
                  <a:pt x="3247792" y="924402"/>
                </a:lnTo>
                <a:lnTo>
                  <a:pt x="3231321" y="924402"/>
                </a:lnTo>
                <a:lnTo>
                  <a:pt x="3224152" y="924402"/>
                </a:lnTo>
                <a:lnTo>
                  <a:pt x="3150088" y="924402"/>
                </a:lnTo>
                <a:lnTo>
                  <a:pt x="3120023" y="924402"/>
                </a:lnTo>
                <a:lnTo>
                  <a:pt x="3104883" y="924402"/>
                </a:lnTo>
                <a:lnTo>
                  <a:pt x="3103552" y="924402"/>
                </a:lnTo>
                <a:lnTo>
                  <a:pt x="3077801" y="924402"/>
                </a:lnTo>
                <a:lnTo>
                  <a:pt x="3061330" y="924402"/>
                </a:lnTo>
                <a:lnTo>
                  <a:pt x="3031265" y="924402"/>
                </a:lnTo>
                <a:lnTo>
                  <a:pt x="2977114" y="924402"/>
                </a:lnTo>
                <a:lnTo>
                  <a:pt x="2957200" y="924402"/>
                </a:lnTo>
                <a:lnTo>
                  <a:pt x="2955709" y="924402"/>
                </a:lnTo>
                <a:lnTo>
                  <a:pt x="2950032" y="924402"/>
                </a:lnTo>
                <a:lnTo>
                  <a:pt x="2933561" y="924402"/>
                </a:lnTo>
                <a:lnTo>
                  <a:pt x="2927136" y="924402"/>
                </a:lnTo>
                <a:lnTo>
                  <a:pt x="2903496" y="924402"/>
                </a:lnTo>
                <a:lnTo>
                  <a:pt x="2829431" y="924402"/>
                </a:lnTo>
                <a:lnTo>
                  <a:pt x="2827940" y="924402"/>
                </a:lnTo>
                <a:lnTo>
                  <a:pt x="2799367" y="924402"/>
                </a:lnTo>
                <a:lnTo>
                  <a:pt x="2785719" y="924402"/>
                </a:lnTo>
                <a:lnTo>
                  <a:pt x="2784228" y="924402"/>
                </a:lnTo>
                <a:lnTo>
                  <a:pt x="2757146" y="924402"/>
                </a:lnTo>
                <a:lnTo>
                  <a:pt x="2755654" y="924402"/>
                </a:lnTo>
                <a:lnTo>
                  <a:pt x="2680098" y="924402"/>
                </a:lnTo>
                <a:lnTo>
                  <a:pt x="2657950" y="924402"/>
                </a:lnTo>
                <a:lnTo>
                  <a:pt x="2656459" y="924402"/>
                </a:lnTo>
                <a:lnTo>
                  <a:pt x="2653017" y="924402"/>
                </a:lnTo>
                <a:lnTo>
                  <a:pt x="2636545" y="924402"/>
                </a:lnTo>
                <a:lnTo>
                  <a:pt x="2629377" y="924402"/>
                </a:lnTo>
                <a:lnTo>
                  <a:pt x="2627885" y="924402"/>
                </a:lnTo>
                <a:lnTo>
                  <a:pt x="2606481" y="924402"/>
                </a:lnTo>
                <a:lnTo>
                  <a:pt x="2552329" y="924402"/>
                </a:lnTo>
                <a:lnTo>
                  <a:pt x="2525248" y="924402"/>
                </a:lnTo>
                <a:lnTo>
                  <a:pt x="2510108" y="924402"/>
                </a:lnTo>
                <a:lnTo>
                  <a:pt x="2508776" y="924402"/>
                </a:lnTo>
                <a:lnTo>
                  <a:pt x="2480043" y="924402"/>
                </a:lnTo>
                <a:lnTo>
                  <a:pt x="2478712" y="924402"/>
                </a:lnTo>
                <a:lnTo>
                  <a:pt x="2463572" y="924402"/>
                </a:lnTo>
                <a:lnTo>
                  <a:pt x="2436490" y="924402"/>
                </a:lnTo>
                <a:lnTo>
                  <a:pt x="2382339" y="924402"/>
                </a:lnTo>
                <a:lnTo>
                  <a:pt x="2360934" y="924402"/>
                </a:lnTo>
                <a:lnTo>
                  <a:pt x="2359443" y="924402"/>
                </a:lnTo>
                <a:lnTo>
                  <a:pt x="2352274" y="924402"/>
                </a:lnTo>
                <a:lnTo>
                  <a:pt x="2335803" y="924402"/>
                </a:lnTo>
                <a:lnTo>
                  <a:pt x="2332360" y="924402"/>
                </a:lnTo>
                <a:lnTo>
                  <a:pt x="2332328" y="924402"/>
                </a:lnTo>
                <a:lnTo>
                  <a:pt x="2330869" y="924402"/>
                </a:lnTo>
                <a:lnTo>
                  <a:pt x="2308721" y="924402"/>
                </a:lnTo>
                <a:lnTo>
                  <a:pt x="2233165" y="924402"/>
                </a:lnTo>
                <a:lnTo>
                  <a:pt x="2231674" y="924402"/>
                </a:lnTo>
                <a:lnTo>
                  <a:pt x="2204591" y="924402"/>
                </a:lnTo>
                <a:lnTo>
                  <a:pt x="2204559" y="924402"/>
                </a:lnTo>
                <a:lnTo>
                  <a:pt x="2203100" y="924402"/>
                </a:lnTo>
                <a:lnTo>
                  <a:pt x="2189452" y="924402"/>
                </a:lnTo>
                <a:lnTo>
                  <a:pt x="2160879" y="924402"/>
                </a:lnTo>
                <a:lnTo>
                  <a:pt x="2159388" y="924402"/>
                </a:lnTo>
                <a:lnTo>
                  <a:pt x="2085323" y="924402"/>
                </a:lnTo>
                <a:lnTo>
                  <a:pt x="2077294" y="924402"/>
                </a:lnTo>
                <a:lnTo>
                  <a:pt x="2061683" y="924402"/>
                </a:lnTo>
                <a:lnTo>
                  <a:pt x="2055258" y="924402"/>
                </a:lnTo>
                <a:lnTo>
                  <a:pt x="2038787" y="924402"/>
                </a:lnTo>
                <a:lnTo>
                  <a:pt x="2033110" y="924402"/>
                </a:lnTo>
                <a:lnTo>
                  <a:pt x="2031619" y="924402"/>
                </a:lnTo>
                <a:lnTo>
                  <a:pt x="2011705" y="924402"/>
                </a:lnTo>
                <a:lnTo>
                  <a:pt x="1957554" y="924402"/>
                </a:lnTo>
                <a:lnTo>
                  <a:pt x="1949525" y="924402"/>
                </a:lnTo>
                <a:lnTo>
                  <a:pt x="1927489" y="924402"/>
                </a:lnTo>
                <a:lnTo>
                  <a:pt x="1911018" y="924402"/>
                </a:lnTo>
                <a:lnTo>
                  <a:pt x="1907543" y="924402"/>
                </a:lnTo>
                <a:lnTo>
                  <a:pt x="1885268" y="924402"/>
                </a:lnTo>
                <a:lnTo>
                  <a:pt x="1883936" y="924402"/>
                </a:lnTo>
                <a:lnTo>
                  <a:pt x="1868796" y="924402"/>
                </a:lnTo>
                <a:lnTo>
                  <a:pt x="1838732" y="924402"/>
                </a:lnTo>
                <a:lnTo>
                  <a:pt x="1779774" y="924402"/>
                </a:lnTo>
                <a:lnTo>
                  <a:pt x="1764668" y="924402"/>
                </a:lnTo>
                <a:lnTo>
                  <a:pt x="1757499" y="924402"/>
                </a:lnTo>
                <a:lnTo>
                  <a:pt x="1741027" y="924402"/>
                </a:lnTo>
                <a:lnTo>
                  <a:pt x="1737552" y="924402"/>
                </a:lnTo>
                <a:lnTo>
                  <a:pt x="1736094" y="924402"/>
                </a:lnTo>
                <a:lnTo>
                  <a:pt x="1734603" y="924402"/>
                </a:lnTo>
                <a:lnTo>
                  <a:pt x="1710963" y="924402"/>
                </a:lnTo>
                <a:lnTo>
                  <a:pt x="1707488" y="924402"/>
                </a:lnTo>
                <a:lnTo>
                  <a:pt x="1652509" y="924402"/>
                </a:lnTo>
                <a:lnTo>
                  <a:pt x="1636899" y="924402"/>
                </a:lnTo>
                <a:lnTo>
                  <a:pt x="1609783" y="924402"/>
                </a:lnTo>
                <a:lnTo>
                  <a:pt x="1608325" y="924402"/>
                </a:lnTo>
                <a:lnTo>
                  <a:pt x="1606834" y="924402"/>
                </a:lnTo>
                <a:lnTo>
                  <a:pt x="1579719" y="924402"/>
                </a:lnTo>
                <a:lnTo>
                  <a:pt x="1564612" y="924402"/>
                </a:lnTo>
                <a:lnTo>
                  <a:pt x="1524740" y="924402"/>
                </a:lnTo>
                <a:lnTo>
                  <a:pt x="1482518" y="924402"/>
                </a:lnTo>
                <a:lnTo>
                  <a:pt x="1460483" y="924402"/>
                </a:lnTo>
                <a:lnTo>
                  <a:pt x="1452454" y="924402"/>
                </a:lnTo>
                <a:lnTo>
                  <a:pt x="1444011" y="924402"/>
                </a:lnTo>
                <a:lnTo>
                  <a:pt x="1436843" y="924402"/>
                </a:lnTo>
                <a:lnTo>
                  <a:pt x="1413947" y="924402"/>
                </a:lnTo>
                <a:lnTo>
                  <a:pt x="1354749" y="924402"/>
                </a:lnTo>
                <a:lnTo>
                  <a:pt x="1332714" y="924402"/>
                </a:lnTo>
                <a:lnTo>
                  <a:pt x="1324685" y="924402"/>
                </a:lnTo>
                <a:lnTo>
                  <a:pt x="1316242" y="924402"/>
                </a:lnTo>
                <a:lnTo>
                  <a:pt x="1312767" y="924402"/>
                </a:lnTo>
                <a:lnTo>
                  <a:pt x="1286178" y="924402"/>
                </a:lnTo>
                <a:lnTo>
                  <a:pt x="1282703" y="924402"/>
                </a:lnTo>
                <a:lnTo>
                  <a:pt x="1243956" y="924402"/>
                </a:lnTo>
                <a:lnTo>
                  <a:pt x="1184998" y="924402"/>
                </a:lnTo>
                <a:lnTo>
                  <a:pt x="1154934" y="924402"/>
                </a:lnTo>
                <a:lnTo>
                  <a:pt x="1139828" y="924402"/>
                </a:lnTo>
                <a:lnTo>
                  <a:pt x="1116187" y="924402"/>
                </a:lnTo>
                <a:lnTo>
                  <a:pt x="1112712" y="924402"/>
                </a:lnTo>
                <a:lnTo>
                  <a:pt x="1057734" y="924402"/>
                </a:lnTo>
                <a:lnTo>
                  <a:pt x="1027669" y="924402"/>
                </a:lnTo>
                <a:lnTo>
                  <a:pt x="1012059" y="924402"/>
                </a:lnTo>
                <a:lnTo>
                  <a:pt x="984943" y="924402"/>
                </a:lnTo>
                <a:lnTo>
                  <a:pt x="929965" y="924402"/>
                </a:lnTo>
                <a:lnTo>
                  <a:pt x="899900" y="924402"/>
                </a:lnTo>
                <a:lnTo>
                  <a:pt x="857678" y="924402"/>
                </a:lnTo>
                <a:lnTo>
                  <a:pt x="819171" y="924402"/>
                </a:lnTo>
                <a:lnTo>
                  <a:pt x="729909" y="924402"/>
                </a:lnTo>
                <a:lnTo>
                  <a:pt x="691402" y="924402"/>
                </a:lnTo>
                <a:lnTo>
                  <a:pt x="687927" y="924402"/>
                </a:lnTo>
                <a:lnTo>
                  <a:pt x="560158" y="924402"/>
                </a:lnTo>
                <a:lnTo>
                  <a:pt x="432894" y="924402"/>
                </a:lnTo>
                <a:lnTo>
                  <a:pt x="305125" y="924402"/>
                </a:lnTo>
                <a:cubicBezTo>
                  <a:pt x="275541" y="924402"/>
                  <a:pt x="238373" y="903151"/>
                  <a:pt x="223202" y="877348"/>
                </a:cubicBezTo>
                <a:cubicBezTo>
                  <a:pt x="10809" y="509257"/>
                  <a:pt x="10809" y="509257"/>
                  <a:pt x="10809" y="509257"/>
                </a:cubicBezTo>
                <a:cubicBezTo>
                  <a:pt x="-3603" y="483452"/>
                  <a:pt x="-3603" y="440951"/>
                  <a:pt x="10809" y="415146"/>
                </a:cubicBezTo>
                <a:cubicBezTo>
                  <a:pt x="223202" y="47054"/>
                  <a:pt x="223202" y="47054"/>
                  <a:pt x="223202" y="47054"/>
                </a:cubicBezTo>
                <a:cubicBezTo>
                  <a:pt x="238373" y="21251"/>
                  <a:pt x="275541" y="0"/>
                  <a:pt x="305125" y="0"/>
                </a:cubicBezTo>
                <a:close/>
              </a:path>
            </a:pathLst>
          </a:custGeom>
          <a:solidFill>
            <a:srgbClr val="C00000"/>
          </a:solidFill>
          <a:ln w="19050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vert="horz" wrap="square" lIns="68580" tIns="34290" rIns="68580" bIns="34290" numCol="1" anchor="t" anchorCtr="0" compatLnSpc="1">
            <a:noAutofit/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18" name="组合 68"/>
          <p:cNvGrpSpPr/>
          <p:nvPr/>
        </p:nvGrpSpPr>
        <p:grpSpPr>
          <a:xfrm rot="16200000">
            <a:off x="1283664" y="2392951"/>
            <a:ext cx="1004924" cy="1133850"/>
            <a:chOff x="8439634" y="3544648"/>
            <a:chExt cx="1611146" cy="1817848"/>
          </a:xfrm>
        </p:grpSpPr>
        <p:sp>
          <p:nvSpPr>
            <p:cNvPr id="20" name="Freeform 5"/>
            <p:cNvSpPr/>
            <p:nvPr/>
          </p:nvSpPr>
          <p:spPr bwMode="auto">
            <a:xfrm rot="5400000">
              <a:off x="8336283" y="3647999"/>
              <a:ext cx="1817848" cy="1611146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7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  <a:ln w="19050">
              <a:gradFill flip="none" rotWithShape="1">
                <a:gsLst>
                  <a:gs pos="100000">
                    <a:schemeClr val="bg1">
                      <a:lumMod val="75000"/>
                    </a:schemeClr>
                  </a:gs>
                  <a:gs pos="0">
                    <a:schemeClr val="bg1"/>
                  </a:gs>
                </a:gsLst>
                <a:lin ang="2700000" scaled="1"/>
                <a:tileRect/>
              </a:gradFill>
            </a:ln>
            <a:effectLst>
              <a:outerShdw blurRad="203200" dist="762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" name="Freeform 5"/>
            <p:cNvSpPr/>
            <p:nvPr/>
          </p:nvSpPr>
          <p:spPr bwMode="auto">
            <a:xfrm rot="5400000">
              <a:off x="8582835" y="3866516"/>
              <a:ext cx="1324744" cy="1174112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solidFill>
              <a:srgbClr val="C00000"/>
            </a:solidFill>
            <a:ln w="15875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50800" dist="25400" dir="135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2" name="组合 70"/>
          <p:cNvGrpSpPr/>
          <p:nvPr/>
        </p:nvGrpSpPr>
        <p:grpSpPr>
          <a:xfrm>
            <a:off x="2754457" y="2692318"/>
            <a:ext cx="2596513" cy="646331"/>
            <a:chOff x="4504155" y="3055947"/>
            <a:chExt cx="2820899" cy="861775"/>
          </a:xfrm>
        </p:grpSpPr>
        <p:sp>
          <p:nvSpPr>
            <p:cNvPr id="23" name="文本框 71"/>
            <p:cNvSpPr txBox="1"/>
            <p:nvPr/>
          </p:nvSpPr>
          <p:spPr>
            <a:xfrm>
              <a:off x="4511692" y="3055947"/>
              <a:ext cx="491908" cy="861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prstClr val="white"/>
                  </a:solidFill>
                  <a:latin typeface="Impact" panose="020B0806030902050204" pitchFamily="34" charset="0"/>
                  <a:ea typeface="Hiragino Sans GB W6" panose="020B0600000000000000" pitchFamily="34" charset="-122"/>
                </a:rPr>
                <a:t>02</a:t>
              </a:r>
              <a:endParaRPr lang="zh-CN" altLang="en-US" dirty="0">
                <a:solidFill>
                  <a:prstClr val="white"/>
                </a:solidFill>
                <a:latin typeface="Impact" panose="020B0806030902050204" pitchFamily="34" charset="0"/>
                <a:ea typeface="Hiragino Sans GB W6" panose="020B0600000000000000" pitchFamily="34" charset="-122"/>
              </a:endParaRPr>
            </a:p>
          </p:txBody>
        </p:sp>
        <p:sp>
          <p:nvSpPr>
            <p:cNvPr id="24" name="文本框 72"/>
            <p:cNvSpPr txBox="1"/>
            <p:nvPr/>
          </p:nvSpPr>
          <p:spPr>
            <a:xfrm>
              <a:off x="4740282" y="3174510"/>
              <a:ext cx="2584772" cy="5334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750"/>
                </a:spcBef>
                <a:buClr>
                  <a:srgbClr val="E52737"/>
                </a:buClr>
              </a:pPr>
              <a:r>
                <a:rPr lang="zh-CN" altLang="en-US" sz="2000" b="1" dirty="0">
                  <a:solidFill>
                    <a:schemeClr val="bg1"/>
                  </a:solidFill>
                  <a:sym typeface="Arial" panose="020B0604020202020204" pitchFamily="34" charset="0"/>
                </a:rPr>
                <a:t>没有时间工作繁忙</a:t>
              </a:r>
            </a:p>
          </p:txBody>
        </p:sp>
        <p:sp>
          <p:nvSpPr>
            <p:cNvPr id="25" name="文本框 73"/>
            <p:cNvSpPr txBox="1"/>
            <p:nvPr/>
          </p:nvSpPr>
          <p:spPr>
            <a:xfrm>
              <a:off x="4504155" y="3338544"/>
              <a:ext cx="2360215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endParaRPr lang="zh-CN" altLang="en-US" sz="9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6" name="任意多边形 25"/>
          <p:cNvSpPr/>
          <p:nvPr/>
        </p:nvSpPr>
        <p:spPr bwMode="auto">
          <a:xfrm>
            <a:off x="1715588" y="3832713"/>
            <a:ext cx="3718665" cy="892751"/>
          </a:xfrm>
          <a:custGeom>
            <a:avLst/>
            <a:gdLst>
              <a:gd name="connsiteX0" fmla="*/ 352810 w 4452260"/>
              <a:gd name="connsiteY0" fmla="*/ 0 h 1068867"/>
              <a:gd name="connsiteX1" fmla="*/ 636768 w 4452260"/>
              <a:gd name="connsiteY1" fmla="*/ 0 h 1068867"/>
              <a:gd name="connsiteX2" fmla="*/ 647700 w 4452260"/>
              <a:gd name="connsiteY2" fmla="*/ 0 h 1068867"/>
              <a:gd name="connsiteX3" fmla="*/ 724065 w 4452260"/>
              <a:gd name="connsiteY3" fmla="*/ 0 h 1068867"/>
              <a:gd name="connsiteX4" fmla="*/ 782584 w 4452260"/>
              <a:gd name="connsiteY4" fmla="*/ 0 h 1068867"/>
              <a:gd name="connsiteX5" fmla="*/ 799455 w 4452260"/>
              <a:gd name="connsiteY5" fmla="*/ 0 h 1068867"/>
              <a:gd name="connsiteX6" fmla="*/ 809825 w 4452260"/>
              <a:gd name="connsiteY6" fmla="*/ 0 h 1068867"/>
              <a:gd name="connsiteX7" fmla="*/ 818078 w 4452260"/>
              <a:gd name="connsiteY7" fmla="*/ 0 h 1068867"/>
              <a:gd name="connsiteX8" fmla="*/ 843980 w 4452260"/>
              <a:gd name="connsiteY8" fmla="*/ 0 h 1068867"/>
              <a:gd name="connsiteX9" fmla="*/ 931658 w 4452260"/>
              <a:gd name="connsiteY9" fmla="*/ 0 h 1068867"/>
              <a:gd name="connsiteX10" fmla="*/ 961580 w 4452260"/>
              <a:gd name="connsiteY10" fmla="*/ 0 h 1068867"/>
              <a:gd name="connsiteX11" fmla="*/ 1000055 w 4452260"/>
              <a:gd name="connsiteY11" fmla="*/ 0 h 1068867"/>
              <a:gd name="connsiteX12" fmla="*/ 1040537 w 4452260"/>
              <a:gd name="connsiteY12" fmla="*/ 0 h 1068867"/>
              <a:gd name="connsiteX13" fmla="*/ 1051453 w 4452260"/>
              <a:gd name="connsiteY13" fmla="*/ 0 h 1068867"/>
              <a:gd name="connsiteX14" fmla="*/ 1083414 w 4452260"/>
              <a:gd name="connsiteY14" fmla="*/ 0 h 1068867"/>
              <a:gd name="connsiteX15" fmla="*/ 1112969 w 4452260"/>
              <a:gd name="connsiteY15" fmla="*/ 0 h 1068867"/>
              <a:gd name="connsiteX16" fmla="*/ 1138871 w 4452260"/>
              <a:gd name="connsiteY16" fmla="*/ 0 h 1068867"/>
              <a:gd name="connsiteX17" fmla="*/ 1170224 w 4452260"/>
              <a:gd name="connsiteY17" fmla="*/ 0 h 1068867"/>
              <a:gd name="connsiteX18" fmla="*/ 1170711 w 4452260"/>
              <a:gd name="connsiteY18" fmla="*/ 0 h 1068867"/>
              <a:gd name="connsiteX19" fmla="*/ 1202662 w 4452260"/>
              <a:gd name="connsiteY19" fmla="*/ 0 h 1068867"/>
              <a:gd name="connsiteX20" fmla="*/ 1240037 w 4452260"/>
              <a:gd name="connsiteY20" fmla="*/ 0 h 1068867"/>
              <a:gd name="connsiteX21" fmla="*/ 1290626 w 4452260"/>
              <a:gd name="connsiteY21" fmla="*/ 0 h 1068867"/>
              <a:gd name="connsiteX22" fmla="*/ 1324496 w 4452260"/>
              <a:gd name="connsiteY22" fmla="*/ 0 h 1068867"/>
              <a:gd name="connsiteX23" fmla="*/ 1332348 w 4452260"/>
              <a:gd name="connsiteY23" fmla="*/ 0 h 1068867"/>
              <a:gd name="connsiteX24" fmla="*/ 1335428 w 4452260"/>
              <a:gd name="connsiteY24" fmla="*/ 0 h 1068867"/>
              <a:gd name="connsiteX25" fmla="*/ 1411793 w 4452260"/>
              <a:gd name="connsiteY25" fmla="*/ 0 h 1068867"/>
              <a:gd name="connsiteX26" fmla="*/ 1454182 w 4452260"/>
              <a:gd name="connsiteY26" fmla="*/ 0 h 1068867"/>
              <a:gd name="connsiteX27" fmla="*/ 1470312 w 4452260"/>
              <a:gd name="connsiteY27" fmla="*/ 0 h 1068867"/>
              <a:gd name="connsiteX28" fmla="*/ 1487183 w 4452260"/>
              <a:gd name="connsiteY28" fmla="*/ 0 h 1068867"/>
              <a:gd name="connsiteX29" fmla="*/ 1497552 w 4452260"/>
              <a:gd name="connsiteY29" fmla="*/ 0 h 1068867"/>
              <a:gd name="connsiteX30" fmla="*/ 1505806 w 4452260"/>
              <a:gd name="connsiteY30" fmla="*/ 0 h 1068867"/>
              <a:gd name="connsiteX31" fmla="*/ 1528471 w 4452260"/>
              <a:gd name="connsiteY31" fmla="*/ 0 h 1068867"/>
              <a:gd name="connsiteX32" fmla="*/ 1531708 w 4452260"/>
              <a:gd name="connsiteY32" fmla="*/ 0 h 1068867"/>
              <a:gd name="connsiteX33" fmla="*/ 1540992 w 4452260"/>
              <a:gd name="connsiteY33" fmla="*/ 0 h 1068867"/>
              <a:gd name="connsiteX34" fmla="*/ 1541479 w 4452260"/>
              <a:gd name="connsiteY34" fmla="*/ 0 h 1068867"/>
              <a:gd name="connsiteX35" fmla="*/ 1599998 w 4452260"/>
              <a:gd name="connsiteY35" fmla="*/ 0 h 1068867"/>
              <a:gd name="connsiteX36" fmla="*/ 1619386 w 4452260"/>
              <a:gd name="connsiteY36" fmla="*/ 0 h 1068867"/>
              <a:gd name="connsiteX37" fmla="*/ 1635492 w 4452260"/>
              <a:gd name="connsiteY37" fmla="*/ 0 h 1068867"/>
              <a:gd name="connsiteX38" fmla="*/ 1649308 w 4452260"/>
              <a:gd name="connsiteY38" fmla="*/ 0 h 1068867"/>
              <a:gd name="connsiteX39" fmla="*/ 1653720 w 4452260"/>
              <a:gd name="connsiteY39" fmla="*/ 0 h 1068867"/>
              <a:gd name="connsiteX40" fmla="*/ 1661394 w 4452260"/>
              <a:gd name="connsiteY40" fmla="*/ 0 h 1068867"/>
              <a:gd name="connsiteX41" fmla="*/ 1687782 w 4452260"/>
              <a:gd name="connsiteY41" fmla="*/ 0 h 1068867"/>
              <a:gd name="connsiteX42" fmla="*/ 1703116 w 4452260"/>
              <a:gd name="connsiteY42" fmla="*/ 0 h 1068867"/>
              <a:gd name="connsiteX43" fmla="*/ 1739181 w 4452260"/>
              <a:gd name="connsiteY43" fmla="*/ 0 h 1068867"/>
              <a:gd name="connsiteX44" fmla="*/ 1771141 w 4452260"/>
              <a:gd name="connsiteY44" fmla="*/ 0 h 1068867"/>
              <a:gd name="connsiteX45" fmla="*/ 1800697 w 4452260"/>
              <a:gd name="connsiteY45" fmla="*/ 0 h 1068867"/>
              <a:gd name="connsiteX46" fmla="*/ 1811727 w 4452260"/>
              <a:gd name="connsiteY46" fmla="*/ 0 h 1068867"/>
              <a:gd name="connsiteX47" fmla="*/ 1823361 w 4452260"/>
              <a:gd name="connsiteY47" fmla="*/ 0 h 1068867"/>
              <a:gd name="connsiteX48" fmla="*/ 1826599 w 4452260"/>
              <a:gd name="connsiteY48" fmla="*/ 0 h 1068867"/>
              <a:gd name="connsiteX49" fmla="*/ 1857951 w 4452260"/>
              <a:gd name="connsiteY49" fmla="*/ 0 h 1068867"/>
              <a:gd name="connsiteX50" fmla="*/ 1858439 w 4452260"/>
              <a:gd name="connsiteY50" fmla="*/ 0 h 1068867"/>
              <a:gd name="connsiteX51" fmla="*/ 1859676 w 4452260"/>
              <a:gd name="connsiteY51" fmla="*/ 0 h 1068867"/>
              <a:gd name="connsiteX52" fmla="*/ 1893346 w 4452260"/>
              <a:gd name="connsiteY52" fmla="*/ 0 h 1068867"/>
              <a:gd name="connsiteX53" fmla="*/ 1927765 w 4452260"/>
              <a:gd name="connsiteY53" fmla="*/ 0 h 1068867"/>
              <a:gd name="connsiteX54" fmla="*/ 1963365 w 4452260"/>
              <a:gd name="connsiteY54" fmla="*/ 0 h 1068867"/>
              <a:gd name="connsiteX55" fmla="*/ 1978354 w 4452260"/>
              <a:gd name="connsiteY55" fmla="*/ 0 h 1068867"/>
              <a:gd name="connsiteX56" fmla="*/ 1991032 w 4452260"/>
              <a:gd name="connsiteY56" fmla="*/ 0 h 1068867"/>
              <a:gd name="connsiteX57" fmla="*/ 2020076 w 4452260"/>
              <a:gd name="connsiteY57" fmla="*/ 0 h 1068867"/>
              <a:gd name="connsiteX58" fmla="*/ 2021800 w 4452260"/>
              <a:gd name="connsiteY58" fmla="*/ 0 h 1068867"/>
              <a:gd name="connsiteX59" fmla="*/ 2027021 w 4452260"/>
              <a:gd name="connsiteY59" fmla="*/ 0 h 1068867"/>
              <a:gd name="connsiteX60" fmla="*/ 2032162 w 4452260"/>
              <a:gd name="connsiteY60" fmla="*/ 0 h 1068867"/>
              <a:gd name="connsiteX61" fmla="*/ 2141909 w 4452260"/>
              <a:gd name="connsiteY61" fmla="*/ 0 h 1068867"/>
              <a:gd name="connsiteX62" fmla="*/ 2143633 w 4452260"/>
              <a:gd name="connsiteY62" fmla="*/ 0 h 1068867"/>
              <a:gd name="connsiteX63" fmla="*/ 2178359 w 4452260"/>
              <a:gd name="connsiteY63" fmla="*/ 0 h 1068867"/>
              <a:gd name="connsiteX64" fmla="*/ 2228719 w 4452260"/>
              <a:gd name="connsiteY64" fmla="*/ 0 h 1068867"/>
              <a:gd name="connsiteX65" fmla="*/ 2229207 w 4452260"/>
              <a:gd name="connsiteY65" fmla="*/ 0 h 1068867"/>
              <a:gd name="connsiteX66" fmla="*/ 2230931 w 4452260"/>
              <a:gd name="connsiteY66" fmla="*/ 0 h 1068867"/>
              <a:gd name="connsiteX67" fmla="*/ 2287725 w 4452260"/>
              <a:gd name="connsiteY67" fmla="*/ 0 h 1068867"/>
              <a:gd name="connsiteX68" fmla="*/ 2289450 w 4452260"/>
              <a:gd name="connsiteY68" fmla="*/ 0 h 1068867"/>
              <a:gd name="connsiteX69" fmla="*/ 2323220 w 4452260"/>
              <a:gd name="connsiteY69" fmla="*/ 0 h 1068867"/>
              <a:gd name="connsiteX70" fmla="*/ 2324944 w 4452260"/>
              <a:gd name="connsiteY70" fmla="*/ 0 h 1068867"/>
              <a:gd name="connsiteX71" fmla="*/ 2340483 w 4452260"/>
              <a:gd name="connsiteY71" fmla="*/ 0 h 1068867"/>
              <a:gd name="connsiteX72" fmla="*/ 2341447 w 4452260"/>
              <a:gd name="connsiteY72" fmla="*/ 0 h 1068867"/>
              <a:gd name="connsiteX73" fmla="*/ 2343172 w 4452260"/>
              <a:gd name="connsiteY73" fmla="*/ 0 h 1068867"/>
              <a:gd name="connsiteX74" fmla="*/ 2349122 w 4452260"/>
              <a:gd name="connsiteY74" fmla="*/ 0 h 1068867"/>
              <a:gd name="connsiteX75" fmla="*/ 2350846 w 4452260"/>
              <a:gd name="connsiteY75" fmla="*/ 0 h 1068867"/>
              <a:gd name="connsiteX76" fmla="*/ 2390844 w 4452260"/>
              <a:gd name="connsiteY76" fmla="*/ 0 h 1068867"/>
              <a:gd name="connsiteX77" fmla="*/ 2462317 w 4452260"/>
              <a:gd name="connsiteY77" fmla="*/ 0 h 1068867"/>
              <a:gd name="connsiteX78" fmla="*/ 2499455 w 4452260"/>
              <a:gd name="connsiteY78" fmla="*/ 0 h 1068867"/>
              <a:gd name="connsiteX79" fmla="*/ 2530713 w 4452260"/>
              <a:gd name="connsiteY79" fmla="*/ 0 h 1068867"/>
              <a:gd name="connsiteX80" fmla="*/ 2547403 w 4452260"/>
              <a:gd name="connsiteY80" fmla="*/ 0 h 1068867"/>
              <a:gd name="connsiteX81" fmla="*/ 2549127 w 4452260"/>
              <a:gd name="connsiteY81" fmla="*/ 0 h 1068867"/>
              <a:gd name="connsiteX82" fmla="*/ 2581074 w 4452260"/>
              <a:gd name="connsiteY82" fmla="*/ 0 h 1068867"/>
              <a:gd name="connsiteX83" fmla="*/ 2582112 w 4452260"/>
              <a:gd name="connsiteY83" fmla="*/ 0 h 1068867"/>
              <a:gd name="connsiteX84" fmla="*/ 2669530 w 4452260"/>
              <a:gd name="connsiteY84" fmla="*/ 0 h 1068867"/>
              <a:gd name="connsiteX85" fmla="*/ 2678759 w 4452260"/>
              <a:gd name="connsiteY85" fmla="*/ 0 h 1068867"/>
              <a:gd name="connsiteX86" fmla="*/ 2709527 w 4452260"/>
              <a:gd name="connsiteY86" fmla="*/ 0 h 1068867"/>
              <a:gd name="connsiteX87" fmla="*/ 2711252 w 4452260"/>
              <a:gd name="connsiteY87" fmla="*/ 0 h 1068867"/>
              <a:gd name="connsiteX88" fmla="*/ 2714748 w 4452260"/>
              <a:gd name="connsiteY88" fmla="*/ 0 h 1068867"/>
              <a:gd name="connsiteX89" fmla="*/ 2719890 w 4452260"/>
              <a:gd name="connsiteY89" fmla="*/ 0 h 1068867"/>
              <a:gd name="connsiteX90" fmla="*/ 2831360 w 4452260"/>
              <a:gd name="connsiteY90" fmla="*/ 0 h 1068867"/>
              <a:gd name="connsiteX91" fmla="*/ 2833086 w 4452260"/>
              <a:gd name="connsiteY91" fmla="*/ 0 h 1068867"/>
              <a:gd name="connsiteX92" fmla="*/ 2866087 w 4452260"/>
              <a:gd name="connsiteY92" fmla="*/ 0 h 1068867"/>
              <a:gd name="connsiteX93" fmla="*/ 2918659 w 4452260"/>
              <a:gd name="connsiteY93" fmla="*/ 0 h 1068867"/>
              <a:gd name="connsiteX94" fmla="*/ 2919896 w 4452260"/>
              <a:gd name="connsiteY94" fmla="*/ 0 h 1068867"/>
              <a:gd name="connsiteX95" fmla="*/ 2920383 w 4452260"/>
              <a:gd name="connsiteY95" fmla="*/ 0 h 1068867"/>
              <a:gd name="connsiteX96" fmla="*/ 2977177 w 4452260"/>
              <a:gd name="connsiteY96" fmla="*/ 0 h 1068867"/>
              <a:gd name="connsiteX97" fmla="*/ 2978902 w 4452260"/>
              <a:gd name="connsiteY97" fmla="*/ 0 h 1068867"/>
              <a:gd name="connsiteX98" fmla="*/ 3012671 w 4452260"/>
              <a:gd name="connsiteY98" fmla="*/ 0 h 1068867"/>
              <a:gd name="connsiteX99" fmla="*/ 3014397 w 4452260"/>
              <a:gd name="connsiteY99" fmla="*/ 0 h 1068867"/>
              <a:gd name="connsiteX100" fmla="*/ 3028211 w 4452260"/>
              <a:gd name="connsiteY100" fmla="*/ 0 h 1068867"/>
              <a:gd name="connsiteX101" fmla="*/ 3030899 w 4452260"/>
              <a:gd name="connsiteY101" fmla="*/ 0 h 1068867"/>
              <a:gd name="connsiteX102" fmla="*/ 3032624 w 4452260"/>
              <a:gd name="connsiteY102" fmla="*/ 0 h 1068867"/>
              <a:gd name="connsiteX103" fmla="*/ 3038573 w 4452260"/>
              <a:gd name="connsiteY103" fmla="*/ 0 h 1068867"/>
              <a:gd name="connsiteX104" fmla="*/ 3040298 w 4452260"/>
              <a:gd name="connsiteY104" fmla="*/ 0 h 1068867"/>
              <a:gd name="connsiteX105" fmla="*/ 3082021 w 4452260"/>
              <a:gd name="connsiteY105" fmla="*/ 0 h 1068867"/>
              <a:gd name="connsiteX106" fmla="*/ 3150044 w 4452260"/>
              <a:gd name="connsiteY106" fmla="*/ 0 h 1068867"/>
              <a:gd name="connsiteX107" fmla="*/ 3218441 w 4452260"/>
              <a:gd name="connsiteY107" fmla="*/ 0 h 1068867"/>
              <a:gd name="connsiteX108" fmla="*/ 3236855 w 4452260"/>
              <a:gd name="connsiteY108" fmla="*/ 0 h 1068867"/>
              <a:gd name="connsiteX109" fmla="*/ 3269839 w 4452260"/>
              <a:gd name="connsiteY109" fmla="*/ 0 h 1068867"/>
              <a:gd name="connsiteX110" fmla="*/ 3272250 w 4452260"/>
              <a:gd name="connsiteY110" fmla="*/ 0 h 1068867"/>
              <a:gd name="connsiteX111" fmla="*/ 3320378 w 4452260"/>
              <a:gd name="connsiteY111" fmla="*/ 0 h 1068867"/>
              <a:gd name="connsiteX112" fmla="*/ 3346330 w 4452260"/>
              <a:gd name="connsiteY112" fmla="*/ 0 h 1068867"/>
              <a:gd name="connsiteX113" fmla="*/ 3357257 w 4452260"/>
              <a:gd name="connsiteY113" fmla="*/ 0 h 1068867"/>
              <a:gd name="connsiteX114" fmla="*/ 3369936 w 4452260"/>
              <a:gd name="connsiteY114" fmla="*/ 0 h 1068867"/>
              <a:gd name="connsiteX115" fmla="*/ 3398980 w 4452260"/>
              <a:gd name="connsiteY115" fmla="*/ 0 h 1068867"/>
              <a:gd name="connsiteX116" fmla="*/ 3405925 w 4452260"/>
              <a:gd name="connsiteY116" fmla="*/ 0 h 1068867"/>
              <a:gd name="connsiteX117" fmla="*/ 3411066 w 4452260"/>
              <a:gd name="connsiteY117" fmla="*/ 0 h 1068867"/>
              <a:gd name="connsiteX118" fmla="*/ 3520813 w 4452260"/>
              <a:gd name="connsiteY118" fmla="*/ 0 h 1068867"/>
              <a:gd name="connsiteX119" fmla="*/ 3607623 w 4452260"/>
              <a:gd name="connsiteY119" fmla="*/ 0 h 1068867"/>
              <a:gd name="connsiteX120" fmla="*/ 3608111 w 4452260"/>
              <a:gd name="connsiteY120" fmla="*/ 0 h 1068867"/>
              <a:gd name="connsiteX121" fmla="*/ 3666629 w 4452260"/>
              <a:gd name="connsiteY121" fmla="*/ 0 h 1068867"/>
              <a:gd name="connsiteX122" fmla="*/ 3702124 w 4452260"/>
              <a:gd name="connsiteY122" fmla="*/ 0 h 1068867"/>
              <a:gd name="connsiteX123" fmla="*/ 3720351 w 4452260"/>
              <a:gd name="connsiteY123" fmla="*/ 0 h 1068867"/>
              <a:gd name="connsiteX124" fmla="*/ 3728025 w 4452260"/>
              <a:gd name="connsiteY124" fmla="*/ 0 h 1068867"/>
              <a:gd name="connsiteX125" fmla="*/ 3769748 w 4452260"/>
              <a:gd name="connsiteY125" fmla="*/ 0 h 1068867"/>
              <a:gd name="connsiteX126" fmla="*/ 4098793 w 4452260"/>
              <a:gd name="connsiteY126" fmla="*/ 0 h 1068867"/>
              <a:gd name="connsiteX127" fmla="*/ 4193519 w 4452260"/>
              <a:gd name="connsiteY127" fmla="*/ 54408 h 1068867"/>
              <a:gd name="connsiteX128" fmla="*/ 4439104 w 4452260"/>
              <a:gd name="connsiteY128" fmla="*/ 480025 h 1068867"/>
              <a:gd name="connsiteX129" fmla="*/ 4439104 w 4452260"/>
              <a:gd name="connsiteY129" fmla="*/ 588843 h 1068867"/>
              <a:gd name="connsiteX130" fmla="*/ 4193519 w 4452260"/>
              <a:gd name="connsiteY130" fmla="*/ 1014459 h 1068867"/>
              <a:gd name="connsiteX131" fmla="*/ 4098793 w 4452260"/>
              <a:gd name="connsiteY131" fmla="*/ 1068867 h 1068867"/>
              <a:gd name="connsiteX132" fmla="*/ 3728025 w 4452260"/>
              <a:gd name="connsiteY132" fmla="*/ 1068867 h 1068867"/>
              <a:gd name="connsiteX133" fmla="*/ 3607623 w 4452260"/>
              <a:gd name="connsiteY133" fmla="*/ 1068867 h 1068867"/>
              <a:gd name="connsiteX134" fmla="*/ 3411066 w 4452260"/>
              <a:gd name="connsiteY134" fmla="*/ 1068867 h 1068867"/>
              <a:gd name="connsiteX135" fmla="*/ 3357257 w 4452260"/>
              <a:gd name="connsiteY135" fmla="*/ 1068867 h 1068867"/>
              <a:gd name="connsiteX136" fmla="*/ 3236855 w 4452260"/>
              <a:gd name="connsiteY136" fmla="*/ 1068867 h 1068867"/>
              <a:gd name="connsiteX137" fmla="*/ 3040298 w 4452260"/>
              <a:gd name="connsiteY137" fmla="*/ 1068867 h 1068867"/>
              <a:gd name="connsiteX138" fmla="*/ 3038573 w 4452260"/>
              <a:gd name="connsiteY138" fmla="*/ 1068867 h 1068867"/>
              <a:gd name="connsiteX139" fmla="*/ 2919896 w 4452260"/>
              <a:gd name="connsiteY139" fmla="*/ 1068867 h 1068867"/>
              <a:gd name="connsiteX140" fmla="*/ 2866087 w 4452260"/>
              <a:gd name="connsiteY140" fmla="*/ 1068867 h 1068867"/>
              <a:gd name="connsiteX141" fmla="*/ 2719890 w 4452260"/>
              <a:gd name="connsiteY141" fmla="*/ 1068867 h 1068867"/>
              <a:gd name="connsiteX142" fmla="*/ 2669530 w 4452260"/>
              <a:gd name="connsiteY142" fmla="*/ 1068867 h 1068867"/>
              <a:gd name="connsiteX143" fmla="*/ 2549127 w 4452260"/>
              <a:gd name="connsiteY143" fmla="*/ 1068867 h 1068867"/>
              <a:gd name="connsiteX144" fmla="*/ 2547403 w 4452260"/>
              <a:gd name="connsiteY144" fmla="*/ 1068867 h 1068867"/>
              <a:gd name="connsiteX145" fmla="*/ 2350846 w 4452260"/>
              <a:gd name="connsiteY145" fmla="*/ 1068867 h 1068867"/>
              <a:gd name="connsiteX146" fmla="*/ 2349122 w 4452260"/>
              <a:gd name="connsiteY146" fmla="*/ 1068867 h 1068867"/>
              <a:gd name="connsiteX147" fmla="*/ 2228719 w 4452260"/>
              <a:gd name="connsiteY147" fmla="*/ 1068867 h 1068867"/>
              <a:gd name="connsiteX148" fmla="*/ 2178359 w 4452260"/>
              <a:gd name="connsiteY148" fmla="*/ 1068867 h 1068867"/>
              <a:gd name="connsiteX149" fmla="*/ 2032162 w 4452260"/>
              <a:gd name="connsiteY149" fmla="*/ 1068867 h 1068867"/>
              <a:gd name="connsiteX150" fmla="*/ 1978354 w 4452260"/>
              <a:gd name="connsiteY150" fmla="*/ 1068867 h 1068867"/>
              <a:gd name="connsiteX151" fmla="*/ 1859676 w 4452260"/>
              <a:gd name="connsiteY151" fmla="*/ 1068867 h 1068867"/>
              <a:gd name="connsiteX152" fmla="*/ 1857951 w 4452260"/>
              <a:gd name="connsiteY152" fmla="*/ 1068867 h 1068867"/>
              <a:gd name="connsiteX153" fmla="*/ 1826599 w 4452260"/>
              <a:gd name="connsiteY153" fmla="*/ 1068867 h 1068867"/>
              <a:gd name="connsiteX154" fmla="*/ 1661394 w 4452260"/>
              <a:gd name="connsiteY154" fmla="*/ 1068867 h 1068867"/>
              <a:gd name="connsiteX155" fmla="*/ 1540992 w 4452260"/>
              <a:gd name="connsiteY155" fmla="*/ 1068867 h 1068867"/>
              <a:gd name="connsiteX156" fmla="*/ 1531708 w 4452260"/>
              <a:gd name="connsiteY156" fmla="*/ 1068867 h 1068867"/>
              <a:gd name="connsiteX157" fmla="*/ 1487183 w 4452260"/>
              <a:gd name="connsiteY157" fmla="*/ 1068867 h 1068867"/>
              <a:gd name="connsiteX158" fmla="*/ 1335428 w 4452260"/>
              <a:gd name="connsiteY158" fmla="*/ 1068867 h 1068867"/>
              <a:gd name="connsiteX159" fmla="*/ 1290626 w 4452260"/>
              <a:gd name="connsiteY159" fmla="*/ 1068867 h 1068867"/>
              <a:gd name="connsiteX160" fmla="*/ 1170224 w 4452260"/>
              <a:gd name="connsiteY160" fmla="*/ 1068867 h 1068867"/>
              <a:gd name="connsiteX161" fmla="*/ 1138871 w 4452260"/>
              <a:gd name="connsiteY161" fmla="*/ 1068867 h 1068867"/>
              <a:gd name="connsiteX162" fmla="*/ 1040537 w 4452260"/>
              <a:gd name="connsiteY162" fmla="*/ 1068867 h 1068867"/>
              <a:gd name="connsiteX163" fmla="*/ 843980 w 4452260"/>
              <a:gd name="connsiteY163" fmla="*/ 1068867 h 1068867"/>
              <a:gd name="connsiteX164" fmla="*/ 799455 w 4452260"/>
              <a:gd name="connsiteY164" fmla="*/ 1068867 h 1068867"/>
              <a:gd name="connsiteX165" fmla="*/ 647700 w 4452260"/>
              <a:gd name="connsiteY165" fmla="*/ 1068867 h 1068867"/>
              <a:gd name="connsiteX166" fmla="*/ 352810 w 4452260"/>
              <a:gd name="connsiteY166" fmla="*/ 1068867 h 1068867"/>
              <a:gd name="connsiteX167" fmla="*/ 258084 w 4452260"/>
              <a:gd name="connsiteY167" fmla="*/ 1014459 h 1068867"/>
              <a:gd name="connsiteX168" fmla="*/ 12498 w 4452260"/>
              <a:gd name="connsiteY168" fmla="*/ 588843 h 1068867"/>
              <a:gd name="connsiteX169" fmla="*/ 12498 w 4452260"/>
              <a:gd name="connsiteY169" fmla="*/ 480025 h 1068867"/>
              <a:gd name="connsiteX170" fmla="*/ 258084 w 4452260"/>
              <a:gd name="connsiteY170" fmla="*/ 54408 h 1068867"/>
              <a:gd name="connsiteX171" fmla="*/ 352810 w 4452260"/>
              <a:gd name="connsiteY171" fmla="*/ 0 h 1068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</a:cxnLst>
            <a:rect l="l" t="t" r="r" b="b"/>
            <a:pathLst>
              <a:path w="4452260" h="1068867">
                <a:moveTo>
                  <a:pt x="352810" y="0"/>
                </a:moveTo>
                <a:cubicBezTo>
                  <a:pt x="475602" y="0"/>
                  <a:pt x="567696" y="0"/>
                  <a:pt x="636768" y="0"/>
                </a:cubicBezTo>
                <a:lnTo>
                  <a:pt x="647700" y="0"/>
                </a:lnTo>
                <a:lnTo>
                  <a:pt x="724065" y="0"/>
                </a:lnTo>
                <a:cubicBezTo>
                  <a:pt x="748048" y="0"/>
                  <a:pt x="767235" y="0"/>
                  <a:pt x="782584" y="0"/>
                </a:cubicBezTo>
                <a:lnTo>
                  <a:pt x="799455" y="0"/>
                </a:lnTo>
                <a:lnTo>
                  <a:pt x="809825" y="0"/>
                </a:lnTo>
                <a:lnTo>
                  <a:pt x="818078" y="0"/>
                </a:lnTo>
                <a:cubicBezTo>
                  <a:pt x="843980" y="0"/>
                  <a:pt x="843980" y="0"/>
                  <a:pt x="843980" y="0"/>
                </a:cubicBezTo>
                <a:lnTo>
                  <a:pt x="931658" y="0"/>
                </a:lnTo>
                <a:lnTo>
                  <a:pt x="961580" y="0"/>
                </a:lnTo>
                <a:lnTo>
                  <a:pt x="1000055" y="0"/>
                </a:lnTo>
                <a:lnTo>
                  <a:pt x="1040537" y="0"/>
                </a:lnTo>
                <a:lnTo>
                  <a:pt x="1051453" y="0"/>
                </a:lnTo>
                <a:lnTo>
                  <a:pt x="1083414" y="0"/>
                </a:lnTo>
                <a:lnTo>
                  <a:pt x="1112969" y="0"/>
                </a:lnTo>
                <a:cubicBezTo>
                  <a:pt x="1138871" y="0"/>
                  <a:pt x="1138871" y="0"/>
                  <a:pt x="1138871" y="0"/>
                </a:cubicBezTo>
                <a:lnTo>
                  <a:pt x="1170224" y="0"/>
                </a:lnTo>
                <a:lnTo>
                  <a:pt x="1170711" y="0"/>
                </a:lnTo>
                <a:lnTo>
                  <a:pt x="1202662" y="0"/>
                </a:lnTo>
                <a:lnTo>
                  <a:pt x="1240037" y="0"/>
                </a:lnTo>
                <a:cubicBezTo>
                  <a:pt x="1290626" y="0"/>
                  <a:pt x="1290626" y="0"/>
                  <a:pt x="1290626" y="0"/>
                </a:cubicBezTo>
                <a:lnTo>
                  <a:pt x="1324496" y="0"/>
                </a:lnTo>
                <a:lnTo>
                  <a:pt x="1332348" y="0"/>
                </a:lnTo>
                <a:lnTo>
                  <a:pt x="1335428" y="0"/>
                </a:lnTo>
                <a:lnTo>
                  <a:pt x="1411793" y="0"/>
                </a:lnTo>
                <a:lnTo>
                  <a:pt x="1454182" y="0"/>
                </a:lnTo>
                <a:lnTo>
                  <a:pt x="1470312" y="0"/>
                </a:lnTo>
                <a:lnTo>
                  <a:pt x="1487183" y="0"/>
                </a:lnTo>
                <a:lnTo>
                  <a:pt x="1497552" y="0"/>
                </a:lnTo>
                <a:lnTo>
                  <a:pt x="1505806" y="0"/>
                </a:lnTo>
                <a:lnTo>
                  <a:pt x="1528471" y="0"/>
                </a:lnTo>
                <a:lnTo>
                  <a:pt x="1531708" y="0"/>
                </a:lnTo>
                <a:lnTo>
                  <a:pt x="1540992" y="0"/>
                </a:lnTo>
                <a:lnTo>
                  <a:pt x="1541479" y="0"/>
                </a:lnTo>
                <a:lnTo>
                  <a:pt x="1599998" y="0"/>
                </a:lnTo>
                <a:lnTo>
                  <a:pt x="1619386" y="0"/>
                </a:lnTo>
                <a:lnTo>
                  <a:pt x="1635492" y="0"/>
                </a:lnTo>
                <a:lnTo>
                  <a:pt x="1649308" y="0"/>
                </a:lnTo>
                <a:lnTo>
                  <a:pt x="1653720" y="0"/>
                </a:lnTo>
                <a:lnTo>
                  <a:pt x="1661394" y="0"/>
                </a:lnTo>
                <a:lnTo>
                  <a:pt x="1687782" y="0"/>
                </a:lnTo>
                <a:lnTo>
                  <a:pt x="1703116" y="0"/>
                </a:lnTo>
                <a:lnTo>
                  <a:pt x="1739181" y="0"/>
                </a:lnTo>
                <a:lnTo>
                  <a:pt x="1771141" y="0"/>
                </a:lnTo>
                <a:lnTo>
                  <a:pt x="1800697" y="0"/>
                </a:lnTo>
                <a:lnTo>
                  <a:pt x="1811727" y="0"/>
                </a:lnTo>
                <a:lnTo>
                  <a:pt x="1823361" y="0"/>
                </a:lnTo>
                <a:lnTo>
                  <a:pt x="1826599" y="0"/>
                </a:lnTo>
                <a:lnTo>
                  <a:pt x="1857951" y="0"/>
                </a:lnTo>
                <a:lnTo>
                  <a:pt x="1858439" y="0"/>
                </a:lnTo>
                <a:lnTo>
                  <a:pt x="1859676" y="0"/>
                </a:lnTo>
                <a:lnTo>
                  <a:pt x="1893346" y="0"/>
                </a:lnTo>
                <a:lnTo>
                  <a:pt x="1927765" y="0"/>
                </a:lnTo>
                <a:lnTo>
                  <a:pt x="1963365" y="0"/>
                </a:lnTo>
                <a:lnTo>
                  <a:pt x="1978354" y="0"/>
                </a:lnTo>
                <a:lnTo>
                  <a:pt x="1991032" y="0"/>
                </a:lnTo>
                <a:lnTo>
                  <a:pt x="2020076" y="0"/>
                </a:lnTo>
                <a:lnTo>
                  <a:pt x="2021800" y="0"/>
                </a:lnTo>
                <a:lnTo>
                  <a:pt x="2027021" y="0"/>
                </a:lnTo>
                <a:cubicBezTo>
                  <a:pt x="2032162" y="0"/>
                  <a:pt x="2032162" y="0"/>
                  <a:pt x="2032162" y="0"/>
                </a:cubicBezTo>
                <a:lnTo>
                  <a:pt x="2141909" y="0"/>
                </a:lnTo>
                <a:lnTo>
                  <a:pt x="2143633" y="0"/>
                </a:lnTo>
                <a:lnTo>
                  <a:pt x="2178359" y="0"/>
                </a:lnTo>
                <a:lnTo>
                  <a:pt x="2228719" y="0"/>
                </a:lnTo>
                <a:lnTo>
                  <a:pt x="2229207" y="0"/>
                </a:lnTo>
                <a:lnTo>
                  <a:pt x="2230931" y="0"/>
                </a:lnTo>
                <a:lnTo>
                  <a:pt x="2287725" y="0"/>
                </a:lnTo>
                <a:lnTo>
                  <a:pt x="2289450" y="0"/>
                </a:lnTo>
                <a:lnTo>
                  <a:pt x="2323220" y="0"/>
                </a:lnTo>
                <a:lnTo>
                  <a:pt x="2324944" y="0"/>
                </a:lnTo>
                <a:lnTo>
                  <a:pt x="2340483" y="0"/>
                </a:lnTo>
                <a:lnTo>
                  <a:pt x="2341447" y="0"/>
                </a:lnTo>
                <a:lnTo>
                  <a:pt x="2343172" y="0"/>
                </a:lnTo>
                <a:lnTo>
                  <a:pt x="2349122" y="0"/>
                </a:lnTo>
                <a:lnTo>
                  <a:pt x="2350846" y="0"/>
                </a:lnTo>
                <a:lnTo>
                  <a:pt x="2390844" y="0"/>
                </a:lnTo>
                <a:lnTo>
                  <a:pt x="2462317" y="0"/>
                </a:lnTo>
                <a:lnTo>
                  <a:pt x="2499455" y="0"/>
                </a:lnTo>
                <a:lnTo>
                  <a:pt x="2530713" y="0"/>
                </a:lnTo>
                <a:lnTo>
                  <a:pt x="2547403" y="0"/>
                </a:lnTo>
                <a:lnTo>
                  <a:pt x="2549127" y="0"/>
                </a:lnTo>
                <a:lnTo>
                  <a:pt x="2581074" y="0"/>
                </a:lnTo>
                <a:lnTo>
                  <a:pt x="2582112" y="0"/>
                </a:lnTo>
                <a:cubicBezTo>
                  <a:pt x="2669530" y="0"/>
                  <a:pt x="2669530" y="0"/>
                  <a:pt x="2669530" y="0"/>
                </a:cubicBezTo>
                <a:lnTo>
                  <a:pt x="2678759" y="0"/>
                </a:lnTo>
                <a:lnTo>
                  <a:pt x="2709527" y="0"/>
                </a:lnTo>
                <a:lnTo>
                  <a:pt x="2711252" y="0"/>
                </a:lnTo>
                <a:lnTo>
                  <a:pt x="2714748" y="0"/>
                </a:lnTo>
                <a:lnTo>
                  <a:pt x="2719890" y="0"/>
                </a:lnTo>
                <a:lnTo>
                  <a:pt x="2831360" y="0"/>
                </a:lnTo>
                <a:lnTo>
                  <a:pt x="2833086" y="0"/>
                </a:lnTo>
                <a:lnTo>
                  <a:pt x="2866087" y="0"/>
                </a:lnTo>
                <a:lnTo>
                  <a:pt x="2918659" y="0"/>
                </a:lnTo>
                <a:lnTo>
                  <a:pt x="2919896" y="0"/>
                </a:lnTo>
                <a:lnTo>
                  <a:pt x="2920383" y="0"/>
                </a:lnTo>
                <a:lnTo>
                  <a:pt x="2977177" y="0"/>
                </a:lnTo>
                <a:lnTo>
                  <a:pt x="2978902" y="0"/>
                </a:lnTo>
                <a:lnTo>
                  <a:pt x="3012671" y="0"/>
                </a:lnTo>
                <a:lnTo>
                  <a:pt x="3014397" y="0"/>
                </a:lnTo>
                <a:lnTo>
                  <a:pt x="3028211" y="0"/>
                </a:lnTo>
                <a:lnTo>
                  <a:pt x="3030899" y="0"/>
                </a:lnTo>
                <a:lnTo>
                  <a:pt x="3032624" y="0"/>
                </a:lnTo>
                <a:lnTo>
                  <a:pt x="3038573" y="0"/>
                </a:lnTo>
                <a:lnTo>
                  <a:pt x="3040298" y="0"/>
                </a:lnTo>
                <a:lnTo>
                  <a:pt x="3082021" y="0"/>
                </a:lnTo>
                <a:lnTo>
                  <a:pt x="3150044" y="0"/>
                </a:lnTo>
                <a:lnTo>
                  <a:pt x="3218441" y="0"/>
                </a:lnTo>
                <a:lnTo>
                  <a:pt x="3236855" y="0"/>
                </a:lnTo>
                <a:lnTo>
                  <a:pt x="3269839" y="0"/>
                </a:lnTo>
                <a:lnTo>
                  <a:pt x="3272250" y="0"/>
                </a:lnTo>
                <a:lnTo>
                  <a:pt x="3320378" y="0"/>
                </a:lnTo>
                <a:lnTo>
                  <a:pt x="3346330" y="0"/>
                </a:lnTo>
                <a:lnTo>
                  <a:pt x="3357257" y="0"/>
                </a:lnTo>
                <a:lnTo>
                  <a:pt x="3369936" y="0"/>
                </a:lnTo>
                <a:lnTo>
                  <a:pt x="3398980" y="0"/>
                </a:lnTo>
                <a:lnTo>
                  <a:pt x="3405925" y="0"/>
                </a:lnTo>
                <a:cubicBezTo>
                  <a:pt x="3411066" y="0"/>
                  <a:pt x="3411066" y="0"/>
                  <a:pt x="3411066" y="0"/>
                </a:cubicBezTo>
                <a:lnTo>
                  <a:pt x="3520813" y="0"/>
                </a:lnTo>
                <a:lnTo>
                  <a:pt x="3607623" y="0"/>
                </a:lnTo>
                <a:lnTo>
                  <a:pt x="3608111" y="0"/>
                </a:lnTo>
                <a:lnTo>
                  <a:pt x="3666629" y="0"/>
                </a:lnTo>
                <a:lnTo>
                  <a:pt x="3702124" y="0"/>
                </a:lnTo>
                <a:lnTo>
                  <a:pt x="3720351" y="0"/>
                </a:lnTo>
                <a:lnTo>
                  <a:pt x="3728025" y="0"/>
                </a:lnTo>
                <a:lnTo>
                  <a:pt x="3769748" y="0"/>
                </a:lnTo>
                <a:cubicBezTo>
                  <a:pt x="4098793" y="0"/>
                  <a:pt x="4098793" y="0"/>
                  <a:pt x="4098793" y="0"/>
                </a:cubicBezTo>
                <a:cubicBezTo>
                  <a:pt x="4133877" y="0"/>
                  <a:pt x="4175977" y="24572"/>
                  <a:pt x="4193519" y="54408"/>
                </a:cubicBezTo>
                <a:cubicBezTo>
                  <a:pt x="4439104" y="480025"/>
                  <a:pt x="4439104" y="480025"/>
                  <a:pt x="4439104" y="480025"/>
                </a:cubicBezTo>
                <a:cubicBezTo>
                  <a:pt x="4456646" y="509862"/>
                  <a:pt x="4456646" y="559005"/>
                  <a:pt x="4439104" y="588843"/>
                </a:cubicBezTo>
                <a:cubicBezTo>
                  <a:pt x="4193519" y="1014459"/>
                  <a:pt x="4193519" y="1014459"/>
                  <a:pt x="4193519" y="1014459"/>
                </a:cubicBezTo>
                <a:cubicBezTo>
                  <a:pt x="4175977" y="1044295"/>
                  <a:pt x="4133877" y="1068867"/>
                  <a:pt x="4098793" y="1068867"/>
                </a:cubicBezTo>
                <a:lnTo>
                  <a:pt x="3728025" y="1068867"/>
                </a:lnTo>
                <a:lnTo>
                  <a:pt x="3607623" y="1068867"/>
                </a:lnTo>
                <a:lnTo>
                  <a:pt x="3411066" y="1068867"/>
                </a:lnTo>
                <a:lnTo>
                  <a:pt x="3357257" y="1068867"/>
                </a:lnTo>
                <a:lnTo>
                  <a:pt x="3236855" y="1068867"/>
                </a:lnTo>
                <a:lnTo>
                  <a:pt x="3040298" y="1068867"/>
                </a:lnTo>
                <a:lnTo>
                  <a:pt x="3038573" y="1068867"/>
                </a:lnTo>
                <a:lnTo>
                  <a:pt x="2919896" y="1068867"/>
                </a:lnTo>
                <a:lnTo>
                  <a:pt x="2866087" y="1068867"/>
                </a:lnTo>
                <a:lnTo>
                  <a:pt x="2719890" y="1068867"/>
                </a:lnTo>
                <a:lnTo>
                  <a:pt x="2669530" y="1068867"/>
                </a:lnTo>
                <a:lnTo>
                  <a:pt x="2549127" y="1068867"/>
                </a:lnTo>
                <a:lnTo>
                  <a:pt x="2547403" y="1068867"/>
                </a:lnTo>
                <a:lnTo>
                  <a:pt x="2350846" y="1068867"/>
                </a:lnTo>
                <a:lnTo>
                  <a:pt x="2349122" y="1068867"/>
                </a:lnTo>
                <a:lnTo>
                  <a:pt x="2228719" y="1068867"/>
                </a:lnTo>
                <a:lnTo>
                  <a:pt x="2178359" y="1068867"/>
                </a:lnTo>
                <a:lnTo>
                  <a:pt x="2032162" y="1068867"/>
                </a:lnTo>
                <a:lnTo>
                  <a:pt x="1978354" y="1068867"/>
                </a:lnTo>
                <a:lnTo>
                  <a:pt x="1859676" y="1068867"/>
                </a:lnTo>
                <a:lnTo>
                  <a:pt x="1857951" y="1068867"/>
                </a:lnTo>
                <a:lnTo>
                  <a:pt x="1826599" y="1068867"/>
                </a:lnTo>
                <a:lnTo>
                  <a:pt x="1661394" y="1068867"/>
                </a:lnTo>
                <a:lnTo>
                  <a:pt x="1540992" y="1068867"/>
                </a:lnTo>
                <a:lnTo>
                  <a:pt x="1531708" y="1068867"/>
                </a:lnTo>
                <a:lnTo>
                  <a:pt x="1487183" y="1068867"/>
                </a:lnTo>
                <a:lnTo>
                  <a:pt x="1335428" y="1068867"/>
                </a:lnTo>
                <a:lnTo>
                  <a:pt x="1290626" y="1068867"/>
                </a:lnTo>
                <a:lnTo>
                  <a:pt x="1170224" y="1068867"/>
                </a:lnTo>
                <a:lnTo>
                  <a:pt x="1138871" y="1068867"/>
                </a:lnTo>
                <a:lnTo>
                  <a:pt x="1040537" y="1068867"/>
                </a:lnTo>
                <a:lnTo>
                  <a:pt x="843980" y="1068867"/>
                </a:lnTo>
                <a:lnTo>
                  <a:pt x="799455" y="1068867"/>
                </a:lnTo>
                <a:lnTo>
                  <a:pt x="647700" y="1068867"/>
                </a:lnTo>
                <a:lnTo>
                  <a:pt x="352810" y="1068867"/>
                </a:lnTo>
                <a:cubicBezTo>
                  <a:pt x="318603" y="1068867"/>
                  <a:pt x="275626" y="1044295"/>
                  <a:pt x="258084" y="1014459"/>
                </a:cubicBezTo>
                <a:cubicBezTo>
                  <a:pt x="12498" y="588843"/>
                  <a:pt x="12498" y="588843"/>
                  <a:pt x="12498" y="588843"/>
                </a:cubicBezTo>
                <a:cubicBezTo>
                  <a:pt x="-4166" y="559005"/>
                  <a:pt x="-4166" y="509862"/>
                  <a:pt x="12498" y="480025"/>
                </a:cubicBezTo>
                <a:cubicBezTo>
                  <a:pt x="258084" y="54408"/>
                  <a:pt x="258084" y="54408"/>
                  <a:pt x="258084" y="54408"/>
                </a:cubicBezTo>
                <a:cubicBezTo>
                  <a:pt x="275626" y="24572"/>
                  <a:pt x="318603" y="0"/>
                  <a:pt x="352810" y="0"/>
                </a:cubicBez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5000"/>
                </a:schemeClr>
              </a:gs>
              <a:gs pos="0">
                <a:srgbClr val="D3D3D3"/>
              </a:gs>
            </a:gsLst>
            <a:lin ang="2700000" scaled="1"/>
            <a:tileRect/>
          </a:gradFill>
          <a:ln w="19050">
            <a:gradFill flip="none" rotWithShape="1">
              <a:gsLst>
                <a:gs pos="100000">
                  <a:schemeClr val="bg1">
                    <a:lumMod val="75000"/>
                  </a:schemeClr>
                </a:gs>
                <a:gs pos="0">
                  <a:schemeClr val="bg1"/>
                </a:gs>
              </a:gsLst>
              <a:lin ang="2700000" scaled="1"/>
              <a:tileRect/>
            </a:gradFill>
          </a:ln>
          <a:effectLst>
            <a:outerShdw blurRad="203200" dist="762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noAutofit/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7" name="任意多边形 26"/>
          <p:cNvSpPr/>
          <p:nvPr/>
        </p:nvSpPr>
        <p:spPr bwMode="auto">
          <a:xfrm>
            <a:off x="1856663" y="3932437"/>
            <a:ext cx="3452332" cy="693302"/>
          </a:xfrm>
          <a:custGeom>
            <a:avLst/>
            <a:gdLst>
              <a:gd name="connsiteX0" fmla="*/ 305125 w 4603109"/>
              <a:gd name="connsiteY0" fmla="*/ 0 h 924402"/>
              <a:gd name="connsiteX1" fmla="*/ 432894 w 4603109"/>
              <a:gd name="connsiteY1" fmla="*/ 0 h 924402"/>
              <a:gd name="connsiteX2" fmla="*/ 445336 w 4603109"/>
              <a:gd name="connsiteY2" fmla="*/ 0 h 924402"/>
              <a:gd name="connsiteX3" fmla="*/ 550703 w 4603109"/>
              <a:gd name="connsiteY3" fmla="*/ 0 h 924402"/>
              <a:gd name="connsiteX4" fmla="*/ 560158 w 4603109"/>
              <a:gd name="connsiteY4" fmla="*/ 0 h 924402"/>
              <a:gd name="connsiteX5" fmla="*/ 573105 w 4603109"/>
              <a:gd name="connsiteY5" fmla="*/ 0 h 924402"/>
              <a:gd name="connsiteX6" fmla="*/ 626202 w 4603109"/>
              <a:gd name="connsiteY6" fmla="*/ 0 h 924402"/>
              <a:gd name="connsiteX7" fmla="*/ 676811 w 4603109"/>
              <a:gd name="connsiteY7" fmla="*/ 0 h 924402"/>
              <a:gd name="connsiteX8" fmla="*/ 678472 w 4603109"/>
              <a:gd name="connsiteY8" fmla="*/ 0 h 924402"/>
              <a:gd name="connsiteX9" fmla="*/ 687927 w 4603109"/>
              <a:gd name="connsiteY9" fmla="*/ 0 h 924402"/>
              <a:gd name="connsiteX10" fmla="*/ 691402 w 4603109"/>
              <a:gd name="connsiteY10" fmla="*/ 0 h 924402"/>
              <a:gd name="connsiteX11" fmla="*/ 700371 w 4603109"/>
              <a:gd name="connsiteY11" fmla="*/ 0 h 924402"/>
              <a:gd name="connsiteX12" fmla="*/ 707508 w 4603109"/>
              <a:gd name="connsiteY12" fmla="*/ 0 h 924402"/>
              <a:gd name="connsiteX13" fmla="*/ 729909 w 4603109"/>
              <a:gd name="connsiteY13" fmla="*/ 0 h 924402"/>
              <a:gd name="connsiteX14" fmla="*/ 753971 w 4603109"/>
              <a:gd name="connsiteY14" fmla="*/ 0 h 924402"/>
              <a:gd name="connsiteX15" fmla="*/ 804580 w 4603109"/>
              <a:gd name="connsiteY15" fmla="*/ 0 h 924402"/>
              <a:gd name="connsiteX16" fmla="*/ 805737 w 4603109"/>
              <a:gd name="connsiteY16" fmla="*/ 0 h 924402"/>
              <a:gd name="connsiteX17" fmla="*/ 819171 w 4603109"/>
              <a:gd name="connsiteY17" fmla="*/ 0 h 924402"/>
              <a:gd name="connsiteX18" fmla="*/ 828140 w 4603109"/>
              <a:gd name="connsiteY18" fmla="*/ 0 h 924402"/>
              <a:gd name="connsiteX19" fmla="*/ 831615 w 4603109"/>
              <a:gd name="connsiteY19" fmla="*/ 0 h 924402"/>
              <a:gd name="connsiteX20" fmla="*/ 835277 w 4603109"/>
              <a:gd name="connsiteY20" fmla="*/ 0 h 924402"/>
              <a:gd name="connsiteX21" fmla="*/ 857678 w 4603109"/>
              <a:gd name="connsiteY21" fmla="*/ 0 h 924402"/>
              <a:gd name="connsiteX22" fmla="*/ 864889 w 4603109"/>
              <a:gd name="connsiteY22" fmla="*/ 0 h 924402"/>
              <a:gd name="connsiteX23" fmla="*/ 899900 w 4603109"/>
              <a:gd name="connsiteY23" fmla="*/ 0 h 924402"/>
              <a:gd name="connsiteX24" fmla="*/ 909341 w 4603109"/>
              <a:gd name="connsiteY24" fmla="*/ 0 h 924402"/>
              <a:gd name="connsiteX25" fmla="*/ 929965 w 4603109"/>
              <a:gd name="connsiteY25" fmla="*/ 0 h 924402"/>
              <a:gd name="connsiteX26" fmla="*/ 933506 w 4603109"/>
              <a:gd name="connsiteY26" fmla="*/ 0 h 924402"/>
              <a:gd name="connsiteX27" fmla="*/ 936982 w 4603109"/>
              <a:gd name="connsiteY27" fmla="*/ 0 h 924402"/>
              <a:gd name="connsiteX28" fmla="*/ 959384 w 4603109"/>
              <a:gd name="connsiteY28" fmla="*/ 0 h 924402"/>
              <a:gd name="connsiteX29" fmla="*/ 962542 w 4603109"/>
              <a:gd name="connsiteY29" fmla="*/ 0 h 924402"/>
              <a:gd name="connsiteX30" fmla="*/ 984943 w 4603109"/>
              <a:gd name="connsiteY30" fmla="*/ 0 h 924402"/>
              <a:gd name="connsiteX31" fmla="*/ 992658 w 4603109"/>
              <a:gd name="connsiteY31" fmla="*/ 0 h 924402"/>
              <a:gd name="connsiteX32" fmla="*/ 1012059 w 4603109"/>
              <a:gd name="connsiteY32" fmla="*/ 0 h 924402"/>
              <a:gd name="connsiteX33" fmla="*/ 1012480 w 4603109"/>
              <a:gd name="connsiteY33" fmla="*/ 0 h 924402"/>
              <a:gd name="connsiteX34" fmla="*/ 1027669 w 4603109"/>
              <a:gd name="connsiteY34" fmla="*/ 0 h 924402"/>
              <a:gd name="connsiteX35" fmla="*/ 1037110 w 4603109"/>
              <a:gd name="connsiteY35" fmla="*/ 0 h 924402"/>
              <a:gd name="connsiteX36" fmla="*/ 1040112 w 4603109"/>
              <a:gd name="connsiteY36" fmla="*/ 0 h 924402"/>
              <a:gd name="connsiteX37" fmla="*/ 1057734 w 4603109"/>
              <a:gd name="connsiteY37" fmla="*/ 0 h 924402"/>
              <a:gd name="connsiteX38" fmla="*/ 1064751 w 4603109"/>
              <a:gd name="connsiteY38" fmla="*/ 0 h 924402"/>
              <a:gd name="connsiteX39" fmla="*/ 1070177 w 4603109"/>
              <a:gd name="connsiteY39" fmla="*/ 0 h 924402"/>
              <a:gd name="connsiteX40" fmla="*/ 1072436 w 4603109"/>
              <a:gd name="connsiteY40" fmla="*/ 0 h 924402"/>
              <a:gd name="connsiteX41" fmla="*/ 1090311 w 4603109"/>
              <a:gd name="connsiteY41" fmla="*/ 0 h 924402"/>
              <a:gd name="connsiteX42" fmla="*/ 1110718 w 4603109"/>
              <a:gd name="connsiteY42" fmla="*/ 0 h 924402"/>
              <a:gd name="connsiteX43" fmla="*/ 1112712 w 4603109"/>
              <a:gd name="connsiteY43" fmla="*/ 0 h 924402"/>
              <a:gd name="connsiteX44" fmla="*/ 1116187 w 4603109"/>
              <a:gd name="connsiteY44" fmla="*/ 0 h 924402"/>
              <a:gd name="connsiteX45" fmla="*/ 1139828 w 4603109"/>
              <a:gd name="connsiteY45" fmla="*/ 0 h 924402"/>
              <a:gd name="connsiteX46" fmla="*/ 1140249 w 4603109"/>
              <a:gd name="connsiteY46" fmla="*/ 0 h 924402"/>
              <a:gd name="connsiteX47" fmla="*/ 1145480 w 4603109"/>
              <a:gd name="connsiteY47" fmla="*/ 0 h 924402"/>
              <a:gd name="connsiteX48" fmla="*/ 1152270 w 4603109"/>
              <a:gd name="connsiteY48" fmla="*/ 0 h 924402"/>
              <a:gd name="connsiteX49" fmla="*/ 1154934 w 4603109"/>
              <a:gd name="connsiteY49" fmla="*/ 0 h 924402"/>
              <a:gd name="connsiteX50" fmla="*/ 1167881 w 4603109"/>
              <a:gd name="connsiteY50" fmla="*/ 0 h 924402"/>
              <a:gd name="connsiteX51" fmla="*/ 1175544 w 4603109"/>
              <a:gd name="connsiteY51" fmla="*/ 0 h 924402"/>
              <a:gd name="connsiteX52" fmla="*/ 1184998 w 4603109"/>
              <a:gd name="connsiteY52" fmla="*/ 0 h 924402"/>
              <a:gd name="connsiteX53" fmla="*/ 1197946 w 4603109"/>
              <a:gd name="connsiteY53" fmla="*/ 0 h 924402"/>
              <a:gd name="connsiteX54" fmla="*/ 1200205 w 4603109"/>
              <a:gd name="connsiteY54" fmla="*/ 0 h 924402"/>
              <a:gd name="connsiteX55" fmla="*/ 1220978 w 4603109"/>
              <a:gd name="connsiteY55" fmla="*/ 0 h 924402"/>
              <a:gd name="connsiteX56" fmla="*/ 1238487 w 4603109"/>
              <a:gd name="connsiteY56" fmla="*/ 0 h 924402"/>
              <a:gd name="connsiteX57" fmla="*/ 1243956 w 4603109"/>
              <a:gd name="connsiteY57" fmla="*/ 0 h 924402"/>
              <a:gd name="connsiteX58" fmla="*/ 1251042 w 4603109"/>
              <a:gd name="connsiteY58" fmla="*/ 0 h 924402"/>
              <a:gd name="connsiteX59" fmla="*/ 1257637 w 4603109"/>
              <a:gd name="connsiteY59" fmla="*/ 0 h 924402"/>
              <a:gd name="connsiteX60" fmla="*/ 1271587 w 4603109"/>
              <a:gd name="connsiteY60" fmla="*/ 0 h 924402"/>
              <a:gd name="connsiteX61" fmla="*/ 1273249 w 4603109"/>
              <a:gd name="connsiteY61" fmla="*/ 0 h 924402"/>
              <a:gd name="connsiteX62" fmla="*/ 1280039 w 4603109"/>
              <a:gd name="connsiteY62" fmla="*/ 0 h 924402"/>
              <a:gd name="connsiteX63" fmla="*/ 1282703 w 4603109"/>
              <a:gd name="connsiteY63" fmla="*/ 0 h 924402"/>
              <a:gd name="connsiteX64" fmla="*/ 1286178 w 4603109"/>
              <a:gd name="connsiteY64" fmla="*/ 0 h 924402"/>
              <a:gd name="connsiteX65" fmla="*/ 1295146 w 4603109"/>
              <a:gd name="connsiteY65" fmla="*/ 0 h 924402"/>
              <a:gd name="connsiteX66" fmla="*/ 1301651 w 4603109"/>
              <a:gd name="connsiteY66" fmla="*/ 0 h 924402"/>
              <a:gd name="connsiteX67" fmla="*/ 1302284 w 4603109"/>
              <a:gd name="connsiteY67" fmla="*/ 0 h 924402"/>
              <a:gd name="connsiteX68" fmla="*/ 1303313 w 4603109"/>
              <a:gd name="connsiteY68" fmla="*/ 0 h 924402"/>
              <a:gd name="connsiteX69" fmla="*/ 1312767 w 4603109"/>
              <a:gd name="connsiteY69" fmla="*/ 0 h 924402"/>
              <a:gd name="connsiteX70" fmla="*/ 1316242 w 4603109"/>
              <a:gd name="connsiteY70" fmla="*/ 0 h 924402"/>
              <a:gd name="connsiteX71" fmla="*/ 1321886 w 4603109"/>
              <a:gd name="connsiteY71" fmla="*/ 0 h 924402"/>
              <a:gd name="connsiteX72" fmla="*/ 1324685 w 4603109"/>
              <a:gd name="connsiteY72" fmla="*/ 0 h 924402"/>
              <a:gd name="connsiteX73" fmla="*/ 1325211 w 4603109"/>
              <a:gd name="connsiteY73" fmla="*/ 0 h 924402"/>
              <a:gd name="connsiteX74" fmla="*/ 1332348 w 4603109"/>
              <a:gd name="connsiteY74" fmla="*/ 0 h 924402"/>
              <a:gd name="connsiteX75" fmla="*/ 1332714 w 4603109"/>
              <a:gd name="connsiteY75" fmla="*/ 0 h 924402"/>
              <a:gd name="connsiteX76" fmla="*/ 1333135 w 4603109"/>
              <a:gd name="connsiteY76" fmla="*/ 0 h 924402"/>
              <a:gd name="connsiteX77" fmla="*/ 1348747 w 4603109"/>
              <a:gd name="connsiteY77" fmla="*/ 0 h 924402"/>
              <a:gd name="connsiteX78" fmla="*/ 1354749 w 4603109"/>
              <a:gd name="connsiteY78" fmla="*/ 0 h 924402"/>
              <a:gd name="connsiteX79" fmla="*/ 1378811 w 4603109"/>
              <a:gd name="connsiteY79" fmla="*/ 0 h 924402"/>
              <a:gd name="connsiteX80" fmla="*/ 1383745 w 4603109"/>
              <a:gd name="connsiteY80" fmla="*/ 0 h 924402"/>
              <a:gd name="connsiteX81" fmla="*/ 1385406 w 4603109"/>
              <a:gd name="connsiteY81" fmla="*/ 0 h 924402"/>
              <a:gd name="connsiteX82" fmla="*/ 1399356 w 4603109"/>
              <a:gd name="connsiteY82" fmla="*/ 0 h 924402"/>
              <a:gd name="connsiteX83" fmla="*/ 1400513 w 4603109"/>
              <a:gd name="connsiteY83" fmla="*/ 0 h 924402"/>
              <a:gd name="connsiteX84" fmla="*/ 1413947 w 4603109"/>
              <a:gd name="connsiteY84" fmla="*/ 0 h 924402"/>
              <a:gd name="connsiteX85" fmla="*/ 1414442 w 4603109"/>
              <a:gd name="connsiteY85" fmla="*/ 0 h 924402"/>
              <a:gd name="connsiteX86" fmla="*/ 1422915 w 4603109"/>
              <a:gd name="connsiteY86" fmla="*/ 0 h 924402"/>
              <a:gd name="connsiteX87" fmla="*/ 1426390 w 4603109"/>
              <a:gd name="connsiteY87" fmla="*/ 0 h 924402"/>
              <a:gd name="connsiteX88" fmla="*/ 1429420 w 4603109"/>
              <a:gd name="connsiteY88" fmla="*/ 0 h 924402"/>
              <a:gd name="connsiteX89" fmla="*/ 1430053 w 4603109"/>
              <a:gd name="connsiteY89" fmla="*/ 0 h 924402"/>
              <a:gd name="connsiteX90" fmla="*/ 1430206 w 4603109"/>
              <a:gd name="connsiteY90" fmla="*/ 0 h 924402"/>
              <a:gd name="connsiteX91" fmla="*/ 1430577 w 4603109"/>
              <a:gd name="connsiteY91" fmla="*/ 0 h 924402"/>
              <a:gd name="connsiteX92" fmla="*/ 1436843 w 4603109"/>
              <a:gd name="connsiteY92" fmla="*/ 0 h 924402"/>
              <a:gd name="connsiteX93" fmla="*/ 1444011 w 4603109"/>
              <a:gd name="connsiteY93" fmla="*/ 0 h 924402"/>
              <a:gd name="connsiteX94" fmla="*/ 1449655 w 4603109"/>
              <a:gd name="connsiteY94" fmla="*/ 0 h 924402"/>
              <a:gd name="connsiteX95" fmla="*/ 1452454 w 4603109"/>
              <a:gd name="connsiteY95" fmla="*/ 0 h 924402"/>
              <a:gd name="connsiteX96" fmla="*/ 1452980 w 4603109"/>
              <a:gd name="connsiteY96" fmla="*/ 0 h 924402"/>
              <a:gd name="connsiteX97" fmla="*/ 1456455 w 4603109"/>
              <a:gd name="connsiteY97" fmla="*/ 0 h 924402"/>
              <a:gd name="connsiteX98" fmla="*/ 1459664 w 4603109"/>
              <a:gd name="connsiteY98" fmla="*/ 0 h 924402"/>
              <a:gd name="connsiteX99" fmla="*/ 1460117 w 4603109"/>
              <a:gd name="connsiteY99" fmla="*/ 0 h 924402"/>
              <a:gd name="connsiteX100" fmla="*/ 1460483 w 4603109"/>
              <a:gd name="connsiteY100" fmla="*/ 0 h 924402"/>
              <a:gd name="connsiteX101" fmla="*/ 1460904 w 4603109"/>
              <a:gd name="connsiteY101" fmla="*/ 0 h 924402"/>
              <a:gd name="connsiteX102" fmla="*/ 1472926 w 4603109"/>
              <a:gd name="connsiteY102" fmla="*/ 0 h 924402"/>
              <a:gd name="connsiteX103" fmla="*/ 1482518 w 4603109"/>
              <a:gd name="connsiteY103" fmla="*/ 0 h 924402"/>
              <a:gd name="connsiteX104" fmla="*/ 1489729 w 4603109"/>
              <a:gd name="connsiteY104" fmla="*/ 0 h 924402"/>
              <a:gd name="connsiteX105" fmla="*/ 1504116 w 4603109"/>
              <a:gd name="connsiteY105" fmla="*/ 0 h 924402"/>
              <a:gd name="connsiteX106" fmla="*/ 1511514 w 4603109"/>
              <a:gd name="connsiteY106" fmla="*/ 0 h 924402"/>
              <a:gd name="connsiteX107" fmla="*/ 1524740 w 4603109"/>
              <a:gd name="connsiteY107" fmla="*/ 0 h 924402"/>
              <a:gd name="connsiteX108" fmla="*/ 1528282 w 4603109"/>
              <a:gd name="connsiteY108" fmla="*/ 0 h 924402"/>
              <a:gd name="connsiteX109" fmla="*/ 1531757 w 4603109"/>
              <a:gd name="connsiteY109" fmla="*/ 0 h 924402"/>
              <a:gd name="connsiteX110" fmla="*/ 1534181 w 4603109"/>
              <a:gd name="connsiteY110" fmla="*/ 0 h 924402"/>
              <a:gd name="connsiteX111" fmla="*/ 1542211 w 4603109"/>
              <a:gd name="connsiteY111" fmla="*/ 0 h 924402"/>
              <a:gd name="connsiteX112" fmla="*/ 1554159 w 4603109"/>
              <a:gd name="connsiteY112" fmla="*/ 0 h 924402"/>
              <a:gd name="connsiteX113" fmla="*/ 1557318 w 4603109"/>
              <a:gd name="connsiteY113" fmla="*/ 0 h 924402"/>
              <a:gd name="connsiteX114" fmla="*/ 1557975 w 4603109"/>
              <a:gd name="connsiteY114" fmla="*/ 0 h 924402"/>
              <a:gd name="connsiteX115" fmla="*/ 1558346 w 4603109"/>
              <a:gd name="connsiteY115" fmla="*/ 0 h 924402"/>
              <a:gd name="connsiteX116" fmla="*/ 1561822 w 4603109"/>
              <a:gd name="connsiteY116" fmla="*/ 0 h 924402"/>
              <a:gd name="connsiteX117" fmla="*/ 1564612 w 4603109"/>
              <a:gd name="connsiteY117" fmla="*/ 0 h 924402"/>
              <a:gd name="connsiteX118" fmla="*/ 1566857 w 4603109"/>
              <a:gd name="connsiteY118" fmla="*/ 0 h 924402"/>
              <a:gd name="connsiteX119" fmla="*/ 1576919 w 4603109"/>
              <a:gd name="connsiteY119" fmla="*/ 0 h 924402"/>
              <a:gd name="connsiteX120" fmla="*/ 1579719 w 4603109"/>
              <a:gd name="connsiteY120" fmla="*/ 0 h 924402"/>
              <a:gd name="connsiteX121" fmla="*/ 1584224 w 4603109"/>
              <a:gd name="connsiteY121" fmla="*/ 0 h 924402"/>
              <a:gd name="connsiteX122" fmla="*/ 1587382 w 4603109"/>
              <a:gd name="connsiteY122" fmla="*/ 0 h 924402"/>
              <a:gd name="connsiteX123" fmla="*/ 1587433 w 4603109"/>
              <a:gd name="connsiteY123" fmla="*/ 0 h 924402"/>
              <a:gd name="connsiteX124" fmla="*/ 1600695 w 4603109"/>
              <a:gd name="connsiteY124" fmla="*/ 0 h 924402"/>
              <a:gd name="connsiteX125" fmla="*/ 1606834 w 4603109"/>
              <a:gd name="connsiteY125" fmla="*/ 0 h 924402"/>
              <a:gd name="connsiteX126" fmla="*/ 1607256 w 4603109"/>
              <a:gd name="connsiteY126" fmla="*/ 0 h 924402"/>
              <a:gd name="connsiteX127" fmla="*/ 1608325 w 4603109"/>
              <a:gd name="connsiteY127" fmla="*/ 0 h 924402"/>
              <a:gd name="connsiteX128" fmla="*/ 1609783 w 4603109"/>
              <a:gd name="connsiteY128" fmla="*/ 0 h 924402"/>
              <a:gd name="connsiteX129" fmla="*/ 1617498 w 4603109"/>
              <a:gd name="connsiteY129" fmla="*/ 0 h 924402"/>
              <a:gd name="connsiteX130" fmla="*/ 1631885 w 4603109"/>
              <a:gd name="connsiteY130" fmla="*/ 0 h 924402"/>
              <a:gd name="connsiteX131" fmla="*/ 1636899 w 4603109"/>
              <a:gd name="connsiteY131" fmla="*/ 0 h 924402"/>
              <a:gd name="connsiteX132" fmla="*/ 1637320 w 4603109"/>
              <a:gd name="connsiteY132" fmla="*/ 0 h 924402"/>
              <a:gd name="connsiteX133" fmla="*/ 1637445 w 4603109"/>
              <a:gd name="connsiteY133" fmla="*/ 0 h 924402"/>
              <a:gd name="connsiteX134" fmla="*/ 1652509 w 4603109"/>
              <a:gd name="connsiteY134" fmla="*/ 0 h 924402"/>
              <a:gd name="connsiteX135" fmla="*/ 1659526 w 4603109"/>
              <a:gd name="connsiteY135" fmla="*/ 0 h 924402"/>
              <a:gd name="connsiteX136" fmla="*/ 1661950 w 4603109"/>
              <a:gd name="connsiteY136" fmla="*/ 0 h 924402"/>
              <a:gd name="connsiteX137" fmla="*/ 1664952 w 4603109"/>
              <a:gd name="connsiteY137" fmla="*/ 0 h 924402"/>
              <a:gd name="connsiteX138" fmla="*/ 1667212 w 4603109"/>
              <a:gd name="connsiteY138" fmla="*/ 0 h 924402"/>
              <a:gd name="connsiteX139" fmla="*/ 1685087 w 4603109"/>
              <a:gd name="connsiteY139" fmla="*/ 0 h 924402"/>
              <a:gd name="connsiteX140" fmla="*/ 1689591 w 4603109"/>
              <a:gd name="connsiteY140" fmla="*/ 0 h 924402"/>
              <a:gd name="connsiteX141" fmla="*/ 1694626 w 4603109"/>
              <a:gd name="connsiteY141" fmla="*/ 0 h 924402"/>
              <a:gd name="connsiteX142" fmla="*/ 1697276 w 4603109"/>
              <a:gd name="connsiteY142" fmla="*/ 0 h 924402"/>
              <a:gd name="connsiteX143" fmla="*/ 1698000 w 4603109"/>
              <a:gd name="connsiteY143" fmla="*/ 0 h 924402"/>
              <a:gd name="connsiteX144" fmla="*/ 1704688 w 4603109"/>
              <a:gd name="connsiteY144" fmla="*/ 0 h 924402"/>
              <a:gd name="connsiteX145" fmla="*/ 1707488 w 4603109"/>
              <a:gd name="connsiteY145" fmla="*/ 0 h 924402"/>
              <a:gd name="connsiteX146" fmla="*/ 1710963 w 4603109"/>
              <a:gd name="connsiteY146" fmla="*/ 0 h 924402"/>
              <a:gd name="connsiteX147" fmla="*/ 1715151 w 4603109"/>
              <a:gd name="connsiteY147" fmla="*/ 0 h 924402"/>
              <a:gd name="connsiteX148" fmla="*/ 1721928 w 4603109"/>
              <a:gd name="connsiteY148" fmla="*/ 0 h 924402"/>
              <a:gd name="connsiteX149" fmla="*/ 1734603 w 4603109"/>
              <a:gd name="connsiteY149" fmla="*/ 0 h 924402"/>
              <a:gd name="connsiteX150" fmla="*/ 1735025 w 4603109"/>
              <a:gd name="connsiteY150" fmla="*/ 0 h 924402"/>
              <a:gd name="connsiteX151" fmla="*/ 1735558 w 4603109"/>
              <a:gd name="connsiteY151" fmla="*/ 0 h 924402"/>
              <a:gd name="connsiteX152" fmla="*/ 1736094 w 4603109"/>
              <a:gd name="connsiteY152" fmla="*/ 0 h 924402"/>
              <a:gd name="connsiteX153" fmla="*/ 1737552 w 4603109"/>
              <a:gd name="connsiteY153" fmla="*/ 0 h 924402"/>
              <a:gd name="connsiteX154" fmla="*/ 1741027 w 4603109"/>
              <a:gd name="connsiteY154" fmla="*/ 0 h 924402"/>
              <a:gd name="connsiteX155" fmla="*/ 1747046 w 4603109"/>
              <a:gd name="connsiteY155" fmla="*/ 0 h 924402"/>
              <a:gd name="connsiteX156" fmla="*/ 1748537 w 4603109"/>
              <a:gd name="connsiteY156" fmla="*/ 0 h 924402"/>
              <a:gd name="connsiteX157" fmla="*/ 1753052 w 4603109"/>
              <a:gd name="connsiteY157" fmla="*/ 0 h 924402"/>
              <a:gd name="connsiteX158" fmla="*/ 1757499 w 4603109"/>
              <a:gd name="connsiteY158" fmla="*/ 0 h 924402"/>
              <a:gd name="connsiteX159" fmla="*/ 1764668 w 4603109"/>
              <a:gd name="connsiteY159" fmla="*/ 0 h 924402"/>
              <a:gd name="connsiteX160" fmla="*/ 1765089 w 4603109"/>
              <a:gd name="connsiteY160" fmla="*/ 0 h 924402"/>
              <a:gd name="connsiteX161" fmla="*/ 1765214 w 4603109"/>
              <a:gd name="connsiteY161" fmla="*/ 0 h 924402"/>
              <a:gd name="connsiteX162" fmla="*/ 1770320 w 4603109"/>
              <a:gd name="connsiteY162" fmla="*/ 0 h 924402"/>
              <a:gd name="connsiteX163" fmla="*/ 1777110 w 4603109"/>
              <a:gd name="connsiteY163" fmla="*/ 0 h 924402"/>
              <a:gd name="connsiteX164" fmla="*/ 1779774 w 4603109"/>
              <a:gd name="connsiteY164" fmla="*/ 0 h 924402"/>
              <a:gd name="connsiteX165" fmla="*/ 1792721 w 4603109"/>
              <a:gd name="connsiteY165" fmla="*/ 0 h 924402"/>
              <a:gd name="connsiteX166" fmla="*/ 1794981 w 4603109"/>
              <a:gd name="connsiteY166" fmla="*/ 0 h 924402"/>
              <a:gd name="connsiteX167" fmla="*/ 1825045 w 4603109"/>
              <a:gd name="connsiteY167" fmla="*/ 0 h 924402"/>
              <a:gd name="connsiteX168" fmla="*/ 1825769 w 4603109"/>
              <a:gd name="connsiteY168" fmla="*/ 0 h 924402"/>
              <a:gd name="connsiteX169" fmla="*/ 1838732 w 4603109"/>
              <a:gd name="connsiteY169" fmla="*/ 0 h 924402"/>
              <a:gd name="connsiteX170" fmla="*/ 1845818 w 4603109"/>
              <a:gd name="connsiteY170" fmla="*/ 0 h 924402"/>
              <a:gd name="connsiteX171" fmla="*/ 1849697 w 4603109"/>
              <a:gd name="connsiteY171" fmla="*/ 0 h 924402"/>
              <a:gd name="connsiteX172" fmla="*/ 1852412 w 4603109"/>
              <a:gd name="connsiteY172" fmla="*/ 0 h 924402"/>
              <a:gd name="connsiteX173" fmla="*/ 1853903 w 4603109"/>
              <a:gd name="connsiteY173" fmla="*/ 0 h 924402"/>
              <a:gd name="connsiteX174" fmla="*/ 1863327 w 4603109"/>
              <a:gd name="connsiteY174" fmla="*/ 0 h 924402"/>
              <a:gd name="connsiteX175" fmla="*/ 1868796 w 4603109"/>
              <a:gd name="connsiteY175" fmla="*/ 0 h 924402"/>
              <a:gd name="connsiteX176" fmla="*/ 1874815 w 4603109"/>
              <a:gd name="connsiteY176" fmla="*/ 0 h 924402"/>
              <a:gd name="connsiteX177" fmla="*/ 1876306 w 4603109"/>
              <a:gd name="connsiteY177" fmla="*/ 0 h 924402"/>
              <a:gd name="connsiteX178" fmla="*/ 1880821 w 4603109"/>
              <a:gd name="connsiteY178" fmla="*/ 0 h 924402"/>
              <a:gd name="connsiteX179" fmla="*/ 1882477 w 4603109"/>
              <a:gd name="connsiteY179" fmla="*/ 0 h 924402"/>
              <a:gd name="connsiteX180" fmla="*/ 1883936 w 4603109"/>
              <a:gd name="connsiteY180" fmla="*/ 0 h 924402"/>
              <a:gd name="connsiteX181" fmla="*/ 1885268 w 4603109"/>
              <a:gd name="connsiteY181" fmla="*/ 0 h 924402"/>
              <a:gd name="connsiteX182" fmla="*/ 1896427 w 4603109"/>
              <a:gd name="connsiteY182" fmla="*/ 0 h 924402"/>
              <a:gd name="connsiteX183" fmla="*/ 1898089 w 4603109"/>
              <a:gd name="connsiteY183" fmla="*/ 0 h 924402"/>
              <a:gd name="connsiteX184" fmla="*/ 1904879 w 4603109"/>
              <a:gd name="connsiteY184" fmla="*/ 0 h 924402"/>
              <a:gd name="connsiteX185" fmla="*/ 1907543 w 4603109"/>
              <a:gd name="connsiteY185" fmla="*/ 0 h 924402"/>
              <a:gd name="connsiteX186" fmla="*/ 1911018 w 4603109"/>
              <a:gd name="connsiteY186" fmla="*/ 0 h 924402"/>
              <a:gd name="connsiteX187" fmla="*/ 1919986 w 4603109"/>
              <a:gd name="connsiteY187" fmla="*/ 0 h 924402"/>
              <a:gd name="connsiteX188" fmla="*/ 1927124 w 4603109"/>
              <a:gd name="connsiteY188" fmla="*/ 0 h 924402"/>
              <a:gd name="connsiteX189" fmla="*/ 1927489 w 4603109"/>
              <a:gd name="connsiteY189" fmla="*/ 0 h 924402"/>
              <a:gd name="connsiteX190" fmla="*/ 1927911 w 4603109"/>
              <a:gd name="connsiteY190" fmla="*/ 0 h 924402"/>
              <a:gd name="connsiteX191" fmla="*/ 1929402 w 4603109"/>
              <a:gd name="connsiteY191" fmla="*/ 0 h 924402"/>
              <a:gd name="connsiteX192" fmla="*/ 1946726 w 4603109"/>
              <a:gd name="connsiteY192" fmla="*/ 0 h 924402"/>
              <a:gd name="connsiteX193" fmla="*/ 1949525 w 4603109"/>
              <a:gd name="connsiteY193" fmla="*/ 0 h 924402"/>
              <a:gd name="connsiteX194" fmla="*/ 1957554 w 4603109"/>
              <a:gd name="connsiteY194" fmla="*/ 0 h 924402"/>
              <a:gd name="connsiteX195" fmla="*/ 1957975 w 4603109"/>
              <a:gd name="connsiteY195" fmla="*/ 0 h 924402"/>
              <a:gd name="connsiteX196" fmla="*/ 1973587 w 4603109"/>
              <a:gd name="connsiteY196" fmla="*/ 0 h 924402"/>
              <a:gd name="connsiteX197" fmla="*/ 1978520 w 4603109"/>
              <a:gd name="connsiteY197" fmla="*/ 0 h 924402"/>
              <a:gd name="connsiteX198" fmla="*/ 1980012 w 4603109"/>
              <a:gd name="connsiteY198" fmla="*/ 0 h 924402"/>
              <a:gd name="connsiteX199" fmla="*/ 1980181 w 4603109"/>
              <a:gd name="connsiteY199" fmla="*/ 0 h 924402"/>
              <a:gd name="connsiteX200" fmla="*/ 1981672 w 4603109"/>
              <a:gd name="connsiteY200" fmla="*/ 0 h 924402"/>
              <a:gd name="connsiteX201" fmla="*/ 2008585 w 4603109"/>
              <a:gd name="connsiteY201" fmla="*/ 0 h 924402"/>
              <a:gd name="connsiteX202" fmla="*/ 2009218 w 4603109"/>
              <a:gd name="connsiteY202" fmla="*/ 0 h 924402"/>
              <a:gd name="connsiteX203" fmla="*/ 2010246 w 4603109"/>
              <a:gd name="connsiteY203" fmla="*/ 0 h 924402"/>
              <a:gd name="connsiteX204" fmla="*/ 2010709 w 4603109"/>
              <a:gd name="connsiteY204" fmla="*/ 0 h 924402"/>
              <a:gd name="connsiteX205" fmla="*/ 2011705 w 4603109"/>
              <a:gd name="connsiteY205" fmla="*/ 0 h 924402"/>
              <a:gd name="connsiteX206" fmla="*/ 2024147 w 4603109"/>
              <a:gd name="connsiteY206" fmla="*/ 0 h 924402"/>
              <a:gd name="connsiteX207" fmla="*/ 2024196 w 4603109"/>
              <a:gd name="connsiteY207" fmla="*/ 0 h 924402"/>
              <a:gd name="connsiteX208" fmla="*/ 2024981 w 4603109"/>
              <a:gd name="connsiteY208" fmla="*/ 0 h 924402"/>
              <a:gd name="connsiteX209" fmla="*/ 2025353 w 4603109"/>
              <a:gd name="connsiteY209" fmla="*/ 0 h 924402"/>
              <a:gd name="connsiteX210" fmla="*/ 2026473 w 4603109"/>
              <a:gd name="connsiteY210" fmla="*/ 0 h 924402"/>
              <a:gd name="connsiteX211" fmla="*/ 2031619 w 4603109"/>
              <a:gd name="connsiteY211" fmla="*/ 0 h 924402"/>
              <a:gd name="connsiteX212" fmla="*/ 2033110 w 4603109"/>
              <a:gd name="connsiteY212" fmla="*/ 0 h 924402"/>
              <a:gd name="connsiteX213" fmla="*/ 2038787 w 4603109"/>
              <a:gd name="connsiteY213" fmla="*/ 0 h 924402"/>
              <a:gd name="connsiteX214" fmla="*/ 2039282 w 4603109"/>
              <a:gd name="connsiteY214" fmla="*/ 0 h 924402"/>
              <a:gd name="connsiteX215" fmla="*/ 2047755 w 4603109"/>
              <a:gd name="connsiteY215" fmla="*/ 0 h 924402"/>
              <a:gd name="connsiteX216" fmla="*/ 2051230 w 4603109"/>
              <a:gd name="connsiteY216" fmla="*/ 0 h 924402"/>
              <a:gd name="connsiteX217" fmla="*/ 2054893 w 4603109"/>
              <a:gd name="connsiteY217" fmla="*/ 0 h 924402"/>
              <a:gd name="connsiteX218" fmla="*/ 2055046 w 4603109"/>
              <a:gd name="connsiteY218" fmla="*/ 0 h 924402"/>
              <a:gd name="connsiteX219" fmla="*/ 2055258 w 4603109"/>
              <a:gd name="connsiteY219" fmla="*/ 0 h 924402"/>
              <a:gd name="connsiteX220" fmla="*/ 2055680 w 4603109"/>
              <a:gd name="connsiteY220" fmla="*/ 0 h 924402"/>
              <a:gd name="connsiteX221" fmla="*/ 2057171 w 4603109"/>
              <a:gd name="connsiteY221" fmla="*/ 0 h 924402"/>
              <a:gd name="connsiteX222" fmla="*/ 2061683 w 4603109"/>
              <a:gd name="connsiteY222" fmla="*/ 0 h 924402"/>
              <a:gd name="connsiteX223" fmla="*/ 2067702 w 4603109"/>
              <a:gd name="connsiteY223" fmla="*/ 0 h 924402"/>
              <a:gd name="connsiteX224" fmla="*/ 2074495 w 4603109"/>
              <a:gd name="connsiteY224" fmla="*/ 0 h 924402"/>
              <a:gd name="connsiteX225" fmla="*/ 2077294 w 4603109"/>
              <a:gd name="connsiteY225" fmla="*/ 0 h 924402"/>
              <a:gd name="connsiteX226" fmla="*/ 2084504 w 4603109"/>
              <a:gd name="connsiteY226" fmla="*/ 0 h 924402"/>
              <a:gd name="connsiteX227" fmla="*/ 2085323 w 4603109"/>
              <a:gd name="connsiteY227" fmla="*/ 0 h 924402"/>
              <a:gd name="connsiteX228" fmla="*/ 2085744 w 4603109"/>
              <a:gd name="connsiteY228" fmla="*/ 0 h 924402"/>
              <a:gd name="connsiteX229" fmla="*/ 2097766 w 4603109"/>
              <a:gd name="connsiteY229" fmla="*/ 0 h 924402"/>
              <a:gd name="connsiteX230" fmla="*/ 2106289 w 4603109"/>
              <a:gd name="connsiteY230" fmla="*/ 0 h 924402"/>
              <a:gd name="connsiteX231" fmla="*/ 2107781 w 4603109"/>
              <a:gd name="connsiteY231" fmla="*/ 0 h 924402"/>
              <a:gd name="connsiteX232" fmla="*/ 2128956 w 4603109"/>
              <a:gd name="connsiteY232" fmla="*/ 0 h 924402"/>
              <a:gd name="connsiteX233" fmla="*/ 2129514 w 4603109"/>
              <a:gd name="connsiteY233" fmla="*/ 0 h 924402"/>
              <a:gd name="connsiteX234" fmla="*/ 2136354 w 4603109"/>
              <a:gd name="connsiteY234" fmla="*/ 0 h 924402"/>
              <a:gd name="connsiteX235" fmla="*/ 2136987 w 4603109"/>
              <a:gd name="connsiteY235" fmla="*/ 0 h 924402"/>
              <a:gd name="connsiteX236" fmla="*/ 2138478 w 4603109"/>
              <a:gd name="connsiteY236" fmla="*/ 0 h 924402"/>
              <a:gd name="connsiteX237" fmla="*/ 2151916 w 4603109"/>
              <a:gd name="connsiteY237" fmla="*/ 0 h 924402"/>
              <a:gd name="connsiteX238" fmla="*/ 2152750 w 4603109"/>
              <a:gd name="connsiteY238" fmla="*/ 0 h 924402"/>
              <a:gd name="connsiteX239" fmla="*/ 2153122 w 4603109"/>
              <a:gd name="connsiteY239" fmla="*/ 0 h 924402"/>
              <a:gd name="connsiteX240" fmla="*/ 2154242 w 4603109"/>
              <a:gd name="connsiteY240" fmla="*/ 0 h 924402"/>
              <a:gd name="connsiteX241" fmla="*/ 2156597 w 4603109"/>
              <a:gd name="connsiteY241" fmla="*/ 0 h 924402"/>
              <a:gd name="connsiteX242" fmla="*/ 2159388 w 4603109"/>
              <a:gd name="connsiteY242" fmla="*/ 0 h 924402"/>
              <a:gd name="connsiteX243" fmla="*/ 2160879 w 4603109"/>
              <a:gd name="connsiteY243" fmla="*/ 0 h 924402"/>
              <a:gd name="connsiteX244" fmla="*/ 2161633 w 4603109"/>
              <a:gd name="connsiteY244" fmla="*/ 0 h 924402"/>
              <a:gd name="connsiteX245" fmla="*/ 2167051 w 4603109"/>
              <a:gd name="connsiteY245" fmla="*/ 0 h 924402"/>
              <a:gd name="connsiteX246" fmla="*/ 2178999 w 4603109"/>
              <a:gd name="connsiteY246" fmla="*/ 0 h 924402"/>
              <a:gd name="connsiteX247" fmla="*/ 2182158 w 4603109"/>
              <a:gd name="connsiteY247" fmla="*/ 0 h 924402"/>
              <a:gd name="connsiteX248" fmla="*/ 2182815 w 4603109"/>
              <a:gd name="connsiteY248" fmla="*/ 0 h 924402"/>
              <a:gd name="connsiteX249" fmla="*/ 2188666 w 4603109"/>
              <a:gd name="connsiteY249" fmla="*/ 0 h 924402"/>
              <a:gd name="connsiteX250" fmla="*/ 2189452 w 4603109"/>
              <a:gd name="connsiteY250" fmla="*/ 0 h 924402"/>
              <a:gd name="connsiteX251" fmla="*/ 2191697 w 4603109"/>
              <a:gd name="connsiteY251" fmla="*/ 0 h 924402"/>
              <a:gd name="connsiteX252" fmla="*/ 2195471 w 4603109"/>
              <a:gd name="connsiteY252" fmla="*/ 0 h 924402"/>
              <a:gd name="connsiteX253" fmla="*/ 2201759 w 4603109"/>
              <a:gd name="connsiteY253" fmla="*/ 0 h 924402"/>
              <a:gd name="connsiteX254" fmla="*/ 2203100 w 4603109"/>
              <a:gd name="connsiteY254" fmla="*/ 0 h 924402"/>
              <a:gd name="connsiteX255" fmla="*/ 2204559 w 4603109"/>
              <a:gd name="connsiteY255" fmla="*/ 0 h 924402"/>
              <a:gd name="connsiteX256" fmla="*/ 2204591 w 4603109"/>
              <a:gd name="connsiteY256" fmla="*/ 0 h 924402"/>
              <a:gd name="connsiteX257" fmla="*/ 2212273 w 4603109"/>
              <a:gd name="connsiteY257" fmla="*/ 0 h 924402"/>
              <a:gd name="connsiteX258" fmla="*/ 2225535 w 4603109"/>
              <a:gd name="connsiteY258" fmla="*/ 0 h 924402"/>
              <a:gd name="connsiteX259" fmla="*/ 2231674 w 4603109"/>
              <a:gd name="connsiteY259" fmla="*/ 0 h 924402"/>
              <a:gd name="connsiteX260" fmla="*/ 2232096 w 4603109"/>
              <a:gd name="connsiteY260" fmla="*/ 0 h 924402"/>
              <a:gd name="connsiteX261" fmla="*/ 2232220 w 4603109"/>
              <a:gd name="connsiteY261" fmla="*/ 0 h 924402"/>
              <a:gd name="connsiteX262" fmla="*/ 2233118 w 4603109"/>
              <a:gd name="connsiteY262" fmla="*/ 0 h 924402"/>
              <a:gd name="connsiteX263" fmla="*/ 2233165 w 4603109"/>
              <a:gd name="connsiteY263" fmla="*/ 0 h 924402"/>
              <a:gd name="connsiteX264" fmla="*/ 2256725 w 4603109"/>
              <a:gd name="connsiteY264" fmla="*/ 0 h 924402"/>
              <a:gd name="connsiteX265" fmla="*/ 2257283 w 4603109"/>
              <a:gd name="connsiteY265" fmla="*/ 0 h 924402"/>
              <a:gd name="connsiteX266" fmla="*/ 2262285 w 4603109"/>
              <a:gd name="connsiteY266" fmla="*/ 0 h 924402"/>
              <a:gd name="connsiteX267" fmla="*/ 2284366 w 4603109"/>
              <a:gd name="connsiteY267" fmla="*/ 0 h 924402"/>
              <a:gd name="connsiteX268" fmla="*/ 2289402 w 4603109"/>
              <a:gd name="connsiteY268" fmla="*/ 0 h 924402"/>
              <a:gd name="connsiteX269" fmla="*/ 2292052 w 4603109"/>
              <a:gd name="connsiteY269" fmla="*/ 0 h 924402"/>
              <a:gd name="connsiteX270" fmla="*/ 2299271 w 4603109"/>
              <a:gd name="connsiteY270" fmla="*/ 0 h 924402"/>
              <a:gd name="connsiteX271" fmla="*/ 2308721 w 4603109"/>
              <a:gd name="connsiteY271" fmla="*/ 0 h 924402"/>
              <a:gd name="connsiteX272" fmla="*/ 2309927 w 4603109"/>
              <a:gd name="connsiteY272" fmla="*/ 0 h 924402"/>
              <a:gd name="connsiteX273" fmla="*/ 2316435 w 4603109"/>
              <a:gd name="connsiteY273" fmla="*/ 0 h 924402"/>
              <a:gd name="connsiteX274" fmla="*/ 2316703 w 4603109"/>
              <a:gd name="connsiteY274" fmla="*/ 0 h 924402"/>
              <a:gd name="connsiteX275" fmla="*/ 2319466 w 4603109"/>
              <a:gd name="connsiteY275" fmla="*/ 0 h 924402"/>
              <a:gd name="connsiteX276" fmla="*/ 2322840 w 4603109"/>
              <a:gd name="connsiteY276" fmla="*/ 0 h 924402"/>
              <a:gd name="connsiteX277" fmla="*/ 2329528 w 4603109"/>
              <a:gd name="connsiteY277" fmla="*/ 0 h 924402"/>
              <a:gd name="connsiteX278" fmla="*/ 2330869 w 4603109"/>
              <a:gd name="connsiteY278" fmla="*/ 0 h 924402"/>
              <a:gd name="connsiteX279" fmla="*/ 2332328 w 4603109"/>
              <a:gd name="connsiteY279" fmla="*/ 0 h 924402"/>
              <a:gd name="connsiteX280" fmla="*/ 2332360 w 4603109"/>
              <a:gd name="connsiteY280" fmla="*/ 0 h 924402"/>
              <a:gd name="connsiteX281" fmla="*/ 2335803 w 4603109"/>
              <a:gd name="connsiteY281" fmla="*/ 0 h 924402"/>
              <a:gd name="connsiteX282" fmla="*/ 2343312 w 4603109"/>
              <a:gd name="connsiteY282" fmla="*/ 0 h 924402"/>
              <a:gd name="connsiteX283" fmla="*/ 2344804 w 4603109"/>
              <a:gd name="connsiteY283" fmla="*/ 0 h 924402"/>
              <a:gd name="connsiteX284" fmla="*/ 2346768 w 4603109"/>
              <a:gd name="connsiteY284" fmla="*/ 0 h 924402"/>
              <a:gd name="connsiteX285" fmla="*/ 2347827 w 4603109"/>
              <a:gd name="connsiteY285" fmla="*/ 0 h 924402"/>
              <a:gd name="connsiteX286" fmla="*/ 2352274 w 4603109"/>
              <a:gd name="connsiteY286" fmla="*/ 0 h 924402"/>
              <a:gd name="connsiteX287" fmla="*/ 2359443 w 4603109"/>
              <a:gd name="connsiteY287" fmla="*/ 0 h 924402"/>
              <a:gd name="connsiteX288" fmla="*/ 2359865 w 4603109"/>
              <a:gd name="connsiteY288" fmla="*/ 0 h 924402"/>
              <a:gd name="connsiteX289" fmla="*/ 2359989 w 4603109"/>
              <a:gd name="connsiteY289" fmla="*/ 0 h 924402"/>
              <a:gd name="connsiteX290" fmla="*/ 2360887 w 4603109"/>
              <a:gd name="connsiteY290" fmla="*/ 0 h 924402"/>
              <a:gd name="connsiteX291" fmla="*/ 2360934 w 4603109"/>
              <a:gd name="connsiteY291" fmla="*/ 0 h 924402"/>
              <a:gd name="connsiteX292" fmla="*/ 2371886 w 4603109"/>
              <a:gd name="connsiteY292" fmla="*/ 0 h 924402"/>
              <a:gd name="connsiteX293" fmla="*/ 2373377 w 4603109"/>
              <a:gd name="connsiteY293" fmla="*/ 0 h 924402"/>
              <a:gd name="connsiteX294" fmla="*/ 2377892 w 4603109"/>
              <a:gd name="connsiteY294" fmla="*/ 0 h 924402"/>
              <a:gd name="connsiteX295" fmla="*/ 2382339 w 4603109"/>
              <a:gd name="connsiteY295" fmla="*/ 0 h 924402"/>
              <a:gd name="connsiteX296" fmla="*/ 2390054 w 4603109"/>
              <a:gd name="connsiteY296" fmla="*/ 0 h 924402"/>
              <a:gd name="connsiteX297" fmla="*/ 2419821 w 4603109"/>
              <a:gd name="connsiteY297" fmla="*/ 0 h 924402"/>
              <a:gd name="connsiteX298" fmla="*/ 2427040 w 4603109"/>
              <a:gd name="connsiteY298" fmla="*/ 0 h 924402"/>
              <a:gd name="connsiteX299" fmla="*/ 2436490 w 4603109"/>
              <a:gd name="connsiteY299" fmla="*/ 0 h 924402"/>
              <a:gd name="connsiteX300" fmla="*/ 2444472 w 4603109"/>
              <a:gd name="connsiteY300" fmla="*/ 0 h 924402"/>
              <a:gd name="connsiteX301" fmla="*/ 2448678 w 4603109"/>
              <a:gd name="connsiteY301" fmla="*/ 0 h 924402"/>
              <a:gd name="connsiteX302" fmla="*/ 2450171 w 4603109"/>
              <a:gd name="connsiteY302" fmla="*/ 0 h 924402"/>
              <a:gd name="connsiteX303" fmla="*/ 2450609 w 4603109"/>
              <a:gd name="connsiteY303" fmla="*/ 0 h 924402"/>
              <a:gd name="connsiteX304" fmla="*/ 2463572 w 4603109"/>
              <a:gd name="connsiteY304" fmla="*/ 0 h 924402"/>
              <a:gd name="connsiteX305" fmla="*/ 2471081 w 4603109"/>
              <a:gd name="connsiteY305" fmla="*/ 0 h 924402"/>
              <a:gd name="connsiteX306" fmla="*/ 2472573 w 4603109"/>
              <a:gd name="connsiteY306" fmla="*/ 0 h 924402"/>
              <a:gd name="connsiteX307" fmla="*/ 2474537 w 4603109"/>
              <a:gd name="connsiteY307" fmla="*/ 0 h 924402"/>
              <a:gd name="connsiteX308" fmla="*/ 2475596 w 4603109"/>
              <a:gd name="connsiteY308" fmla="*/ 0 h 924402"/>
              <a:gd name="connsiteX309" fmla="*/ 2477252 w 4603109"/>
              <a:gd name="connsiteY309" fmla="*/ 0 h 924402"/>
              <a:gd name="connsiteX310" fmla="*/ 2478712 w 4603109"/>
              <a:gd name="connsiteY310" fmla="*/ 0 h 924402"/>
              <a:gd name="connsiteX311" fmla="*/ 2478743 w 4603109"/>
              <a:gd name="connsiteY311" fmla="*/ 0 h 924402"/>
              <a:gd name="connsiteX312" fmla="*/ 2480043 w 4603109"/>
              <a:gd name="connsiteY312" fmla="*/ 0 h 924402"/>
              <a:gd name="connsiteX313" fmla="*/ 2499655 w 4603109"/>
              <a:gd name="connsiteY313" fmla="*/ 0 h 924402"/>
              <a:gd name="connsiteX314" fmla="*/ 2501146 w 4603109"/>
              <a:gd name="connsiteY314" fmla="*/ 0 h 924402"/>
              <a:gd name="connsiteX315" fmla="*/ 2505661 w 4603109"/>
              <a:gd name="connsiteY315" fmla="*/ 0 h 924402"/>
              <a:gd name="connsiteX316" fmla="*/ 2508776 w 4603109"/>
              <a:gd name="connsiteY316" fmla="*/ 0 h 924402"/>
              <a:gd name="connsiteX317" fmla="*/ 2510108 w 4603109"/>
              <a:gd name="connsiteY317" fmla="*/ 0 h 924402"/>
              <a:gd name="connsiteX318" fmla="*/ 2524178 w 4603109"/>
              <a:gd name="connsiteY318" fmla="*/ 0 h 924402"/>
              <a:gd name="connsiteX319" fmla="*/ 2525248 w 4603109"/>
              <a:gd name="connsiteY319" fmla="*/ 0 h 924402"/>
              <a:gd name="connsiteX320" fmla="*/ 2525669 w 4603109"/>
              <a:gd name="connsiteY320" fmla="*/ 0 h 924402"/>
              <a:gd name="connsiteX321" fmla="*/ 2552329 w 4603109"/>
              <a:gd name="connsiteY321" fmla="*/ 0 h 924402"/>
              <a:gd name="connsiteX322" fmla="*/ 2552751 w 4603109"/>
              <a:gd name="connsiteY322" fmla="*/ 0 h 924402"/>
              <a:gd name="connsiteX323" fmla="*/ 2554242 w 4603109"/>
              <a:gd name="connsiteY323" fmla="*/ 0 h 924402"/>
              <a:gd name="connsiteX324" fmla="*/ 2574787 w 4603109"/>
              <a:gd name="connsiteY324" fmla="*/ 0 h 924402"/>
              <a:gd name="connsiteX325" fmla="*/ 2576279 w 4603109"/>
              <a:gd name="connsiteY325" fmla="*/ 0 h 924402"/>
              <a:gd name="connsiteX326" fmla="*/ 2576447 w 4603109"/>
              <a:gd name="connsiteY326" fmla="*/ 0 h 924402"/>
              <a:gd name="connsiteX327" fmla="*/ 2577940 w 4603109"/>
              <a:gd name="connsiteY327" fmla="*/ 0 h 924402"/>
              <a:gd name="connsiteX328" fmla="*/ 2603360 w 4603109"/>
              <a:gd name="connsiteY328" fmla="*/ 0 h 924402"/>
              <a:gd name="connsiteX329" fmla="*/ 2604852 w 4603109"/>
              <a:gd name="connsiteY329" fmla="*/ 0 h 924402"/>
              <a:gd name="connsiteX330" fmla="*/ 2605021 w 4603109"/>
              <a:gd name="connsiteY330" fmla="*/ 0 h 924402"/>
              <a:gd name="connsiteX331" fmla="*/ 2605484 w 4603109"/>
              <a:gd name="connsiteY331" fmla="*/ 0 h 924402"/>
              <a:gd name="connsiteX332" fmla="*/ 2606481 w 4603109"/>
              <a:gd name="connsiteY332" fmla="*/ 0 h 924402"/>
              <a:gd name="connsiteX333" fmla="*/ 2606512 w 4603109"/>
              <a:gd name="connsiteY333" fmla="*/ 0 h 924402"/>
              <a:gd name="connsiteX334" fmla="*/ 2606976 w 4603109"/>
              <a:gd name="connsiteY334" fmla="*/ 0 h 924402"/>
              <a:gd name="connsiteX335" fmla="*/ 2618923 w 4603109"/>
              <a:gd name="connsiteY335" fmla="*/ 0 h 924402"/>
              <a:gd name="connsiteX336" fmla="*/ 2621248 w 4603109"/>
              <a:gd name="connsiteY336" fmla="*/ 0 h 924402"/>
              <a:gd name="connsiteX337" fmla="*/ 2622740 w 4603109"/>
              <a:gd name="connsiteY337" fmla="*/ 0 h 924402"/>
              <a:gd name="connsiteX338" fmla="*/ 2627885 w 4603109"/>
              <a:gd name="connsiteY338" fmla="*/ 0 h 924402"/>
              <a:gd name="connsiteX339" fmla="*/ 2629377 w 4603109"/>
              <a:gd name="connsiteY339" fmla="*/ 0 h 924402"/>
              <a:gd name="connsiteX340" fmla="*/ 2634058 w 4603109"/>
              <a:gd name="connsiteY340" fmla="*/ 0 h 924402"/>
              <a:gd name="connsiteX341" fmla="*/ 2635549 w 4603109"/>
              <a:gd name="connsiteY341" fmla="*/ 0 h 924402"/>
              <a:gd name="connsiteX342" fmla="*/ 2636545 w 4603109"/>
              <a:gd name="connsiteY342" fmla="*/ 0 h 924402"/>
              <a:gd name="connsiteX343" fmla="*/ 2648987 w 4603109"/>
              <a:gd name="connsiteY343" fmla="*/ 0 h 924402"/>
              <a:gd name="connsiteX344" fmla="*/ 2649821 w 4603109"/>
              <a:gd name="connsiteY344" fmla="*/ 0 h 924402"/>
              <a:gd name="connsiteX345" fmla="*/ 2651313 w 4603109"/>
              <a:gd name="connsiteY345" fmla="*/ 0 h 924402"/>
              <a:gd name="connsiteX346" fmla="*/ 2651947 w 4603109"/>
              <a:gd name="connsiteY346" fmla="*/ 0 h 924402"/>
              <a:gd name="connsiteX347" fmla="*/ 2653017 w 4603109"/>
              <a:gd name="connsiteY347" fmla="*/ 0 h 924402"/>
              <a:gd name="connsiteX348" fmla="*/ 2653438 w 4603109"/>
              <a:gd name="connsiteY348" fmla="*/ 0 h 924402"/>
              <a:gd name="connsiteX349" fmla="*/ 2656459 w 4603109"/>
              <a:gd name="connsiteY349" fmla="*/ 0 h 924402"/>
              <a:gd name="connsiteX350" fmla="*/ 2657950 w 4603109"/>
              <a:gd name="connsiteY350" fmla="*/ 0 h 924402"/>
              <a:gd name="connsiteX351" fmla="*/ 2665460 w 4603109"/>
              <a:gd name="connsiteY351" fmla="*/ 0 h 924402"/>
              <a:gd name="connsiteX352" fmla="*/ 2680098 w 4603109"/>
              <a:gd name="connsiteY352" fmla="*/ 0 h 924402"/>
              <a:gd name="connsiteX353" fmla="*/ 2680520 w 4603109"/>
              <a:gd name="connsiteY353" fmla="*/ 0 h 924402"/>
              <a:gd name="connsiteX354" fmla="*/ 2682011 w 4603109"/>
              <a:gd name="connsiteY354" fmla="*/ 0 h 924402"/>
              <a:gd name="connsiteX355" fmla="*/ 2692542 w 4603109"/>
              <a:gd name="connsiteY355" fmla="*/ 0 h 924402"/>
              <a:gd name="connsiteX356" fmla="*/ 2702556 w 4603109"/>
              <a:gd name="connsiteY356" fmla="*/ 0 h 924402"/>
              <a:gd name="connsiteX357" fmla="*/ 2704048 w 4603109"/>
              <a:gd name="connsiteY357" fmla="*/ 0 h 924402"/>
              <a:gd name="connsiteX358" fmla="*/ 2724289 w 4603109"/>
              <a:gd name="connsiteY358" fmla="*/ 0 h 924402"/>
              <a:gd name="connsiteX359" fmla="*/ 2731129 w 4603109"/>
              <a:gd name="connsiteY359" fmla="*/ 0 h 924402"/>
              <a:gd name="connsiteX360" fmla="*/ 2732621 w 4603109"/>
              <a:gd name="connsiteY360" fmla="*/ 0 h 924402"/>
              <a:gd name="connsiteX361" fmla="*/ 2733253 w 4603109"/>
              <a:gd name="connsiteY361" fmla="*/ 0 h 924402"/>
              <a:gd name="connsiteX362" fmla="*/ 2734745 w 4603109"/>
              <a:gd name="connsiteY362" fmla="*/ 0 h 924402"/>
              <a:gd name="connsiteX363" fmla="*/ 2746692 w 4603109"/>
              <a:gd name="connsiteY363" fmla="*/ 0 h 924402"/>
              <a:gd name="connsiteX364" fmla="*/ 2749017 w 4603109"/>
              <a:gd name="connsiteY364" fmla="*/ 0 h 924402"/>
              <a:gd name="connsiteX365" fmla="*/ 2750509 w 4603109"/>
              <a:gd name="connsiteY365" fmla="*/ 0 h 924402"/>
              <a:gd name="connsiteX366" fmla="*/ 2754354 w 4603109"/>
              <a:gd name="connsiteY366" fmla="*/ 0 h 924402"/>
              <a:gd name="connsiteX367" fmla="*/ 2755654 w 4603109"/>
              <a:gd name="connsiteY367" fmla="*/ 0 h 924402"/>
              <a:gd name="connsiteX368" fmla="*/ 2757146 w 4603109"/>
              <a:gd name="connsiteY368" fmla="*/ 0 h 924402"/>
              <a:gd name="connsiteX369" fmla="*/ 2761827 w 4603109"/>
              <a:gd name="connsiteY369" fmla="*/ 0 h 924402"/>
              <a:gd name="connsiteX370" fmla="*/ 2763318 w 4603109"/>
              <a:gd name="connsiteY370" fmla="*/ 0 h 924402"/>
              <a:gd name="connsiteX371" fmla="*/ 2776756 w 4603109"/>
              <a:gd name="connsiteY371" fmla="*/ 0 h 924402"/>
              <a:gd name="connsiteX372" fmla="*/ 2777590 w 4603109"/>
              <a:gd name="connsiteY372" fmla="*/ 0 h 924402"/>
              <a:gd name="connsiteX373" fmla="*/ 2779082 w 4603109"/>
              <a:gd name="connsiteY373" fmla="*/ 0 h 924402"/>
              <a:gd name="connsiteX374" fmla="*/ 2783442 w 4603109"/>
              <a:gd name="connsiteY374" fmla="*/ 0 h 924402"/>
              <a:gd name="connsiteX375" fmla="*/ 2784228 w 4603109"/>
              <a:gd name="connsiteY375" fmla="*/ 0 h 924402"/>
              <a:gd name="connsiteX376" fmla="*/ 2785719 w 4603109"/>
              <a:gd name="connsiteY376" fmla="*/ 0 h 924402"/>
              <a:gd name="connsiteX377" fmla="*/ 2786473 w 4603109"/>
              <a:gd name="connsiteY377" fmla="*/ 0 h 924402"/>
              <a:gd name="connsiteX378" fmla="*/ 2793229 w 4603109"/>
              <a:gd name="connsiteY378" fmla="*/ 0 h 924402"/>
              <a:gd name="connsiteX379" fmla="*/ 2799367 w 4603109"/>
              <a:gd name="connsiteY379" fmla="*/ 0 h 924402"/>
              <a:gd name="connsiteX380" fmla="*/ 2813506 w 4603109"/>
              <a:gd name="connsiteY380" fmla="*/ 0 h 924402"/>
              <a:gd name="connsiteX381" fmla="*/ 2820311 w 4603109"/>
              <a:gd name="connsiteY381" fmla="*/ 0 h 924402"/>
              <a:gd name="connsiteX382" fmla="*/ 2827893 w 4603109"/>
              <a:gd name="connsiteY382" fmla="*/ 0 h 924402"/>
              <a:gd name="connsiteX383" fmla="*/ 2827940 w 4603109"/>
              <a:gd name="connsiteY383" fmla="*/ 0 h 924402"/>
              <a:gd name="connsiteX384" fmla="*/ 2829431 w 4603109"/>
              <a:gd name="connsiteY384" fmla="*/ 0 h 924402"/>
              <a:gd name="connsiteX385" fmla="*/ 2829978 w 4603109"/>
              <a:gd name="connsiteY385" fmla="*/ 0 h 924402"/>
              <a:gd name="connsiteX386" fmla="*/ 2852058 w 4603109"/>
              <a:gd name="connsiteY386" fmla="*/ 0 h 924402"/>
              <a:gd name="connsiteX387" fmla="*/ 2857060 w 4603109"/>
              <a:gd name="connsiteY387" fmla="*/ 0 h 924402"/>
              <a:gd name="connsiteX388" fmla="*/ 2857958 w 4603109"/>
              <a:gd name="connsiteY388" fmla="*/ 0 h 924402"/>
              <a:gd name="connsiteX389" fmla="*/ 2871601 w 4603109"/>
              <a:gd name="connsiteY389" fmla="*/ 0 h 924402"/>
              <a:gd name="connsiteX390" fmla="*/ 2882123 w 4603109"/>
              <a:gd name="connsiteY390" fmla="*/ 0 h 924402"/>
              <a:gd name="connsiteX391" fmla="*/ 2894046 w 4603109"/>
              <a:gd name="connsiteY391" fmla="*/ 0 h 924402"/>
              <a:gd name="connsiteX392" fmla="*/ 2903496 w 4603109"/>
              <a:gd name="connsiteY392" fmla="*/ 0 h 924402"/>
              <a:gd name="connsiteX393" fmla="*/ 2911211 w 4603109"/>
              <a:gd name="connsiteY393" fmla="*/ 0 h 924402"/>
              <a:gd name="connsiteX394" fmla="*/ 2914242 w 4603109"/>
              <a:gd name="connsiteY394" fmla="*/ 0 h 924402"/>
              <a:gd name="connsiteX395" fmla="*/ 2914461 w 4603109"/>
              <a:gd name="connsiteY395" fmla="*/ 0 h 924402"/>
              <a:gd name="connsiteX396" fmla="*/ 2924111 w 4603109"/>
              <a:gd name="connsiteY396" fmla="*/ 0 h 924402"/>
              <a:gd name="connsiteX397" fmla="*/ 2927136 w 4603109"/>
              <a:gd name="connsiteY397" fmla="*/ 0 h 924402"/>
              <a:gd name="connsiteX398" fmla="*/ 2933561 w 4603109"/>
              <a:gd name="connsiteY398" fmla="*/ 0 h 924402"/>
              <a:gd name="connsiteX399" fmla="*/ 2939580 w 4603109"/>
              <a:gd name="connsiteY399" fmla="*/ 0 h 924402"/>
              <a:gd name="connsiteX400" fmla="*/ 2941275 w 4603109"/>
              <a:gd name="connsiteY400" fmla="*/ 0 h 924402"/>
              <a:gd name="connsiteX401" fmla="*/ 2941543 w 4603109"/>
              <a:gd name="connsiteY401" fmla="*/ 0 h 924402"/>
              <a:gd name="connsiteX402" fmla="*/ 2945586 w 4603109"/>
              <a:gd name="connsiteY402" fmla="*/ 0 h 924402"/>
              <a:gd name="connsiteX403" fmla="*/ 2950032 w 4603109"/>
              <a:gd name="connsiteY403" fmla="*/ 0 h 924402"/>
              <a:gd name="connsiteX404" fmla="*/ 2955662 w 4603109"/>
              <a:gd name="connsiteY404" fmla="*/ 0 h 924402"/>
              <a:gd name="connsiteX405" fmla="*/ 2955709 w 4603109"/>
              <a:gd name="connsiteY405" fmla="*/ 0 h 924402"/>
              <a:gd name="connsiteX406" fmla="*/ 2957200 w 4603109"/>
              <a:gd name="connsiteY406" fmla="*/ 0 h 924402"/>
              <a:gd name="connsiteX407" fmla="*/ 2957747 w 4603109"/>
              <a:gd name="connsiteY407" fmla="*/ 0 h 924402"/>
              <a:gd name="connsiteX408" fmla="*/ 2968152 w 4603109"/>
              <a:gd name="connsiteY408" fmla="*/ 0 h 924402"/>
              <a:gd name="connsiteX409" fmla="*/ 2969644 w 4603109"/>
              <a:gd name="connsiteY409" fmla="*/ 0 h 924402"/>
              <a:gd name="connsiteX410" fmla="*/ 2972667 w 4603109"/>
              <a:gd name="connsiteY410" fmla="*/ 0 h 924402"/>
              <a:gd name="connsiteX411" fmla="*/ 2977114 w 4603109"/>
              <a:gd name="connsiteY411" fmla="*/ 0 h 924402"/>
              <a:gd name="connsiteX412" fmla="*/ 2984829 w 4603109"/>
              <a:gd name="connsiteY412" fmla="*/ 0 h 924402"/>
              <a:gd name="connsiteX413" fmla="*/ 2985727 w 4603109"/>
              <a:gd name="connsiteY413" fmla="*/ 0 h 924402"/>
              <a:gd name="connsiteX414" fmla="*/ 2999370 w 4603109"/>
              <a:gd name="connsiteY414" fmla="*/ 0 h 924402"/>
              <a:gd name="connsiteX415" fmla="*/ 3021815 w 4603109"/>
              <a:gd name="connsiteY415" fmla="*/ 0 h 924402"/>
              <a:gd name="connsiteX416" fmla="*/ 3031265 w 4603109"/>
              <a:gd name="connsiteY416" fmla="*/ 0 h 924402"/>
              <a:gd name="connsiteX417" fmla="*/ 3042230 w 4603109"/>
              <a:gd name="connsiteY417" fmla="*/ 0 h 924402"/>
              <a:gd name="connsiteX418" fmla="*/ 3044946 w 4603109"/>
              <a:gd name="connsiteY418" fmla="*/ 0 h 924402"/>
              <a:gd name="connsiteX419" fmla="*/ 3051880 w 4603109"/>
              <a:gd name="connsiteY419" fmla="*/ 0 h 924402"/>
              <a:gd name="connsiteX420" fmla="*/ 3061330 w 4603109"/>
              <a:gd name="connsiteY420" fmla="*/ 0 h 924402"/>
              <a:gd name="connsiteX421" fmla="*/ 3067349 w 4603109"/>
              <a:gd name="connsiteY421" fmla="*/ 0 h 924402"/>
              <a:gd name="connsiteX422" fmla="*/ 3069312 w 4603109"/>
              <a:gd name="connsiteY422" fmla="*/ 0 h 924402"/>
              <a:gd name="connsiteX423" fmla="*/ 3073355 w 4603109"/>
              <a:gd name="connsiteY423" fmla="*/ 0 h 924402"/>
              <a:gd name="connsiteX424" fmla="*/ 3073518 w 4603109"/>
              <a:gd name="connsiteY424" fmla="*/ 0 h 924402"/>
              <a:gd name="connsiteX425" fmla="*/ 3075011 w 4603109"/>
              <a:gd name="connsiteY425" fmla="*/ 0 h 924402"/>
              <a:gd name="connsiteX426" fmla="*/ 3077801 w 4603109"/>
              <a:gd name="connsiteY426" fmla="*/ 0 h 924402"/>
              <a:gd name="connsiteX427" fmla="*/ 3095921 w 4603109"/>
              <a:gd name="connsiteY427" fmla="*/ 0 h 924402"/>
              <a:gd name="connsiteX428" fmla="*/ 3097413 w 4603109"/>
              <a:gd name="connsiteY428" fmla="*/ 0 h 924402"/>
              <a:gd name="connsiteX429" fmla="*/ 3100436 w 4603109"/>
              <a:gd name="connsiteY429" fmla="*/ 0 h 924402"/>
              <a:gd name="connsiteX430" fmla="*/ 3103552 w 4603109"/>
              <a:gd name="connsiteY430" fmla="*/ 0 h 924402"/>
              <a:gd name="connsiteX431" fmla="*/ 3104883 w 4603109"/>
              <a:gd name="connsiteY431" fmla="*/ 0 h 924402"/>
              <a:gd name="connsiteX432" fmla="*/ 3120023 w 4603109"/>
              <a:gd name="connsiteY432" fmla="*/ 0 h 924402"/>
              <a:gd name="connsiteX433" fmla="*/ 3120445 w 4603109"/>
              <a:gd name="connsiteY433" fmla="*/ 0 h 924402"/>
              <a:gd name="connsiteX434" fmla="*/ 3149018 w 4603109"/>
              <a:gd name="connsiteY434" fmla="*/ 0 h 924402"/>
              <a:gd name="connsiteX435" fmla="*/ 3150088 w 4603109"/>
              <a:gd name="connsiteY435" fmla="*/ 0 h 924402"/>
              <a:gd name="connsiteX436" fmla="*/ 3150509 w 4603109"/>
              <a:gd name="connsiteY436" fmla="*/ 0 h 924402"/>
              <a:gd name="connsiteX437" fmla="*/ 3171054 w 4603109"/>
              <a:gd name="connsiteY437" fmla="*/ 0 h 924402"/>
              <a:gd name="connsiteX438" fmla="*/ 3172715 w 4603109"/>
              <a:gd name="connsiteY438" fmla="*/ 0 h 924402"/>
              <a:gd name="connsiteX439" fmla="*/ 3199627 w 4603109"/>
              <a:gd name="connsiteY439" fmla="*/ 0 h 924402"/>
              <a:gd name="connsiteX440" fmla="*/ 3201119 w 4603109"/>
              <a:gd name="connsiteY440" fmla="*/ 0 h 924402"/>
              <a:gd name="connsiteX441" fmla="*/ 3201287 w 4603109"/>
              <a:gd name="connsiteY441" fmla="*/ 0 h 924402"/>
              <a:gd name="connsiteX442" fmla="*/ 3201751 w 4603109"/>
              <a:gd name="connsiteY442" fmla="*/ 0 h 924402"/>
              <a:gd name="connsiteX443" fmla="*/ 3202780 w 4603109"/>
              <a:gd name="connsiteY443" fmla="*/ 0 h 924402"/>
              <a:gd name="connsiteX444" fmla="*/ 3217515 w 4603109"/>
              <a:gd name="connsiteY444" fmla="*/ 0 h 924402"/>
              <a:gd name="connsiteX445" fmla="*/ 3224152 w 4603109"/>
              <a:gd name="connsiteY445" fmla="*/ 0 h 924402"/>
              <a:gd name="connsiteX446" fmla="*/ 3230324 w 4603109"/>
              <a:gd name="connsiteY446" fmla="*/ 0 h 924402"/>
              <a:gd name="connsiteX447" fmla="*/ 3231321 w 4603109"/>
              <a:gd name="connsiteY447" fmla="*/ 0 h 924402"/>
              <a:gd name="connsiteX448" fmla="*/ 3231816 w 4603109"/>
              <a:gd name="connsiteY448" fmla="*/ 0 h 924402"/>
              <a:gd name="connsiteX449" fmla="*/ 3243763 w 4603109"/>
              <a:gd name="connsiteY449" fmla="*/ 0 h 924402"/>
              <a:gd name="connsiteX450" fmla="*/ 3246088 w 4603109"/>
              <a:gd name="connsiteY450" fmla="*/ 0 h 924402"/>
              <a:gd name="connsiteX451" fmla="*/ 3247580 w 4603109"/>
              <a:gd name="connsiteY451" fmla="*/ 0 h 924402"/>
              <a:gd name="connsiteX452" fmla="*/ 3247792 w 4603109"/>
              <a:gd name="connsiteY452" fmla="*/ 0 h 924402"/>
              <a:gd name="connsiteX453" fmla="*/ 3248214 w 4603109"/>
              <a:gd name="connsiteY453" fmla="*/ 0 h 924402"/>
              <a:gd name="connsiteX454" fmla="*/ 3252725 w 4603109"/>
              <a:gd name="connsiteY454" fmla="*/ 0 h 924402"/>
              <a:gd name="connsiteX455" fmla="*/ 3254217 w 4603109"/>
              <a:gd name="connsiteY455" fmla="*/ 0 h 924402"/>
              <a:gd name="connsiteX456" fmla="*/ 3260235 w 4603109"/>
              <a:gd name="connsiteY456" fmla="*/ 0 h 924402"/>
              <a:gd name="connsiteX457" fmla="*/ 3276787 w 4603109"/>
              <a:gd name="connsiteY457" fmla="*/ 0 h 924402"/>
              <a:gd name="connsiteX458" fmla="*/ 3277857 w 4603109"/>
              <a:gd name="connsiteY458" fmla="*/ 0 h 924402"/>
              <a:gd name="connsiteX459" fmla="*/ 3278278 w 4603109"/>
              <a:gd name="connsiteY459" fmla="*/ 0 h 924402"/>
              <a:gd name="connsiteX460" fmla="*/ 3290300 w 4603109"/>
              <a:gd name="connsiteY460" fmla="*/ 0 h 924402"/>
              <a:gd name="connsiteX461" fmla="*/ 3298823 w 4603109"/>
              <a:gd name="connsiteY461" fmla="*/ 0 h 924402"/>
              <a:gd name="connsiteX462" fmla="*/ 3327396 w 4603109"/>
              <a:gd name="connsiteY462" fmla="*/ 0 h 924402"/>
              <a:gd name="connsiteX463" fmla="*/ 3328888 w 4603109"/>
              <a:gd name="connsiteY463" fmla="*/ 0 h 924402"/>
              <a:gd name="connsiteX464" fmla="*/ 3329520 w 4603109"/>
              <a:gd name="connsiteY464" fmla="*/ 0 h 924402"/>
              <a:gd name="connsiteX465" fmla="*/ 3345284 w 4603109"/>
              <a:gd name="connsiteY465" fmla="*/ 0 h 924402"/>
              <a:gd name="connsiteX466" fmla="*/ 3349129 w 4603109"/>
              <a:gd name="connsiteY466" fmla="*/ 0 h 924402"/>
              <a:gd name="connsiteX467" fmla="*/ 3351921 w 4603109"/>
              <a:gd name="connsiteY467" fmla="*/ 0 h 924402"/>
              <a:gd name="connsiteX468" fmla="*/ 3358093 w 4603109"/>
              <a:gd name="connsiteY468" fmla="*/ 0 h 924402"/>
              <a:gd name="connsiteX469" fmla="*/ 3359585 w 4603109"/>
              <a:gd name="connsiteY469" fmla="*/ 0 h 924402"/>
              <a:gd name="connsiteX470" fmla="*/ 3371532 w 4603109"/>
              <a:gd name="connsiteY470" fmla="*/ 0 h 924402"/>
              <a:gd name="connsiteX471" fmla="*/ 3373857 w 4603109"/>
              <a:gd name="connsiteY471" fmla="*/ 0 h 924402"/>
              <a:gd name="connsiteX472" fmla="*/ 3375349 w 4603109"/>
              <a:gd name="connsiteY472" fmla="*/ 0 h 924402"/>
              <a:gd name="connsiteX473" fmla="*/ 3380494 w 4603109"/>
              <a:gd name="connsiteY473" fmla="*/ 0 h 924402"/>
              <a:gd name="connsiteX474" fmla="*/ 3381986 w 4603109"/>
              <a:gd name="connsiteY474" fmla="*/ 0 h 924402"/>
              <a:gd name="connsiteX475" fmla="*/ 3388004 w 4603109"/>
              <a:gd name="connsiteY475" fmla="*/ 0 h 924402"/>
              <a:gd name="connsiteX476" fmla="*/ 3408282 w 4603109"/>
              <a:gd name="connsiteY476" fmla="*/ 0 h 924402"/>
              <a:gd name="connsiteX477" fmla="*/ 3418069 w 4603109"/>
              <a:gd name="connsiteY477" fmla="*/ 0 h 924402"/>
              <a:gd name="connsiteX478" fmla="*/ 3424207 w 4603109"/>
              <a:gd name="connsiteY478" fmla="*/ 0 h 924402"/>
              <a:gd name="connsiteX479" fmla="*/ 3424753 w 4603109"/>
              <a:gd name="connsiteY479" fmla="*/ 0 h 924402"/>
              <a:gd name="connsiteX480" fmla="*/ 3452733 w 4603109"/>
              <a:gd name="connsiteY480" fmla="*/ 0 h 924402"/>
              <a:gd name="connsiteX481" fmla="*/ 3454818 w 4603109"/>
              <a:gd name="connsiteY481" fmla="*/ 0 h 924402"/>
              <a:gd name="connsiteX482" fmla="*/ 3476898 w 4603109"/>
              <a:gd name="connsiteY482" fmla="*/ 0 h 924402"/>
              <a:gd name="connsiteX483" fmla="*/ 3496441 w 4603109"/>
              <a:gd name="connsiteY483" fmla="*/ 0 h 924402"/>
              <a:gd name="connsiteX484" fmla="*/ 3509236 w 4603109"/>
              <a:gd name="connsiteY484" fmla="*/ 0 h 924402"/>
              <a:gd name="connsiteX485" fmla="*/ 3518886 w 4603109"/>
              <a:gd name="connsiteY485" fmla="*/ 0 h 924402"/>
              <a:gd name="connsiteX486" fmla="*/ 3528336 w 4603109"/>
              <a:gd name="connsiteY486" fmla="*/ 0 h 924402"/>
              <a:gd name="connsiteX487" fmla="*/ 3536051 w 4603109"/>
              <a:gd name="connsiteY487" fmla="*/ 0 h 924402"/>
              <a:gd name="connsiteX488" fmla="*/ 3539301 w 4603109"/>
              <a:gd name="connsiteY488" fmla="*/ 0 h 924402"/>
              <a:gd name="connsiteX489" fmla="*/ 3540361 w 4603109"/>
              <a:gd name="connsiteY489" fmla="*/ 0 h 924402"/>
              <a:gd name="connsiteX490" fmla="*/ 3544807 w 4603109"/>
              <a:gd name="connsiteY490" fmla="*/ 0 h 924402"/>
              <a:gd name="connsiteX491" fmla="*/ 3551976 w 4603109"/>
              <a:gd name="connsiteY491" fmla="*/ 0 h 924402"/>
              <a:gd name="connsiteX492" fmla="*/ 3552522 w 4603109"/>
              <a:gd name="connsiteY492" fmla="*/ 0 h 924402"/>
              <a:gd name="connsiteX493" fmla="*/ 3564420 w 4603109"/>
              <a:gd name="connsiteY493" fmla="*/ 0 h 924402"/>
              <a:gd name="connsiteX494" fmla="*/ 3570426 w 4603109"/>
              <a:gd name="connsiteY494" fmla="*/ 0 h 924402"/>
              <a:gd name="connsiteX495" fmla="*/ 3574872 w 4603109"/>
              <a:gd name="connsiteY495" fmla="*/ 0 h 924402"/>
              <a:gd name="connsiteX496" fmla="*/ 3580502 w 4603109"/>
              <a:gd name="connsiteY496" fmla="*/ 0 h 924402"/>
              <a:gd name="connsiteX497" fmla="*/ 3582587 w 4603109"/>
              <a:gd name="connsiteY497" fmla="*/ 0 h 924402"/>
              <a:gd name="connsiteX498" fmla="*/ 3624210 w 4603109"/>
              <a:gd name="connsiteY498" fmla="*/ 0 h 924402"/>
              <a:gd name="connsiteX499" fmla="*/ 3637005 w 4603109"/>
              <a:gd name="connsiteY499" fmla="*/ 0 h 924402"/>
              <a:gd name="connsiteX500" fmla="*/ 3646655 w 4603109"/>
              <a:gd name="connsiteY500" fmla="*/ 0 h 924402"/>
              <a:gd name="connsiteX501" fmla="*/ 3656105 w 4603109"/>
              <a:gd name="connsiteY501" fmla="*/ 0 h 924402"/>
              <a:gd name="connsiteX502" fmla="*/ 3667070 w 4603109"/>
              <a:gd name="connsiteY502" fmla="*/ 0 h 924402"/>
              <a:gd name="connsiteX503" fmla="*/ 3668130 w 4603109"/>
              <a:gd name="connsiteY503" fmla="*/ 0 h 924402"/>
              <a:gd name="connsiteX504" fmla="*/ 3669786 w 4603109"/>
              <a:gd name="connsiteY504" fmla="*/ 0 h 924402"/>
              <a:gd name="connsiteX505" fmla="*/ 3672576 w 4603109"/>
              <a:gd name="connsiteY505" fmla="*/ 0 h 924402"/>
              <a:gd name="connsiteX506" fmla="*/ 3692189 w 4603109"/>
              <a:gd name="connsiteY506" fmla="*/ 0 h 924402"/>
              <a:gd name="connsiteX507" fmla="*/ 3698195 w 4603109"/>
              <a:gd name="connsiteY507" fmla="*/ 0 h 924402"/>
              <a:gd name="connsiteX508" fmla="*/ 3702641 w 4603109"/>
              <a:gd name="connsiteY508" fmla="*/ 0 h 924402"/>
              <a:gd name="connsiteX509" fmla="*/ 3744863 w 4603109"/>
              <a:gd name="connsiteY509" fmla="*/ 0 h 924402"/>
              <a:gd name="connsiteX510" fmla="*/ 3745285 w 4603109"/>
              <a:gd name="connsiteY510" fmla="*/ 0 h 924402"/>
              <a:gd name="connsiteX511" fmla="*/ 3795894 w 4603109"/>
              <a:gd name="connsiteY511" fmla="*/ 0 h 924402"/>
              <a:gd name="connsiteX512" fmla="*/ 3797555 w 4603109"/>
              <a:gd name="connsiteY512" fmla="*/ 0 h 924402"/>
              <a:gd name="connsiteX513" fmla="*/ 3826591 w 4603109"/>
              <a:gd name="connsiteY513" fmla="*/ 0 h 924402"/>
              <a:gd name="connsiteX514" fmla="*/ 3842355 w 4603109"/>
              <a:gd name="connsiteY514" fmla="*/ 0 h 924402"/>
              <a:gd name="connsiteX515" fmla="*/ 3848992 w 4603109"/>
              <a:gd name="connsiteY515" fmla="*/ 0 h 924402"/>
              <a:gd name="connsiteX516" fmla="*/ 3872632 w 4603109"/>
              <a:gd name="connsiteY516" fmla="*/ 0 h 924402"/>
              <a:gd name="connsiteX517" fmla="*/ 3873054 w 4603109"/>
              <a:gd name="connsiteY517" fmla="*/ 0 h 924402"/>
              <a:gd name="connsiteX518" fmla="*/ 3885075 w 4603109"/>
              <a:gd name="connsiteY518" fmla="*/ 0 h 924402"/>
              <a:gd name="connsiteX519" fmla="*/ 3923663 w 4603109"/>
              <a:gd name="connsiteY519" fmla="*/ 0 h 924402"/>
              <a:gd name="connsiteX520" fmla="*/ 3954360 w 4603109"/>
              <a:gd name="connsiteY520" fmla="*/ 0 h 924402"/>
              <a:gd name="connsiteX521" fmla="*/ 3970124 w 4603109"/>
              <a:gd name="connsiteY521" fmla="*/ 0 h 924402"/>
              <a:gd name="connsiteX522" fmla="*/ 3976761 w 4603109"/>
              <a:gd name="connsiteY522" fmla="*/ 0 h 924402"/>
              <a:gd name="connsiteX523" fmla="*/ 4012844 w 4603109"/>
              <a:gd name="connsiteY523" fmla="*/ 0 h 924402"/>
              <a:gd name="connsiteX524" fmla="*/ 4049593 w 4603109"/>
              <a:gd name="connsiteY524" fmla="*/ 0 h 924402"/>
              <a:gd name="connsiteX525" fmla="*/ 4169647 w 4603109"/>
              <a:gd name="connsiteY525" fmla="*/ 0 h 924402"/>
              <a:gd name="connsiteX526" fmla="*/ 4177362 w 4603109"/>
              <a:gd name="connsiteY526" fmla="*/ 0 h 924402"/>
              <a:gd name="connsiteX527" fmla="*/ 4297416 w 4603109"/>
              <a:gd name="connsiteY527" fmla="*/ 0 h 924402"/>
              <a:gd name="connsiteX528" fmla="*/ 4379339 w 4603109"/>
              <a:gd name="connsiteY528" fmla="*/ 47054 h 924402"/>
              <a:gd name="connsiteX529" fmla="*/ 4591731 w 4603109"/>
              <a:gd name="connsiteY529" fmla="*/ 415146 h 924402"/>
              <a:gd name="connsiteX530" fmla="*/ 4591731 w 4603109"/>
              <a:gd name="connsiteY530" fmla="*/ 509257 h 924402"/>
              <a:gd name="connsiteX531" fmla="*/ 4379339 w 4603109"/>
              <a:gd name="connsiteY531" fmla="*/ 877348 h 924402"/>
              <a:gd name="connsiteX532" fmla="*/ 4297416 w 4603109"/>
              <a:gd name="connsiteY532" fmla="*/ 924402 h 924402"/>
              <a:gd name="connsiteX533" fmla="*/ 4169647 w 4603109"/>
              <a:gd name="connsiteY533" fmla="*/ 924402 h 924402"/>
              <a:gd name="connsiteX534" fmla="*/ 3976761 w 4603109"/>
              <a:gd name="connsiteY534" fmla="*/ 924402 h 924402"/>
              <a:gd name="connsiteX535" fmla="*/ 3872632 w 4603109"/>
              <a:gd name="connsiteY535" fmla="*/ 924402 h 924402"/>
              <a:gd name="connsiteX536" fmla="*/ 3848992 w 4603109"/>
              <a:gd name="connsiteY536" fmla="*/ 924402 h 924402"/>
              <a:gd name="connsiteX537" fmla="*/ 3744863 w 4603109"/>
              <a:gd name="connsiteY537" fmla="*/ 924402 h 924402"/>
              <a:gd name="connsiteX538" fmla="*/ 3702641 w 4603109"/>
              <a:gd name="connsiteY538" fmla="*/ 924402 h 924402"/>
              <a:gd name="connsiteX539" fmla="*/ 3672576 w 4603109"/>
              <a:gd name="connsiteY539" fmla="*/ 924402 h 924402"/>
              <a:gd name="connsiteX540" fmla="*/ 3656105 w 4603109"/>
              <a:gd name="connsiteY540" fmla="*/ 924402 h 924402"/>
              <a:gd name="connsiteX541" fmla="*/ 3574872 w 4603109"/>
              <a:gd name="connsiteY541" fmla="*/ 924402 h 924402"/>
              <a:gd name="connsiteX542" fmla="*/ 3551976 w 4603109"/>
              <a:gd name="connsiteY542" fmla="*/ 924402 h 924402"/>
              <a:gd name="connsiteX543" fmla="*/ 3544807 w 4603109"/>
              <a:gd name="connsiteY543" fmla="*/ 924402 h 924402"/>
              <a:gd name="connsiteX544" fmla="*/ 3528336 w 4603109"/>
              <a:gd name="connsiteY544" fmla="*/ 924402 h 924402"/>
              <a:gd name="connsiteX545" fmla="*/ 3424207 w 4603109"/>
              <a:gd name="connsiteY545" fmla="*/ 924402 h 924402"/>
              <a:gd name="connsiteX546" fmla="*/ 3381986 w 4603109"/>
              <a:gd name="connsiteY546" fmla="*/ 924402 h 924402"/>
              <a:gd name="connsiteX547" fmla="*/ 3380494 w 4603109"/>
              <a:gd name="connsiteY547" fmla="*/ 924402 h 924402"/>
              <a:gd name="connsiteX548" fmla="*/ 3351921 w 4603109"/>
              <a:gd name="connsiteY548" fmla="*/ 924402 h 924402"/>
              <a:gd name="connsiteX549" fmla="*/ 3277857 w 4603109"/>
              <a:gd name="connsiteY549" fmla="*/ 924402 h 924402"/>
              <a:gd name="connsiteX550" fmla="*/ 3254217 w 4603109"/>
              <a:gd name="connsiteY550" fmla="*/ 924402 h 924402"/>
              <a:gd name="connsiteX551" fmla="*/ 3252725 w 4603109"/>
              <a:gd name="connsiteY551" fmla="*/ 924402 h 924402"/>
              <a:gd name="connsiteX552" fmla="*/ 3247792 w 4603109"/>
              <a:gd name="connsiteY552" fmla="*/ 924402 h 924402"/>
              <a:gd name="connsiteX553" fmla="*/ 3231321 w 4603109"/>
              <a:gd name="connsiteY553" fmla="*/ 924402 h 924402"/>
              <a:gd name="connsiteX554" fmla="*/ 3224152 w 4603109"/>
              <a:gd name="connsiteY554" fmla="*/ 924402 h 924402"/>
              <a:gd name="connsiteX555" fmla="*/ 3150088 w 4603109"/>
              <a:gd name="connsiteY555" fmla="*/ 924402 h 924402"/>
              <a:gd name="connsiteX556" fmla="*/ 3120023 w 4603109"/>
              <a:gd name="connsiteY556" fmla="*/ 924402 h 924402"/>
              <a:gd name="connsiteX557" fmla="*/ 3104883 w 4603109"/>
              <a:gd name="connsiteY557" fmla="*/ 924402 h 924402"/>
              <a:gd name="connsiteX558" fmla="*/ 3103552 w 4603109"/>
              <a:gd name="connsiteY558" fmla="*/ 924402 h 924402"/>
              <a:gd name="connsiteX559" fmla="*/ 3077801 w 4603109"/>
              <a:gd name="connsiteY559" fmla="*/ 924402 h 924402"/>
              <a:gd name="connsiteX560" fmla="*/ 3061330 w 4603109"/>
              <a:gd name="connsiteY560" fmla="*/ 924402 h 924402"/>
              <a:gd name="connsiteX561" fmla="*/ 3031265 w 4603109"/>
              <a:gd name="connsiteY561" fmla="*/ 924402 h 924402"/>
              <a:gd name="connsiteX562" fmla="*/ 2977114 w 4603109"/>
              <a:gd name="connsiteY562" fmla="*/ 924402 h 924402"/>
              <a:gd name="connsiteX563" fmla="*/ 2957200 w 4603109"/>
              <a:gd name="connsiteY563" fmla="*/ 924402 h 924402"/>
              <a:gd name="connsiteX564" fmla="*/ 2955709 w 4603109"/>
              <a:gd name="connsiteY564" fmla="*/ 924402 h 924402"/>
              <a:gd name="connsiteX565" fmla="*/ 2950032 w 4603109"/>
              <a:gd name="connsiteY565" fmla="*/ 924402 h 924402"/>
              <a:gd name="connsiteX566" fmla="*/ 2933561 w 4603109"/>
              <a:gd name="connsiteY566" fmla="*/ 924402 h 924402"/>
              <a:gd name="connsiteX567" fmla="*/ 2927136 w 4603109"/>
              <a:gd name="connsiteY567" fmla="*/ 924402 h 924402"/>
              <a:gd name="connsiteX568" fmla="*/ 2903496 w 4603109"/>
              <a:gd name="connsiteY568" fmla="*/ 924402 h 924402"/>
              <a:gd name="connsiteX569" fmla="*/ 2829431 w 4603109"/>
              <a:gd name="connsiteY569" fmla="*/ 924402 h 924402"/>
              <a:gd name="connsiteX570" fmla="*/ 2827940 w 4603109"/>
              <a:gd name="connsiteY570" fmla="*/ 924402 h 924402"/>
              <a:gd name="connsiteX571" fmla="*/ 2799367 w 4603109"/>
              <a:gd name="connsiteY571" fmla="*/ 924402 h 924402"/>
              <a:gd name="connsiteX572" fmla="*/ 2785719 w 4603109"/>
              <a:gd name="connsiteY572" fmla="*/ 924402 h 924402"/>
              <a:gd name="connsiteX573" fmla="*/ 2784228 w 4603109"/>
              <a:gd name="connsiteY573" fmla="*/ 924402 h 924402"/>
              <a:gd name="connsiteX574" fmla="*/ 2757146 w 4603109"/>
              <a:gd name="connsiteY574" fmla="*/ 924402 h 924402"/>
              <a:gd name="connsiteX575" fmla="*/ 2755654 w 4603109"/>
              <a:gd name="connsiteY575" fmla="*/ 924402 h 924402"/>
              <a:gd name="connsiteX576" fmla="*/ 2680098 w 4603109"/>
              <a:gd name="connsiteY576" fmla="*/ 924402 h 924402"/>
              <a:gd name="connsiteX577" fmla="*/ 2657950 w 4603109"/>
              <a:gd name="connsiteY577" fmla="*/ 924402 h 924402"/>
              <a:gd name="connsiteX578" fmla="*/ 2656459 w 4603109"/>
              <a:gd name="connsiteY578" fmla="*/ 924402 h 924402"/>
              <a:gd name="connsiteX579" fmla="*/ 2653017 w 4603109"/>
              <a:gd name="connsiteY579" fmla="*/ 924402 h 924402"/>
              <a:gd name="connsiteX580" fmla="*/ 2636545 w 4603109"/>
              <a:gd name="connsiteY580" fmla="*/ 924402 h 924402"/>
              <a:gd name="connsiteX581" fmla="*/ 2629377 w 4603109"/>
              <a:gd name="connsiteY581" fmla="*/ 924402 h 924402"/>
              <a:gd name="connsiteX582" fmla="*/ 2627885 w 4603109"/>
              <a:gd name="connsiteY582" fmla="*/ 924402 h 924402"/>
              <a:gd name="connsiteX583" fmla="*/ 2606481 w 4603109"/>
              <a:gd name="connsiteY583" fmla="*/ 924402 h 924402"/>
              <a:gd name="connsiteX584" fmla="*/ 2552329 w 4603109"/>
              <a:gd name="connsiteY584" fmla="*/ 924402 h 924402"/>
              <a:gd name="connsiteX585" fmla="*/ 2525248 w 4603109"/>
              <a:gd name="connsiteY585" fmla="*/ 924402 h 924402"/>
              <a:gd name="connsiteX586" fmla="*/ 2510108 w 4603109"/>
              <a:gd name="connsiteY586" fmla="*/ 924402 h 924402"/>
              <a:gd name="connsiteX587" fmla="*/ 2508776 w 4603109"/>
              <a:gd name="connsiteY587" fmla="*/ 924402 h 924402"/>
              <a:gd name="connsiteX588" fmla="*/ 2480043 w 4603109"/>
              <a:gd name="connsiteY588" fmla="*/ 924402 h 924402"/>
              <a:gd name="connsiteX589" fmla="*/ 2478712 w 4603109"/>
              <a:gd name="connsiteY589" fmla="*/ 924402 h 924402"/>
              <a:gd name="connsiteX590" fmla="*/ 2463572 w 4603109"/>
              <a:gd name="connsiteY590" fmla="*/ 924402 h 924402"/>
              <a:gd name="connsiteX591" fmla="*/ 2436490 w 4603109"/>
              <a:gd name="connsiteY591" fmla="*/ 924402 h 924402"/>
              <a:gd name="connsiteX592" fmla="*/ 2382339 w 4603109"/>
              <a:gd name="connsiteY592" fmla="*/ 924402 h 924402"/>
              <a:gd name="connsiteX593" fmla="*/ 2360934 w 4603109"/>
              <a:gd name="connsiteY593" fmla="*/ 924402 h 924402"/>
              <a:gd name="connsiteX594" fmla="*/ 2359443 w 4603109"/>
              <a:gd name="connsiteY594" fmla="*/ 924402 h 924402"/>
              <a:gd name="connsiteX595" fmla="*/ 2352274 w 4603109"/>
              <a:gd name="connsiteY595" fmla="*/ 924402 h 924402"/>
              <a:gd name="connsiteX596" fmla="*/ 2335803 w 4603109"/>
              <a:gd name="connsiteY596" fmla="*/ 924402 h 924402"/>
              <a:gd name="connsiteX597" fmla="*/ 2332360 w 4603109"/>
              <a:gd name="connsiteY597" fmla="*/ 924402 h 924402"/>
              <a:gd name="connsiteX598" fmla="*/ 2332328 w 4603109"/>
              <a:gd name="connsiteY598" fmla="*/ 924402 h 924402"/>
              <a:gd name="connsiteX599" fmla="*/ 2330869 w 4603109"/>
              <a:gd name="connsiteY599" fmla="*/ 924402 h 924402"/>
              <a:gd name="connsiteX600" fmla="*/ 2308721 w 4603109"/>
              <a:gd name="connsiteY600" fmla="*/ 924402 h 924402"/>
              <a:gd name="connsiteX601" fmla="*/ 2233165 w 4603109"/>
              <a:gd name="connsiteY601" fmla="*/ 924402 h 924402"/>
              <a:gd name="connsiteX602" fmla="*/ 2231674 w 4603109"/>
              <a:gd name="connsiteY602" fmla="*/ 924402 h 924402"/>
              <a:gd name="connsiteX603" fmla="*/ 2204591 w 4603109"/>
              <a:gd name="connsiteY603" fmla="*/ 924402 h 924402"/>
              <a:gd name="connsiteX604" fmla="*/ 2204559 w 4603109"/>
              <a:gd name="connsiteY604" fmla="*/ 924402 h 924402"/>
              <a:gd name="connsiteX605" fmla="*/ 2203100 w 4603109"/>
              <a:gd name="connsiteY605" fmla="*/ 924402 h 924402"/>
              <a:gd name="connsiteX606" fmla="*/ 2189452 w 4603109"/>
              <a:gd name="connsiteY606" fmla="*/ 924402 h 924402"/>
              <a:gd name="connsiteX607" fmla="*/ 2160879 w 4603109"/>
              <a:gd name="connsiteY607" fmla="*/ 924402 h 924402"/>
              <a:gd name="connsiteX608" fmla="*/ 2159388 w 4603109"/>
              <a:gd name="connsiteY608" fmla="*/ 924402 h 924402"/>
              <a:gd name="connsiteX609" fmla="*/ 2085323 w 4603109"/>
              <a:gd name="connsiteY609" fmla="*/ 924402 h 924402"/>
              <a:gd name="connsiteX610" fmla="*/ 2077294 w 4603109"/>
              <a:gd name="connsiteY610" fmla="*/ 924402 h 924402"/>
              <a:gd name="connsiteX611" fmla="*/ 2061683 w 4603109"/>
              <a:gd name="connsiteY611" fmla="*/ 924402 h 924402"/>
              <a:gd name="connsiteX612" fmla="*/ 2055258 w 4603109"/>
              <a:gd name="connsiteY612" fmla="*/ 924402 h 924402"/>
              <a:gd name="connsiteX613" fmla="*/ 2038787 w 4603109"/>
              <a:gd name="connsiteY613" fmla="*/ 924402 h 924402"/>
              <a:gd name="connsiteX614" fmla="*/ 2033110 w 4603109"/>
              <a:gd name="connsiteY614" fmla="*/ 924402 h 924402"/>
              <a:gd name="connsiteX615" fmla="*/ 2031619 w 4603109"/>
              <a:gd name="connsiteY615" fmla="*/ 924402 h 924402"/>
              <a:gd name="connsiteX616" fmla="*/ 2011705 w 4603109"/>
              <a:gd name="connsiteY616" fmla="*/ 924402 h 924402"/>
              <a:gd name="connsiteX617" fmla="*/ 1957554 w 4603109"/>
              <a:gd name="connsiteY617" fmla="*/ 924402 h 924402"/>
              <a:gd name="connsiteX618" fmla="*/ 1949525 w 4603109"/>
              <a:gd name="connsiteY618" fmla="*/ 924402 h 924402"/>
              <a:gd name="connsiteX619" fmla="*/ 1927489 w 4603109"/>
              <a:gd name="connsiteY619" fmla="*/ 924402 h 924402"/>
              <a:gd name="connsiteX620" fmla="*/ 1911018 w 4603109"/>
              <a:gd name="connsiteY620" fmla="*/ 924402 h 924402"/>
              <a:gd name="connsiteX621" fmla="*/ 1907543 w 4603109"/>
              <a:gd name="connsiteY621" fmla="*/ 924402 h 924402"/>
              <a:gd name="connsiteX622" fmla="*/ 1885268 w 4603109"/>
              <a:gd name="connsiteY622" fmla="*/ 924402 h 924402"/>
              <a:gd name="connsiteX623" fmla="*/ 1883936 w 4603109"/>
              <a:gd name="connsiteY623" fmla="*/ 924402 h 924402"/>
              <a:gd name="connsiteX624" fmla="*/ 1868796 w 4603109"/>
              <a:gd name="connsiteY624" fmla="*/ 924402 h 924402"/>
              <a:gd name="connsiteX625" fmla="*/ 1838732 w 4603109"/>
              <a:gd name="connsiteY625" fmla="*/ 924402 h 924402"/>
              <a:gd name="connsiteX626" fmla="*/ 1779774 w 4603109"/>
              <a:gd name="connsiteY626" fmla="*/ 924402 h 924402"/>
              <a:gd name="connsiteX627" fmla="*/ 1764668 w 4603109"/>
              <a:gd name="connsiteY627" fmla="*/ 924402 h 924402"/>
              <a:gd name="connsiteX628" fmla="*/ 1757499 w 4603109"/>
              <a:gd name="connsiteY628" fmla="*/ 924402 h 924402"/>
              <a:gd name="connsiteX629" fmla="*/ 1741027 w 4603109"/>
              <a:gd name="connsiteY629" fmla="*/ 924402 h 924402"/>
              <a:gd name="connsiteX630" fmla="*/ 1737552 w 4603109"/>
              <a:gd name="connsiteY630" fmla="*/ 924402 h 924402"/>
              <a:gd name="connsiteX631" fmla="*/ 1736094 w 4603109"/>
              <a:gd name="connsiteY631" fmla="*/ 924402 h 924402"/>
              <a:gd name="connsiteX632" fmla="*/ 1734603 w 4603109"/>
              <a:gd name="connsiteY632" fmla="*/ 924402 h 924402"/>
              <a:gd name="connsiteX633" fmla="*/ 1710963 w 4603109"/>
              <a:gd name="connsiteY633" fmla="*/ 924402 h 924402"/>
              <a:gd name="connsiteX634" fmla="*/ 1707488 w 4603109"/>
              <a:gd name="connsiteY634" fmla="*/ 924402 h 924402"/>
              <a:gd name="connsiteX635" fmla="*/ 1652509 w 4603109"/>
              <a:gd name="connsiteY635" fmla="*/ 924402 h 924402"/>
              <a:gd name="connsiteX636" fmla="*/ 1636899 w 4603109"/>
              <a:gd name="connsiteY636" fmla="*/ 924402 h 924402"/>
              <a:gd name="connsiteX637" fmla="*/ 1609783 w 4603109"/>
              <a:gd name="connsiteY637" fmla="*/ 924402 h 924402"/>
              <a:gd name="connsiteX638" fmla="*/ 1608325 w 4603109"/>
              <a:gd name="connsiteY638" fmla="*/ 924402 h 924402"/>
              <a:gd name="connsiteX639" fmla="*/ 1606834 w 4603109"/>
              <a:gd name="connsiteY639" fmla="*/ 924402 h 924402"/>
              <a:gd name="connsiteX640" fmla="*/ 1579719 w 4603109"/>
              <a:gd name="connsiteY640" fmla="*/ 924402 h 924402"/>
              <a:gd name="connsiteX641" fmla="*/ 1564612 w 4603109"/>
              <a:gd name="connsiteY641" fmla="*/ 924402 h 924402"/>
              <a:gd name="connsiteX642" fmla="*/ 1524740 w 4603109"/>
              <a:gd name="connsiteY642" fmla="*/ 924402 h 924402"/>
              <a:gd name="connsiteX643" fmla="*/ 1482518 w 4603109"/>
              <a:gd name="connsiteY643" fmla="*/ 924402 h 924402"/>
              <a:gd name="connsiteX644" fmla="*/ 1460483 w 4603109"/>
              <a:gd name="connsiteY644" fmla="*/ 924402 h 924402"/>
              <a:gd name="connsiteX645" fmla="*/ 1452454 w 4603109"/>
              <a:gd name="connsiteY645" fmla="*/ 924402 h 924402"/>
              <a:gd name="connsiteX646" fmla="*/ 1444011 w 4603109"/>
              <a:gd name="connsiteY646" fmla="*/ 924402 h 924402"/>
              <a:gd name="connsiteX647" fmla="*/ 1436843 w 4603109"/>
              <a:gd name="connsiteY647" fmla="*/ 924402 h 924402"/>
              <a:gd name="connsiteX648" fmla="*/ 1413947 w 4603109"/>
              <a:gd name="connsiteY648" fmla="*/ 924402 h 924402"/>
              <a:gd name="connsiteX649" fmla="*/ 1354749 w 4603109"/>
              <a:gd name="connsiteY649" fmla="*/ 924402 h 924402"/>
              <a:gd name="connsiteX650" fmla="*/ 1332714 w 4603109"/>
              <a:gd name="connsiteY650" fmla="*/ 924402 h 924402"/>
              <a:gd name="connsiteX651" fmla="*/ 1324685 w 4603109"/>
              <a:gd name="connsiteY651" fmla="*/ 924402 h 924402"/>
              <a:gd name="connsiteX652" fmla="*/ 1316242 w 4603109"/>
              <a:gd name="connsiteY652" fmla="*/ 924402 h 924402"/>
              <a:gd name="connsiteX653" fmla="*/ 1312767 w 4603109"/>
              <a:gd name="connsiteY653" fmla="*/ 924402 h 924402"/>
              <a:gd name="connsiteX654" fmla="*/ 1286178 w 4603109"/>
              <a:gd name="connsiteY654" fmla="*/ 924402 h 924402"/>
              <a:gd name="connsiteX655" fmla="*/ 1282703 w 4603109"/>
              <a:gd name="connsiteY655" fmla="*/ 924402 h 924402"/>
              <a:gd name="connsiteX656" fmla="*/ 1243956 w 4603109"/>
              <a:gd name="connsiteY656" fmla="*/ 924402 h 924402"/>
              <a:gd name="connsiteX657" fmla="*/ 1184998 w 4603109"/>
              <a:gd name="connsiteY657" fmla="*/ 924402 h 924402"/>
              <a:gd name="connsiteX658" fmla="*/ 1154934 w 4603109"/>
              <a:gd name="connsiteY658" fmla="*/ 924402 h 924402"/>
              <a:gd name="connsiteX659" fmla="*/ 1139828 w 4603109"/>
              <a:gd name="connsiteY659" fmla="*/ 924402 h 924402"/>
              <a:gd name="connsiteX660" fmla="*/ 1116187 w 4603109"/>
              <a:gd name="connsiteY660" fmla="*/ 924402 h 924402"/>
              <a:gd name="connsiteX661" fmla="*/ 1112712 w 4603109"/>
              <a:gd name="connsiteY661" fmla="*/ 924402 h 924402"/>
              <a:gd name="connsiteX662" fmla="*/ 1057734 w 4603109"/>
              <a:gd name="connsiteY662" fmla="*/ 924402 h 924402"/>
              <a:gd name="connsiteX663" fmla="*/ 1027669 w 4603109"/>
              <a:gd name="connsiteY663" fmla="*/ 924402 h 924402"/>
              <a:gd name="connsiteX664" fmla="*/ 1012059 w 4603109"/>
              <a:gd name="connsiteY664" fmla="*/ 924402 h 924402"/>
              <a:gd name="connsiteX665" fmla="*/ 984943 w 4603109"/>
              <a:gd name="connsiteY665" fmla="*/ 924402 h 924402"/>
              <a:gd name="connsiteX666" fmla="*/ 929965 w 4603109"/>
              <a:gd name="connsiteY666" fmla="*/ 924402 h 924402"/>
              <a:gd name="connsiteX667" fmla="*/ 899900 w 4603109"/>
              <a:gd name="connsiteY667" fmla="*/ 924402 h 924402"/>
              <a:gd name="connsiteX668" fmla="*/ 857678 w 4603109"/>
              <a:gd name="connsiteY668" fmla="*/ 924402 h 924402"/>
              <a:gd name="connsiteX669" fmla="*/ 819171 w 4603109"/>
              <a:gd name="connsiteY669" fmla="*/ 924402 h 924402"/>
              <a:gd name="connsiteX670" fmla="*/ 729909 w 4603109"/>
              <a:gd name="connsiteY670" fmla="*/ 924402 h 924402"/>
              <a:gd name="connsiteX671" fmla="*/ 691402 w 4603109"/>
              <a:gd name="connsiteY671" fmla="*/ 924402 h 924402"/>
              <a:gd name="connsiteX672" fmla="*/ 687927 w 4603109"/>
              <a:gd name="connsiteY672" fmla="*/ 924402 h 924402"/>
              <a:gd name="connsiteX673" fmla="*/ 560158 w 4603109"/>
              <a:gd name="connsiteY673" fmla="*/ 924402 h 924402"/>
              <a:gd name="connsiteX674" fmla="*/ 432894 w 4603109"/>
              <a:gd name="connsiteY674" fmla="*/ 924402 h 924402"/>
              <a:gd name="connsiteX675" fmla="*/ 305125 w 4603109"/>
              <a:gd name="connsiteY675" fmla="*/ 924402 h 924402"/>
              <a:gd name="connsiteX676" fmla="*/ 223202 w 4603109"/>
              <a:gd name="connsiteY676" fmla="*/ 877348 h 924402"/>
              <a:gd name="connsiteX677" fmla="*/ 10809 w 4603109"/>
              <a:gd name="connsiteY677" fmla="*/ 509257 h 924402"/>
              <a:gd name="connsiteX678" fmla="*/ 10809 w 4603109"/>
              <a:gd name="connsiteY678" fmla="*/ 415146 h 924402"/>
              <a:gd name="connsiteX679" fmla="*/ 223202 w 4603109"/>
              <a:gd name="connsiteY679" fmla="*/ 47054 h 924402"/>
              <a:gd name="connsiteX680" fmla="*/ 305125 w 4603109"/>
              <a:gd name="connsiteY680" fmla="*/ 0 h 924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</a:cxnLst>
            <a:rect l="l" t="t" r="r" b="b"/>
            <a:pathLst>
              <a:path w="4603109" h="924402">
                <a:moveTo>
                  <a:pt x="305125" y="0"/>
                </a:moveTo>
                <a:lnTo>
                  <a:pt x="432894" y="0"/>
                </a:lnTo>
                <a:lnTo>
                  <a:pt x="445336" y="0"/>
                </a:lnTo>
                <a:cubicBezTo>
                  <a:pt x="485989" y="0"/>
                  <a:pt x="520835" y="0"/>
                  <a:pt x="550703" y="0"/>
                </a:cubicBezTo>
                <a:lnTo>
                  <a:pt x="560158" y="0"/>
                </a:lnTo>
                <a:lnTo>
                  <a:pt x="573105" y="0"/>
                </a:lnTo>
                <a:lnTo>
                  <a:pt x="626202" y="0"/>
                </a:lnTo>
                <a:cubicBezTo>
                  <a:pt x="646943" y="0"/>
                  <a:pt x="663537" y="0"/>
                  <a:pt x="676811" y="0"/>
                </a:cubicBezTo>
                <a:lnTo>
                  <a:pt x="678472" y="0"/>
                </a:lnTo>
                <a:lnTo>
                  <a:pt x="687927" y="0"/>
                </a:lnTo>
                <a:lnTo>
                  <a:pt x="691402" y="0"/>
                </a:lnTo>
                <a:lnTo>
                  <a:pt x="700371" y="0"/>
                </a:lnTo>
                <a:lnTo>
                  <a:pt x="707508" y="0"/>
                </a:lnTo>
                <a:cubicBezTo>
                  <a:pt x="729909" y="0"/>
                  <a:pt x="729909" y="0"/>
                  <a:pt x="729909" y="0"/>
                </a:cubicBezTo>
                <a:lnTo>
                  <a:pt x="753971" y="0"/>
                </a:lnTo>
                <a:lnTo>
                  <a:pt x="804580" y="0"/>
                </a:lnTo>
                <a:lnTo>
                  <a:pt x="805737" y="0"/>
                </a:lnTo>
                <a:lnTo>
                  <a:pt x="819171" y="0"/>
                </a:lnTo>
                <a:lnTo>
                  <a:pt x="828140" y="0"/>
                </a:lnTo>
                <a:lnTo>
                  <a:pt x="831615" y="0"/>
                </a:lnTo>
                <a:lnTo>
                  <a:pt x="835277" y="0"/>
                </a:lnTo>
                <a:lnTo>
                  <a:pt x="857678" y="0"/>
                </a:lnTo>
                <a:lnTo>
                  <a:pt x="864889" y="0"/>
                </a:lnTo>
                <a:lnTo>
                  <a:pt x="899900" y="0"/>
                </a:lnTo>
                <a:lnTo>
                  <a:pt x="909341" y="0"/>
                </a:lnTo>
                <a:lnTo>
                  <a:pt x="929965" y="0"/>
                </a:lnTo>
                <a:lnTo>
                  <a:pt x="933506" y="0"/>
                </a:lnTo>
                <a:lnTo>
                  <a:pt x="936982" y="0"/>
                </a:lnTo>
                <a:lnTo>
                  <a:pt x="959384" y="0"/>
                </a:lnTo>
                <a:lnTo>
                  <a:pt x="962542" y="0"/>
                </a:lnTo>
                <a:lnTo>
                  <a:pt x="984943" y="0"/>
                </a:lnTo>
                <a:lnTo>
                  <a:pt x="992658" y="0"/>
                </a:lnTo>
                <a:lnTo>
                  <a:pt x="1012059" y="0"/>
                </a:lnTo>
                <a:lnTo>
                  <a:pt x="1012480" y="0"/>
                </a:lnTo>
                <a:lnTo>
                  <a:pt x="1027669" y="0"/>
                </a:lnTo>
                <a:lnTo>
                  <a:pt x="1037110" y="0"/>
                </a:lnTo>
                <a:lnTo>
                  <a:pt x="1040112" y="0"/>
                </a:lnTo>
                <a:lnTo>
                  <a:pt x="1057734" y="0"/>
                </a:lnTo>
                <a:lnTo>
                  <a:pt x="1064751" y="0"/>
                </a:lnTo>
                <a:lnTo>
                  <a:pt x="1070177" y="0"/>
                </a:lnTo>
                <a:lnTo>
                  <a:pt x="1072436" y="0"/>
                </a:lnTo>
                <a:lnTo>
                  <a:pt x="1090311" y="0"/>
                </a:lnTo>
                <a:lnTo>
                  <a:pt x="1110718" y="0"/>
                </a:lnTo>
                <a:lnTo>
                  <a:pt x="1112712" y="0"/>
                </a:lnTo>
                <a:lnTo>
                  <a:pt x="1116187" y="0"/>
                </a:lnTo>
                <a:lnTo>
                  <a:pt x="1139828" y="0"/>
                </a:lnTo>
                <a:lnTo>
                  <a:pt x="1140249" y="0"/>
                </a:lnTo>
                <a:lnTo>
                  <a:pt x="1145480" y="0"/>
                </a:lnTo>
                <a:lnTo>
                  <a:pt x="1152270" y="0"/>
                </a:lnTo>
                <a:lnTo>
                  <a:pt x="1154934" y="0"/>
                </a:lnTo>
                <a:lnTo>
                  <a:pt x="1167881" y="0"/>
                </a:lnTo>
                <a:lnTo>
                  <a:pt x="1175544" y="0"/>
                </a:lnTo>
                <a:lnTo>
                  <a:pt x="1184998" y="0"/>
                </a:lnTo>
                <a:lnTo>
                  <a:pt x="1197946" y="0"/>
                </a:lnTo>
                <a:lnTo>
                  <a:pt x="1200205" y="0"/>
                </a:lnTo>
                <a:lnTo>
                  <a:pt x="1220978" y="0"/>
                </a:lnTo>
                <a:lnTo>
                  <a:pt x="1238487" y="0"/>
                </a:lnTo>
                <a:lnTo>
                  <a:pt x="1243956" y="0"/>
                </a:lnTo>
                <a:lnTo>
                  <a:pt x="1251042" y="0"/>
                </a:lnTo>
                <a:lnTo>
                  <a:pt x="1257637" y="0"/>
                </a:lnTo>
                <a:lnTo>
                  <a:pt x="1271587" y="0"/>
                </a:lnTo>
                <a:lnTo>
                  <a:pt x="1273249" y="0"/>
                </a:lnTo>
                <a:lnTo>
                  <a:pt x="1280039" y="0"/>
                </a:lnTo>
                <a:lnTo>
                  <a:pt x="1282703" y="0"/>
                </a:lnTo>
                <a:lnTo>
                  <a:pt x="1286178" y="0"/>
                </a:lnTo>
                <a:lnTo>
                  <a:pt x="1295146" y="0"/>
                </a:lnTo>
                <a:lnTo>
                  <a:pt x="1301651" y="0"/>
                </a:lnTo>
                <a:lnTo>
                  <a:pt x="1302284" y="0"/>
                </a:lnTo>
                <a:lnTo>
                  <a:pt x="1303313" y="0"/>
                </a:lnTo>
                <a:lnTo>
                  <a:pt x="1312767" y="0"/>
                </a:lnTo>
                <a:lnTo>
                  <a:pt x="1316242" y="0"/>
                </a:lnTo>
                <a:lnTo>
                  <a:pt x="1321886" y="0"/>
                </a:lnTo>
                <a:lnTo>
                  <a:pt x="1324685" y="0"/>
                </a:lnTo>
                <a:lnTo>
                  <a:pt x="1325211" y="0"/>
                </a:lnTo>
                <a:lnTo>
                  <a:pt x="1332348" y="0"/>
                </a:lnTo>
                <a:lnTo>
                  <a:pt x="1332714" y="0"/>
                </a:lnTo>
                <a:lnTo>
                  <a:pt x="1333135" y="0"/>
                </a:lnTo>
                <a:lnTo>
                  <a:pt x="1348747" y="0"/>
                </a:lnTo>
                <a:lnTo>
                  <a:pt x="1354749" y="0"/>
                </a:lnTo>
                <a:lnTo>
                  <a:pt x="1378811" y="0"/>
                </a:lnTo>
                <a:lnTo>
                  <a:pt x="1383745" y="0"/>
                </a:lnTo>
                <a:lnTo>
                  <a:pt x="1385406" y="0"/>
                </a:lnTo>
                <a:lnTo>
                  <a:pt x="1399356" y="0"/>
                </a:lnTo>
                <a:lnTo>
                  <a:pt x="1400513" y="0"/>
                </a:lnTo>
                <a:lnTo>
                  <a:pt x="1413947" y="0"/>
                </a:lnTo>
                <a:lnTo>
                  <a:pt x="1414442" y="0"/>
                </a:lnTo>
                <a:lnTo>
                  <a:pt x="1422915" y="0"/>
                </a:lnTo>
                <a:lnTo>
                  <a:pt x="1426390" y="0"/>
                </a:lnTo>
                <a:lnTo>
                  <a:pt x="1429420" y="0"/>
                </a:lnTo>
                <a:lnTo>
                  <a:pt x="1430053" y="0"/>
                </a:lnTo>
                <a:lnTo>
                  <a:pt x="1430206" y="0"/>
                </a:lnTo>
                <a:lnTo>
                  <a:pt x="1430577" y="0"/>
                </a:lnTo>
                <a:lnTo>
                  <a:pt x="1436843" y="0"/>
                </a:lnTo>
                <a:lnTo>
                  <a:pt x="1444011" y="0"/>
                </a:lnTo>
                <a:lnTo>
                  <a:pt x="1449655" y="0"/>
                </a:lnTo>
                <a:lnTo>
                  <a:pt x="1452454" y="0"/>
                </a:lnTo>
                <a:lnTo>
                  <a:pt x="1452980" y="0"/>
                </a:lnTo>
                <a:lnTo>
                  <a:pt x="1456455" y="0"/>
                </a:lnTo>
                <a:lnTo>
                  <a:pt x="1459664" y="0"/>
                </a:lnTo>
                <a:lnTo>
                  <a:pt x="1460117" y="0"/>
                </a:lnTo>
                <a:lnTo>
                  <a:pt x="1460483" y="0"/>
                </a:lnTo>
                <a:lnTo>
                  <a:pt x="1460904" y="0"/>
                </a:lnTo>
                <a:lnTo>
                  <a:pt x="1472926" y="0"/>
                </a:lnTo>
                <a:lnTo>
                  <a:pt x="1482518" y="0"/>
                </a:lnTo>
                <a:lnTo>
                  <a:pt x="1489729" y="0"/>
                </a:lnTo>
                <a:lnTo>
                  <a:pt x="1504116" y="0"/>
                </a:lnTo>
                <a:lnTo>
                  <a:pt x="1511514" y="0"/>
                </a:lnTo>
                <a:lnTo>
                  <a:pt x="1524740" y="0"/>
                </a:lnTo>
                <a:lnTo>
                  <a:pt x="1528282" y="0"/>
                </a:lnTo>
                <a:lnTo>
                  <a:pt x="1531757" y="0"/>
                </a:lnTo>
                <a:lnTo>
                  <a:pt x="1534181" y="0"/>
                </a:lnTo>
                <a:lnTo>
                  <a:pt x="1542211" y="0"/>
                </a:lnTo>
                <a:lnTo>
                  <a:pt x="1554159" y="0"/>
                </a:lnTo>
                <a:lnTo>
                  <a:pt x="1557318" y="0"/>
                </a:lnTo>
                <a:lnTo>
                  <a:pt x="1557975" y="0"/>
                </a:lnTo>
                <a:lnTo>
                  <a:pt x="1558346" y="0"/>
                </a:lnTo>
                <a:lnTo>
                  <a:pt x="1561822" y="0"/>
                </a:lnTo>
                <a:lnTo>
                  <a:pt x="1564612" y="0"/>
                </a:lnTo>
                <a:lnTo>
                  <a:pt x="1566857" y="0"/>
                </a:lnTo>
                <a:lnTo>
                  <a:pt x="1576919" y="0"/>
                </a:lnTo>
                <a:lnTo>
                  <a:pt x="1579719" y="0"/>
                </a:lnTo>
                <a:lnTo>
                  <a:pt x="1584224" y="0"/>
                </a:lnTo>
                <a:lnTo>
                  <a:pt x="1587382" y="0"/>
                </a:lnTo>
                <a:lnTo>
                  <a:pt x="1587433" y="0"/>
                </a:lnTo>
                <a:lnTo>
                  <a:pt x="1600695" y="0"/>
                </a:lnTo>
                <a:lnTo>
                  <a:pt x="1606834" y="0"/>
                </a:lnTo>
                <a:lnTo>
                  <a:pt x="1607256" y="0"/>
                </a:lnTo>
                <a:lnTo>
                  <a:pt x="1608325" y="0"/>
                </a:lnTo>
                <a:lnTo>
                  <a:pt x="1609783" y="0"/>
                </a:lnTo>
                <a:lnTo>
                  <a:pt x="1617498" y="0"/>
                </a:lnTo>
                <a:lnTo>
                  <a:pt x="1631885" y="0"/>
                </a:lnTo>
                <a:lnTo>
                  <a:pt x="1636899" y="0"/>
                </a:lnTo>
                <a:lnTo>
                  <a:pt x="1637320" y="0"/>
                </a:lnTo>
                <a:lnTo>
                  <a:pt x="1637445" y="0"/>
                </a:lnTo>
                <a:lnTo>
                  <a:pt x="1652509" y="0"/>
                </a:lnTo>
                <a:lnTo>
                  <a:pt x="1659526" y="0"/>
                </a:lnTo>
                <a:lnTo>
                  <a:pt x="1661950" y="0"/>
                </a:lnTo>
                <a:lnTo>
                  <a:pt x="1664952" y="0"/>
                </a:lnTo>
                <a:lnTo>
                  <a:pt x="1667212" y="0"/>
                </a:lnTo>
                <a:lnTo>
                  <a:pt x="1685087" y="0"/>
                </a:lnTo>
                <a:lnTo>
                  <a:pt x="1689591" y="0"/>
                </a:lnTo>
                <a:lnTo>
                  <a:pt x="1694626" y="0"/>
                </a:lnTo>
                <a:lnTo>
                  <a:pt x="1697276" y="0"/>
                </a:lnTo>
                <a:lnTo>
                  <a:pt x="1698000" y="0"/>
                </a:lnTo>
                <a:lnTo>
                  <a:pt x="1704688" y="0"/>
                </a:lnTo>
                <a:lnTo>
                  <a:pt x="1707488" y="0"/>
                </a:lnTo>
                <a:lnTo>
                  <a:pt x="1710963" y="0"/>
                </a:lnTo>
                <a:lnTo>
                  <a:pt x="1715151" y="0"/>
                </a:lnTo>
                <a:lnTo>
                  <a:pt x="1721928" y="0"/>
                </a:lnTo>
                <a:lnTo>
                  <a:pt x="1734603" y="0"/>
                </a:lnTo>
                <a:lnTo>
                  <a:pt x="1735025" y="0"/>
                </a:lnTo>
                <a:lnTo>
                  <a:pt x="1735558" y="0"/>
                </a:lnTo>
                <a:lnTo>
                  <a:pt x="1736094" y="0"/>
                </a:lnTo>
                <a:lnTo>
                  <a:pt x="1737552" y="0"/>
                </a:lnTo>
                <a:lnTo>
                  <a:pt x="1741027" y="0"/>
                </a:lnTo>
                <a:lnTo>
                  <a:pt x="1747046" y="0"/>
                </a:lnTo>
                <a:lnTo>
                  <a:pt x="1748537" y="0"/>
                </a:lnTo>
                <a:lnTo>
                  <a:pt x="1753052" y="0"/>
                </a:lnTo>
                <a:lnTo>
                  <a:pt x="1757499" y="0"/>
                </a:lnTo>
                <a:lnTo>
                  <a:pt x="1764668" y="0"/>
                </a:lnTo>
                <a:lnTo>
                  <a:pt x="1765089" y="0"/>
                </a:lnTo>
                <a:lnTo>
                  <a:pt x="1765214" y="0"/>
                </a:lnTo>
                <a:lnTo>
                  <a:pt x="1770320" y="0"/>
                </a:lnTo>
                <a:lnTo>
                  <a:pt x="1777110" y="0"/>
                </a:lnTo>
                <a:lnTo>
                  <a:pt x="1779774" y="0"/>
                </a:lnTo>
                <a:lnTo>
                  <a:pt x="1792721" y="0"/>
                </a:lnTo>
                <a:lnTo>
                  <a:pt x="1794981" y="0"/>
                </a:lnTo>
                <a:lnTo>
                  <a:pt x="1825045" y="0"/>
                </a:lnTo>
                <a:lnTo>
                  <a:pt x="1825769" y="0"/>
                </a:lnTo>
                <a:lnTo>
                  <a:pt x="1838732" y="0"/>
                </a:lnTo>
                <a:lnTo>
                  <a:pt x="1845818" y="0"/>
                </a:lnTo>
                <a:lnTo>
                  <a:pt x="1849697" y="0"/>
                </a:lnTo>
                <a:lnTo>
                  <a:pt x="1852412" y="0"/>
                </a:lnTo>
                <a:lnTo>
                  <a:pt x="1853903" y="0"/>
                </a:lnTo>
                <a:lnTo>
                  <a:pt x="1863327" y="0"/>
                </a:lnTo>
                <a:lnTo>
                  <a:pt x="1868796" y="0"/>
                </a:lnTo>
                <a:lnTo>
                  <a:pt x="1874815" y="0"/>
                </a:lnTo>
                <a:lnTo>
                  <a:pt x="1876306" y="0"/>
                </a:lnTo>
                <a:lnTo>
                  <a:pt x="1880821" y="0"/>
                </a:lnTo>
                <a:lnTo>
                  <a:pt x="1882477" y="0"/>
                </a:lnTo>
                <a:lnTo>
                  <a:pt x="1883936" y="0"/>
                </a:lnTo>
                <a:lnTo>
                  <a:pt x="1885268" y="0"/>
                </a:lnTo>
                <a:lnTo>
                  <a:pt x="1896427" y="0"/>
                </a:lnTo>
                <a:lnTo>
                  <a:pt x="1898089" y="0"/>
                </a:lnTo>
                <a:lnTo>
                  <a:pt x="1904879" y="0"/>
                </a:lnTo>
                <a:lnTo>
                  <a:pt x="1907543" y="0"/>
                </a:lnTo>
                <a:lnTo>
                  <a:pt x="1911018" y="0"/>
                </a:lnTo>
                <a:lnTo>
                  <a:pt x="1919986" y="0"/>
                </a:lnTo>
                <a:lnTo>
                  <a:pt x="1927124" y="0"/>
                </a:lnTo>
                <a:lnTo>
                  <a:pt x="1927489" y="0"/>
                </a:lnTo>
                <a:lnTo>
                  <a:pt x="1927911" y="0"/>
                </a:lnTo>
                <a:lnTo>
                  <a:pt x="1929402" y="0"/>
                </a:lnTo>
                <a:lnTo>
                  <a:pt x="1946726" y="0"/>
                </a:lnTo>
                <a:lnTo>
                  <a:pt x="1949525" y="0"/>
                </a:lnTo>
                <a:lnTo>
                  <a:pt x="1957554" y="0"/>
                </a:lnTo>
                <a:lnTo>
                  <a:pt x="1957975" y="0"/>
                </a:lnTo>
                <a:lnTo>
                  <a:pt x="1973587" y="0"/>
                </a:lnTo>
                <a:lnTo>
                  <a:pt x="1978520" y="0"/>
                </a:lnTo>
                <a:lnTo>
                  <a:pt x="1980012" y="0"/>
                </a:lnTo>
                <a:lnTo>
                  <a:pt x="1980181" y="0"/>
                </a:lnTo>
                <a:lnTo>
                  <a:pt x="1981672" y="0"/>
                </a:lnTo>
                <a:lnTo>
                  <a:pt x="2008585" y="0"/>
                </a:lnTo>
                <a:lnTo>
                  <a:pt x="2009218" y="0"/>
                </a:lnTo>
                <a:lnTo>
                  <a:pt x="2010246" y="0"/>
                </a:lnTo>
                <a:lnTo>
                  <a:pt x="2010709" y="0"/>
                </a:lnTo>
                <a:lnTo>
                  <a:pt x="2011705" y="0"/>
                </a:lnTo>
                <a:lnTo>
                  <a:pt x="2024147" y="0"/>
                </a:lnTo>
                <a:lnTo>
                  <a:pt x="2024196" y="0"/>
                </a:lnTo>
                <a:lnTo>
                  <a:pt x="2024981" y="0"/>
                </a:lnTo>
                <a:lnTo>
                  <a:pt x="2025353" y="0"/>
                </a:lnTo>
                <a:lnTo>
                  <a:pt x="2026473" y="0"/>
                </a:lnTo>
                <a:lnTo>
                  <a:pt x="2031619" y="0"/>
                </a:lnTo>
                <a:lnTo>
                  <a:pt x="2033110" y="0"/>
                </a:lnTo>
                <a:lnTo>
                  <a:pt x="2038787" y="0"/>
                </a:lnTo>
                <a:lnTo>
                  <a:pt x="2039282" y="0"/>
                </a:lnTo>
                <a:lnTo>
                  <a:pt x="2047755" y="0"/>
                </a:lnTo>
                <a:lnTo>
                  <a:pt x="2051230" y="0"/>
                </a:lnTo>
                <a:lnTo>
                  <a:pt x="2054893" y="0"/>
                </a:lnTo>
                <a:lnTo>
                  <a:pt x="2055046" y="0"/>
                </a:lnTo>
                <a:lnTo>
                  <a:pt x="2055258" y="0"/>
                </a:lnTo>
                <a:lnTo>
                  <a:pt x="2055680" y="0"/>
                </a:lnTo>
                <a:lnTo>
                  <a:pt x="2057171" y="0"/>
                </a:lnTo>
                <a:lnTo>
                  <a:pt x="2061683" y="0"/>
                </a:lnTo>
                <a:lnTo>
                  <a:pt x="2067702" y="0"/>
                </a:lnTo>
                <a:lnTo>
                  <a:pt x="2074495" y="0"/>
                </a:lnTo>
                <a:lnTo>
                  <a:pt x="2077294" y="0"/>
                </a:lnTo>
                <a:lnTo>
                  <a:pt x="2084504" y="0"/>
                </a:lnTo>
                <a:lnTo>
                  <a:pt x="2085323" y="0"/>
                </a:lnTo>
                <a:lnTo>
                  <a:pt x="2085744" y="0"/>
                </a:lnTo>
                <a:lnTo>
                  <a:pt x="2097766" y="0"/>
                </a:lnTo>
                <a:lnTo>
                  <a:pt x="2106289" y="0"/>
                </a:lnTo>
                <a:lnTo>
                  <a:pt x="2107781" y="0"/>
                </a:lnTo>
                <a:lnTo>
                  <a:pt x="2128956" y="0"/>
                </a:lnTo>
                <a:lnTo>
                  <a:pt x="2129514" y="0"/>
                </a:lnTo>
                <a:lnTo>
                  <a:pt x="2136354" y="0"/>
                </a:lnTo>
                <a:lnTo>
                  <a:pt x="2136987" y="0"/>
                </a:lnTo>
                <a:lnTo>
                  <a:pt x="2138478" y="0"/>
                </a:lnTo>
                <a:lnTo>
                  <a:pt x="2151916" y="0"/>
                </a:lnTo>
                <a:lnTo>
                  <a:pt x="2152750" y="0"/>
                </a:lnTo>
                <a:lnTo>
                  <a:pt x="2153122" y="0"/>
                </a:lnTo>
                <a:lnTo>
                  <a:pt x="2154242" y="0"/>
                </a:lnTo>
                <a:lnTo>
                  <a:pt x="2156597" y="0"/>
                </a:lnTo>
                <a:lnTo>
                  <a:pt x="2159388" y="0"/>
                </a:lnTo>
                <a:lnTo>
                  <a:pt x="2160879" y="0"/>
                </a:lnTo>
                <a:lnTo>
                  <a:pt x="2161633" y="0"/>
                </a:lnTo>
                <a:lnTo>
                  <a:pt x="2167051" y="0"/>
                </a:lnTo>
                <a:lnTo>
                  <a:pt x="2178999" y="0"/>
                </a:lnTo>
                <a:lnTo>
                  <a:pt x="2182158" y="0"/>
                </a:lnTo>
                <a:lnTo>
                  <a:pt x="2182815" y="0"/>
                </a:lnTo>
                <a:lnTo>
                  <a:pt x="2188666" y="0"/>
                </a:lnTo>
                <a:lnTo>
                  <a:pt x="2189452" y="0"/>
                </a:lnTo>
                <a:lnTo>
                  <a:pt x="2191697" y="0"/>
                </a:lnTo>
                <a:lnTo>
                  <a:pt x="2195471" y="0"/>
                </a:lnTo>
                <a:lnTo>
                  <a:pt x="2201759" y="0"/>
                </a:lnTo>
                <a:lnTo>
                  <a:pt x="2203100" y="0"/>
                </a:lnTo>
                <a:lnTo>
                  <a:pt x="2204559" y="0"/>
                </a:lnTo>
                <a:lnTo>
                  <a:pt x="2204591" y="0"/>
                </a:lnTo>
                <a:lnTo>
                  <a:pt x="2212273" y="0"/>
                </a:lnTo>
                <a:lnTo>
                  <a:pt x="2225535" y="0"/>
                </a:lnTo>
                <a:lnTo>
                  <a:pt x="2231674" y="0"/>
                </a:lnTo>
                <a:lnTo>
                  <a:pt x="2232096" y="0"/>
                </a:lnTo>
                <a:lnTo>
                  <a:pt x="2232220" y="0"/>
                </a:lnTo>
                <a:lnTo>
                  <a:pt x="2233118" y="0"/>
                </a:lnTo>
                <a:lnTo>
                  <a:pt x="2233165" y="0"/>
                </a:lnTo>
                <a:lnTo>
                  <a:pt x="2256725" y="0"/>
                </a:lnTo>
                <a:lnTo>
                  <a:pt x="2257283" y="0"/>
                </a:lnTo>
                <a:lnTo>
                  <a:pt x="2262285" y="0"/>
                </a:lnTo>
                <a:lnTo>
                  <a:pt x="2284366" y="0"/>
                </a:lnTo>
                <a:lnTo>
                  <a:pt x="2289402" y="0"/>
                </a:lnTo>
                <a:lnTo>
                  <a:pt x="2292052" y="0"/>
                </a:lnTo>
                <a:lnTo>
                  <a:pt x="2299271" y="0"/>
                </a:lnTo>
                <a:lnTo>
                  <a:pt x="2308721" y="0"/>
                </a:lnTo>
                <a:lnTo>
                  <a:pt x="2309927" y="0"/>
                </a:lnTo>
                <a:lnTo>
                  <a:pt x="2316435" y="0"/>
                </a:lnTo>
                <a:lnTo>
                  <a:pt x="2316703" y="0"/>
                </a:lnTo>
                <a:lnTo>
                  <a:pt x="2319466" y="0"/>
                </a:lnTo>
                <a:lnTo>
                  <a:pt x="2322840" y="0"/>
                </a:lnTo>
                <a:lnTo>
                  <a:pt x="2329528" y="0"/>
                </a:lnTo>
                <a:lnTo>
                  <a:pt x="2330869" y="0"/>
                </a:lnTo>
                <a:lnTo>
                  <a:pt x="2332328" y="0"/>
                </a:lnTo>
                <a:lnTo>
                  <a:pt x="2332360" y="0"/>
                </a:lnTo>
                <a:lnTo>
                  <a:pt x="2335803" y="0"/>
                </a:lnTo>
                <a:lnTo>
                  <a:pt x="2343312" y="0"/>
                </a:lnTo>
                <a:lnTo>
                  <a:pt x="2344804" y="0"/>
                </a:lnTo>
                <a:lnTo>
                  <a:pt x="2346768" y="0"/>
                </a:lnTo>
                <a:lnTo>
                  <a:pt x="2347827" y="0"/>
                </a:lnTo>
                <a:lnTo>
                  <a:pt x="2352274" y="0"/>
                </a:lnTo>
                <a:lnTo>
                  <a:pt x="2359443" y="0"/>
                </a:lnTo>
                <a:lnTo>
                  <a:pt x="2359865" y="0"/>
                </a:lnTo>
                <a:lnTo>
                  <a:pt x="2359989" y="0"/>
                </a:lnTo>
                <a:lnTo>
                  <a:pt x="2360887" y="0"/>
                </a:lnTo>
                <a:lnTo>
                  <a:pt x="2360934" y="0"/>
                </a:lnTo>
                <a:lnTo>
                  <a:pt x="2371886" y="0"/>
                </a:lnTo>
                <a:lnTo>
                  <a:pt x="2373377" y="0"/>
                </a:lnTo>
                <a:lnTo>
                  <a:pt x="2377892" y="0"/>
                </a:lnTo>
                <a:cubicBezTo>
                  <a:pt x="2382339" y="0"/>
                  <a:pt x="2382339" y="0"/>
                  <a:pt x="2382339" y="0"/>
                </a:cubicBezTo>
                <a:lnTo>
                  <a:pt x="2390054" y="0"/>
                </a:lnTo>
                <a:lnTo>
                  <a:pt x="2419821" y="0"/>
                </a:lnTo>
                <a:lnTo>
                  <a:pt x="2427040" y="0"/>
                </a:lnTo>
                <a:lnTo>
                  <a:pt x="2436490" y="0"/>
                </a:lnTo>
                <a:lnTo>
                  <a:pt x="2444472" y="0"/>
                </a:lnTo>
                <a:lnTo>
                  <a:pt x="2448678" y="0"/>
                </a:lnTo>
                <a:lnTo>
                  <a:pt x="2450171" y="0"/>
                </a:lnTo>
                <a:lnTo>
                  <a:pt x="2450609" y="0"/>
                </a:lnTo>
                <a:lnTo>
                  <a:pt x="2463572" y="0"/>
                </a:lnTo>
                <a:lnTo>
                  <a:pt x="2471081" y="0"/>
                </a:lnTo>
                <a:lnTo>
                  <a:pt x="2472573" y="0"/>
                </a:lnTo>
                <a:lnTo>
                  <a:pt x="2474537" y="0"/>
                </a:lnTo>
                <a:lnTo>
                  <a:pt x="2475596" y="0"/>
                </a:lnTo>
                <a:lnTo>
                  <a:pt x="2477252" y="0"/>
                </a:lnTo>
                <a:lnTo>
                  <a:pt x="2478712" y="0"/>
                </a:lnTo>
                <a:lnTo>
                  <a:pt x="2478743" y="0"/>
                </a:lnTo>
                <a:lnTo>
                  <a:pt x="2480043" y="0"/>
                </a:lnTo>
                <a:lnTo>
                  <a:pt x="2499655" y="0"/>
                </a:lnTo>
                <a:lnTo>
                  <a:pt x="2501146" y="0"/>
                </a:lnTo>
                <a:lnTo>
                  <a:pt x="2505661" y="0"/>
                </a:lnTo>
                <a:lnTo>
                  <a:pt x="2508776" y="0"/>
                </a:lnTo>
                <a:lnTo>
                  <a:pt x="2510108" y="0"/>
                </a:lnTo>
                <a:lnTo>
                  <a:pt x="2524178" y="0"/>
                </a:lnTo>
                <a:lnTo>
                  <a:pt x="2525248" y="0"/>
                </a:lnTo>
                <a:lnTo>
                  <a:pt x="2525669" y="0"/>
                </a:lnTo>
                <a:lnTo>
                  <a:pt x="2552329" y="0"/>
                </a:lnTo>
                <a:lnTo>
                  <a:pt x="2552751" y="0"/>
                </a:lnTo>
                <a:lnTo>
                  <a:pt x="2554242" y="0"/>
                </a:lnTo>
                <a:lnTo>
                  <a:pt x="2574787" y="0"/>
                </a:lnTo>
                <a:lnTo>
                  <a:pt x="2576279" y="0"/>
                </a:lnTo>
                <a:lnTo>
                  <a:pt x="2576447" y="0"/>
                </a:lnTo>
                <a:lnTo>
                  <a:pt x="2577940" y="0"/>
                </a:lnTo>
                <a:lnTo>
                  <a:pt x="2603360" y="0"/>
                </a:lnTo>
                <a:lnTo>
                  <a:pt x="2604852" y="0"/>
                </a:lnTo>
                <a:lnTo>
                  <a:pt x="2605021" y="0"/>
                </a:lnTo>
                <a:lnTo>
                  <a:pt x="2605484" y="0"/>
                </a:lnTo>
                <a:lnTo>
                  <a:pt x="2606481" y="0"/>
                </a:lnTo>
                <a:lnTo>
                  <a:pt x="2606512" y="0"/>
                </a:lnTo>
                <a:lnTo>
                  <a:pt x="2606976" y="0"/>
                </a:lnTo>
                <a:lnTo>
                  <a:pt x="2618923" y="0"/>
                </a:lnTo>
                <a:lnTo>
                  <a:pt x="2621248" y="0"/>
                </a:lnTo>
                <a:lnTo>
                  <a:pt x="2622740" y="0"/>
                </a:lnTo>
                <a:lnTo>
                  <a:pt x="2627885" y="0"/>
                </a:lnTo>
                <a:lnTo>
                  <a:pt x="2629377" y="0"/>
                </a:lnTo>
                <a:lnTo>
                  <a:pt x="2634058" y="0"/>
                </a:lnTo>
                <a:lnTo>
                  <a:pt x="2635549" y="0"/>
                </a:lnTo>
                <a:lnTo>
                  <a:pt x="2636545" y="0"/>
                </a:lnTo>
                <a:lnTo>
                  <a:pt x="2648987" y="0"/>
                </a:lnTo>
                <a:lnTo>
                  <a:pt x="2649821" y="0"/>
                </a:lnTo>
                <a:lnTo>
                  <a:pt x="2651313" y="0"/>
                </a:lnTo>
                <a:lnTo>
                  <a:pt x="2651947" y="0"/>
                </a:lnTo>
                <a:lnTo>
                  <a:pt x="2653017" y="0"/>
                </a:lnTo>
                <a:lnTo>
                  <a:pt x="2653438" y="0"/>
                </a:lnTo>
                <a:lnTo>
                  <a:pt x="2656459" y="0"/>
                </a:lnTo>
                <a:lnTo>
                  <a:pt x="2657950" y="0"/>
                </a:lnTo>
                <a:lnTo>
                  <a:pt x="2665460" y="0"/>
                </a:lnTo>
                <a:lnTo>
                  <a:pt x="2680098" y="0"/>
                </a:lnTo>
                <a:lnTo>
                  <a:pt x="2680520" y="0"/>
                </a:lnTo>
                <a:lnTo>
                  <a:pt x="2682011" y="0"/>
                </a:lnTo>
                <a:lnTo>
                  <a:pt x="2692542" y="0"/>
                </a:lnTo>
                <a:lnTo>
                  <a:pt x="2702556" y="0"/>
                </a:lnTo>
                <a:lnTo>
                  <a:pt x="2704048" y="0"/>
                </a:lnTo>
                <a:lnTo>
                  <a:pt x="2724289" y="0"/>
                </a:lnTo>
                <a:lnTo>
                  <a:pt x="2731129" y="0"/>
                </a:lnTo>
                <a:lnTo>
                  <a:pt x="2732621" y="0"/>
                </a:lnTo>
                <a:lnTo>
                  <a:pt x="2733253" y="0"/>
                </a:lnTo>
                <a:lnTo>
                  <a:pt x="2734745" y="0"/>
                </a:lnTo>
                <a:lnTo>
                  <a:pt x="2746692" y="0"/>
                </a:lnTo>
                <a:lnTo>
                  <a:pt x="2749017" y="0"/>
                </a:lnTo>
                <a:lnTo>
                  <a:pt x="2750509" y="0"/>
                </a:lnTo>
                <a:lnTo>
                  <a:pt x="2754354" y="0"/>
                </a:lnTo>
                <a:lnTo>
                  <a:pt x="2755654" y="0"/>
                </a:lnTo>
                <a:lnTo>
                  <a:pt x="2757146" y="0"/>
                </a:lnTo>
                <a:lnTo>
                  <a:pt x="2761827" y="0"/>
                </a:lnTo>
                <a:lnTo>
                  <a:pt x="2763318" y="0"/>
                </a:lnTo>
                <a:lnTo>
                  <a:pt x="2776756" y="0"/>
                </a:lnTo>
                <a:lnTo>
                  <a:pt x="2777590" y="0"/>
                </a:lnTo>
                <a:lnTo>
                  <a:pt x="2779082" y="0"/>
                </a:lnTo>
                <a:lnTo>
                  <a:pt x="2783442" y="0"/>
                </a:lnTo>
                <a:lnTo>
                  <a:pt x="2784228" y="0"/>
                </a:lnTo>
                <a:lnTo>
                  <a:pt x="2785719" y="0"/>
                </a:lnTo>
                <a:lnTo>
                  <a:pt x="2786473" y="0"/>
                </a:lnTo>
                <a:lnTo>
                  <a:pt x="2793229" y="0"/>
                </a:lnTo>
                <a:lnTo>
                  <a:pt x="2799367" y="0"/>
                </a:lnTo>
                <a:lnTo>
                  <a:pt x="2813506" y="0"/>
                </a:lnTo>
                <a:lnTo>
                  <a:pt x="2820311" y="0"/>
                </a:lnTo>
                <a:lnTo>
                  <a:pt x="2827893" y="0"/>
                </a:lnTo>
                <a:lnTo>
                  <a:pt x="2827940" y="0"/>
                </a:lnTo>
                <a:lnTo>
                  <a:pt x="2829431" y="0"/>
                </a:lnTo>
                <a:lnTo>
                  <a:pt x="2829978" y="0"/>
                </a:lnTo>
                <a:lnTo>
                  <a:pt x="2852058" y="0"/>
                </a:lnTo>
                <a:lnTo>
                  <a:pt x="2857060" y="0"/>
                </a:lnTo>
                <a:lnTo>
                  <a:pt x="2857958" y="0"/>
                </a:lnTo>
                <a:lnTo>
                  <a:pt x="2871601" y="0"/>
                </a:lnTo>
                <a:lnTo>
                  <a:pt x="2882123" y="0"/>
                </a:lnTo>
                <a:lnTo>
                  <a:pt x="2894046" y="0"/>
                </a:lnTo>
                <a:lnTo>
                  <a:pt x="2903496" y="0"/>
                </a:lnTo>
                <a:lnTo>
                  <a:pt x="2911211" y="0"/>
                </a:lnTo>
                <a:lnTo>
                  <a:pt x="2914242" y="0"/>
                </a:lnTo>
                <a:lnTo>
                  <a:pt x="2914461" y="0"/>
                </a:lnTo>
                <a:lnTo>
                  <a:pt x="2924111" y="0"/>
                </a:lnTo>
                <a:lnTo>
                  <a:pt x="2927136" y="0"/>
                </a:lnTo>
                <a:lnTo>
                  <a:pt x="2933561" y="0"/>
                </a:lnTo>
                <a:lnTo>
                  <a:pt x="2939580" y="0"/>
                </a:lnTo>
                <a:lnTo>
                  <a:pt x="2941275" y="0"/>
                </a:lnTo>
                <a:lnTo>
                  <a:pt x="2941543" y="0"/>
                </a:lnTo>
                <a:lnTo>
                  <a:pt x="2945586" y="0"/>
                </a:lnTo>
                <a:lnTo>
                  <a:pt x="2950032" y="0"/>
                </a:lnTo>
                <a:lnTo>
                  <a:pt x="2955662" y="0"/>
                </a:lnTo>
                <a:lnTo>
                  <a:pt x="2955709" y="0"/>
                </a:lnTo>
                <a:lnTo>
                  <a:pt x="2957200" y="0"/>
                </a:lnTo>
                <a:lnTo>
                  <a:pt x="2957747" y="0"/>
                </a:lnTo>
                <a:lnTo>
                  <a:pt x="2968152" y="0"/>
                </a:lnTo>
                <a:lnTo>
                  <a:pt x="2969644" y="0"/>
                </a:lnTo>
                <a:lnTo>
                  <a:pt x="2972667" y="0"/>
                </a:lnTo>
                <a:lnTo>
                  <a:pt x="2977114" y="0"/>
                </a:lnTo>
                <a:lnTo>
                  <a:pt x="2984829" y="0"/>
                </a:lnTo>
                <a:lnTo>
                  <a:pt x="2985727" y="0"/>
                </a:lnTo>
                <a:lnTo>
                  <a:pt x="2999370" y="0"/>
                </a:lnTo>
                <a:lnTo>
                  <a:pt x="3021815" y="0"/>
                </a:lnTo>
                <a:lnTo>
                  <a:pt x="3031265" y="0"/>
                </a:lnTo>
                <a:lnTo>
                  <a:pt x="3042230" y="0"/>
                </a:lnTo>
                <a:lnTo>
                  <a:pt x="3044946" y="0"/>
                </a:lnTo>
                <a:lnTo>
                  <a:pt x="3051880" y="0"/>
                </a:lnTo>
                <a:lnTo>
                  <a:pt x="3061330" y="0"/>
                </a:lnTo>
                <a:lnTo>
                  <a:pt x="3067349" y="0"/>
                </a:lnTo>
                <a:lnTo>
                  <a:pt x="3069312" y="0"/>
                </a:lnTo>
                <a:lnTo>
                  <a:pt x="3073355" y="0"/>
                </a:lnTo>
                <a:lnTo>
                  <a:pt x="3073518" y="0"/>
                </a:lnTo>
                <a:lnTo>
                  <a:pt x="3075011" y="0"/>
                </a:lnTo>
                <a:lnTo>
                  <a:pt x="3077801" y="0"/>
                </a:lnTo>
                <a:lnTo>
                  <a:pt x="3095921" y="0"/>
                </a:lnTo>
                <a:lnTo>
                  <a:pt x="3097413" y="0"/>
                </a:lnTo>
                <a:lnTo>
                  <a:pt x="3100436" y="0"/>
                </a:lnTo>
                <a:lnTo>
                  <a:pt x="3103552" y="0"/>
                </a:lnTo>
                <a:lnTo>
                  <a:pt x="3104883" y="0"/>
                </a:lnTo>
                <a:lnTo>
                  <a:pt x="3120023" y="0"/>
                </a:lnTo>
                <a:lnTo>
                  <a:pt x="3120445" y="0"/>
                </a:lnTo>
                <a:lnTo>
                  <a:pt x="3149018" y="0"/>
                </a:lnTo>
                <a:lnTo>
                  <a:pt x="3150088" y="0"/>
                </a:lnTo>
                <a:lnTo>
                  <a:pt x="3150509" y="0"/>
                </a:lnTo>
                <a:lnTo>
                  <a:pt x="3171054" y="0"/>
                </a:lnTo>
                <a:lnTo>
                  <a:pt x="3172715" y="0"/>
                </a:lnTo>
                <a:lnTo>
                  <a:pt x="3199627" y="0"/>
                </a:lnTo>
                <a:lnTo>
                  <a:pt x="3201119" y="0"/>
                </a:lnTo>
                <a:lnTo>
                  <a:pt x="3201287" y="0"/>
                </a:lnTo>
                <a:lnTo>
                  <a:pt x="3201751" y="0"/>
                </a:lnTo>
                <a:lnTo>
                  <a:pt x="3202780" y="0"/>
                </a:lnTo>
                <a:lnTo>
                  <a:pt x="3217515" y="0"/>
                </a:lnTo>
                <a:lnTo>
                  <a:pt x="3224152" y="0"/>
                </a:lnTo>
                <a:lnTo>
                  <a:pt x="3230324" y="0"/>
                </a:lnTo>
                <a:lnTo>
                  <a:pt x="3231321" y="0"/>
                </a:lnTo>
                <a:lnTo>
                  <a:pt x="3231816" y="0"/>
                </a:lnTo>
                <a:lnTo>
                  <a:pt x="3243763" y="0"/>
                </a:lnTo>
                <a:lnTo>
                  <a:pt x="3246088" y="0"/>
                </a:lnTo>
                <a:lnTo>
                  <a:pt x="3247580" y="0"/>
                </a:lnTo>
                <a:lnTo>
                  <a:pt x="3247792" y="0"/>
                </a:lnTo>
                <a:lnTo>
                  <a:pt x="3248214" y="0"/>
                </a:lnTo>
                <a:lnTo>
                  <a:pt x="3252725" y="0"/>
                </a:lnTo>
                <a:lnTo>
                  <a:pt x="3254217" y="0"/>
                </a:lnTo>
                <a:lnTo>
                  <a:pt x="3260235" y="0"/>
                </a:lnTo>
                <a:lnTo>
                  <a:pt x="3276787" y="0"/>
                </a:lnTo>
                <a:lnTo>
                  <a:pt x="3277857" y="0"/>
                </a:lnTo>
                <a:lnTo>
                  <a:pt x="3278278" y="0"/>
                </a:lnTo>
                <a:lnTo>
                  <a:pt x="3290300" y="0"/>
                </a:lnTo>
                <a:lnTo>
                  <a:pt x="3298823" y="0"/>
                </a:lnTo>
                <a:lnTo>
                  <a:pt x="3327396" y="0"/>
                </a:lnTo>
                <a:lnTo>
                  <a:pt x="3328888" y="0"/>
                </a:lnTo>
                <a:lnTo>
                  <a:pt x="3329520" y="0"/>
                </a:lnTo>
                <a:lnTo>
                  <a:pt x="3345284" y="0"/>
                </a:lnTo>
                <a:lnTo>
                  <a:pt x="3349129" y="0"/>
                </a:lnTo>
                <a:lnTo>
                  <a:pt x="3351921" y="0"/>
                </a:lnTo>
                <a:lnTo>
                  <a:pt x="3358093" y="0"/>
                </a:lnTo>
                <a:lnTo>
                  <a:pt x="3359585" y="0"/>
                </a:lnTo>
                <a:lnTo>
                  <a:pt x="3371532" y="0"/>
                </a:lnTo>
                <a:lnTo>
                  <a:pt x="3373857" y="0"/>
                </a:lnTo>
                <a:lnTo>
                  <a:pt x="3375349" y="0"/>
                </a:lnTo>
                <a:lnTo>
                  <a:pt x="3380494" y="0"/>
                </a:lnTo>
                <a:lnTo>
                  <a:pt x="3381986" y="0"/>
                </a:lnTo>
                <a:lnTo>
                  <a:pt x="3388004" y="0"/>
                </a:lnTo>
                <a:lnTo>
                  <a:pt x="3408282" y="0"/>
                </a:lnTo>
                <a:lnTo>
                  <a:pt x="3418069" y="0"/>
                </a:lnTo>
                <a:lnTo>
                  <a:pt x="3424207" y="0"/>
                </a:lnTo>
                <a:lnTo>
                  <a:pt x="3424753" y="0"/>
                </a:lnTo>
                <a:lnTo>
                  <a:pt x="3452733" y="0"/>
                </a:lnTo>
                <a:lnTo>
                  <a:pt x="3454818" y="0"/>
                </a:lnTo>
                <a:lnTo>
                  <a:pt x="3476898" y="0"/>
                </a:lnTo>
                <a:lnTo>
                  <a:pt x="3496441" y="0"/>
                </a:lnTo>
                <a:lnTo>
                  <a:pt x="3509236" y="0"/>
                </a:lnTo>
                <a:lnTo>
                  <a:pt x="3518886" y="0"/>
                </a:lnTo>
                <a:lnTo>
                  <a:pt x="3528336" y="0"/>
                </a:lnTo>
                <a:lnTo>
                  <a:pt x="3536051" y="0"/>
                </a:lnTo>
                <a:lnTo>
                  <a:pt x="3539301" y="0"/>
                </a:lnTo>
                <a:lnTo>
                  <a:pt x="3540361" y="0"/>
                </a:lnTo>
                <a:lnTo>
                  <a:pt x="3544807" y="0"/>
                </a:lnTo>
                <a:lnTo>
                  <a:pt x="3551976" y="0"/>
                </a:lnTo>
                <a:lnTo>
                  <a:pt x="3552522" y="0"/>
                </a:lnTo>
                <a:lnTo>
                  <a:pt x="3564420" y="0"/>
                </a:lnTo>
                <a:lnTo>
                  <a:pt x="3570426" y="0"/>
                </a:lnTo>
                <a:cubicBezTo>
                  <a:pt x="3574872" y="0"/>
                  <a:pt x="3574872" y="0"/>
                  <a:pt x="3574872" y="0"/>
                </a:cubicBezTo>
                <a:lnTo>
                  <a:pt x="3580502" y="0"/>
                </a:lnTo>
                <a:lnTo>
                  <a:pt x="3582587" y="0"/>
                </a:lnTo>
                <a:lnTo>
                  <a:pt x="3624210" y="0"/>
                </a:lnTo>
                <a:lnTo>
                  <a:pt x="3637005" y="0"/>
                </a:lnTo>
                <a:lnTo>
                  <a:pt x="3646655" y="0"/>
                </a:lnTo>
                <a:lnTo>
                  <a:pt x="3656105" y="0"/>
                </a:lnTo>
                <a:lnTo>
                  <a:pt x="3667070" y="0"/>
                </a:lnTo>
                <a:lnTo>
                  <a:pt x="3668130" y="0"/>
                </a:lnTo>
                <a:lnTo>
                  <a:pt x="3669786" y="0"/>
                </a:lnTo>
                <a:lnTo>
                  <a:pt x="3672576" y="0"/>
                </a:lnTo>
                <a:lnTo>
                  <a:pt x="3692189" y="0"/>
                </a:lnTo>
                <a:lnTo>
                  <a:pt x="3698195" y="0"/>
                </a:lnTo>
                <a:lnTo>
                  <a:pt x="3702641" y="0"/>
                </a:lnTo>
                <a:lnTo>
                  <a:pt x="3744863" y="0"/>
                </a:lnTo>
                <a:lnTo>
                  <a:pt x="3745285" y="0"/>
                </a:lnTo>
                <a:lnTo>
                  <a:pt x="3795894" y="0"/>
                </a:lnTo>
                <a:lnTo>
                  <a:pt x="3797555" y="0"/>
                </a:lnTo>
                <a:lnTo>
                  <a:pt x="3826591" y="0"/>
                </a:lnTo>
                <a:lnTo>
                  <a:pt x="3842355" y="0"/>
                </a:lnTo>
                <a:lnTo>
                  <a:pt x="3848992" y="0"/>
                </a:lnTo>
                <a:lnTo>
                  <a:pt x="3872632" y="0"/>
                </a:lnTo>
                <a:lnTo>
                  <a:pt x="3873054" y="0"/>
                </a:lnTo>
                <a:lnTo>
                  <a:pt x="3885075" y="0"/>
                </a:lnTo>
                <a:lnTo>
                  <a:pt x="3923663" y="0"/>
                </a:lnTo>
                <a:lnTo>
                  <a:pt x="3954360" y="0"/>
                </a:lnTo>
                <a:lnTo>
                  <a:pt x="3970124" y="0"/>
                </a:lnTo>
                <a:lnTo>
                  <a:pt x="3976761" y="0"/>
                </a:lnTo>
                <a:lnTo>
                  <a:pt x="4012844" y="0"/>
                </a:lnTo>
                <a:lnTo>
                  <a:pt x="4049593" y="0"/>
                </a:lnTo>
                <a:cubicBezTo>
                  <a:pt x="4169647" y="0"/>
                  <a:pt x="4169647" y="0"/>
                  <a:pt x="4169647" y="0"/>
                </a:cubicBezTo>
                <a:lnTo>
                  <a:pt x="4177362" y="0"/>
                </a:lnTo>
                <a:cubicBezTo>
                  <a:pt x="4297416" y="0"/>
                  <a:pt x="4297416" y="0"/>
                  <a:pt x="4297416" y="0"/>
                </a:cubicBezTo>
                <a:cubicBezTo>
                  <a:pt x="4327758" y="0"/>
                  <a:pt x="4364168" y="21251"/>
                  <a:pt x="4379339" y="47054"/>
                </a:cubicBezTo>
                <a:cubicBezTo>
                  <a:pt x="4591731" y="415146"/>
                  <a:pt x="4591731" y="415146"/>
                  <a:pt x="4591731" y="415146"/>
                </a:cubicBezTo>
                <a:cubicBezTo>
                  <a:pt x="4606902" y="440951"/>
                  <a:pt x="4606902" y="483452"/>
                  <a:pt x="4591731" y="509257"/>
                </a:cubicBezTo>
                <a:cubicBezTo>
                  <a:pt x="4379339" y="877348"/>
                  <a:pt x="4379339" y="877348"/>
                  <a:pt x="4379339" y="877348"/>
                </a:cubicBezTo>
                <a:cubicBezTo>
                  <a:pt x="4364168" y="903151"/>
                  <a:pt x="4327758" y="924402"/>
                  <a:pt x="4297416" y="924402"/>
                </a:cubicBezTo>
                <a:lnTo>
                  <a:pt x="4169647" y="924402"/>
                </a:lnTo>
                <a:lnTo>
                  <a:pt x="3976761" y="924402"/>
                </a:lnTo>
                <a:lnTo>
                  <a:pt x="3872632" y="924402"/>
                </a:lnTo>
                <a:lnTo>
                  <a:pt x="3848992" y="924402"/>
                </a:lnTo>
                <a:lnTo>
                  <a:pt x="3744863" y="924402"/>
                </a:lnTo>
                <a:lnTo>
                  <a:pt x="3702641" y="924402"/>
                </a:lnTo>
                <a:lnTo>
                  <a:pt x="3672576" y="924402"/>
                </a:lnTo>
                <a:lnTo>
                  <a:pt x="3656105" y="924402"/>
                </a:lnTo>
                <a:lnTo>
                  <a:pt x="3574872" y="924402"/>
                </a:lnTo>
                <a:lnTo>
                  <a:pt x="3551976" y="924402"/>
                </a:lnTo>
                <a:lnTo>
                  <a:pt x="3544807" y="924402"/>
                </a:lnTo>
                <a:lnTo>
                  <a:pt x="3528336" y="924402"/>
                </a:lnTo>
                <a:lnTo>
                  <a:pt x="3424207" y="924402"/>
                </a:lnTo>
                <a:lnTo>
                  <a:pt x="3381986" y="924402"/>
                </a:lnTo>
                <a:lnTo>
                  <a:pt x="3380494" y="924402"/>
                </a:lnTo>
                <a:lnTo>
                  <a:pt x="3351921" y="924402"/>
                </a:lnTo>
                <a:lnTo>
                  <a:pt x="3277857" y="924402"/>
                </a:lnTo>
                <a:lnTo>
                  <a:pt x="3254217" y="924402"/>
                </a:lnTo>
                <a:lnTo>
                  <a:pt x="3252725" y="924402"/>
                </a:lnTo>
                <a:lnTo>
                  <a:pt x="3247792" y="924402"/>
                </a:lnTo>
                <a:lnTo>
                  <a:pt x="3231321" y="924402"/>
                </a:lnTo>
                <a:lnTo>
                  <a:pt x="3224152" y="924402"/>
                </a:lnTo>
                <a:lnTo>
                  <a:pt x="3150088" y="924402"/>
                </a:lnTo>
                <a:lnTo>
                  <a:pt x="3120023" y="924402"/>
                </a:lnTo>
                <a:lnTo>
                  <a:pt x="3104883" y="924402"/>
                </a:lnTo>
                <a:lnTo>
                  <a:pt x="3103552" y="924402"/>
                </a:lnTo>
                <a:lnTo>
                  <a:pt x="3077801" y="924402"/>
                </a:lnTo>
                <a:lnTo>
                  <a:pt x="3061330" y="924402"/>
                </a:lnTo>
                <a:lnTo>
                  <a:pt x="3031265" y="924402"/>
                </a:lnTo>
                <a:lnTo>
                  <a:pt x="2977114" y="924402"/>
                </a:lnTo>
                <a:lnTo>
                  <a:pt x="2957200" y="924402"/>
                </a:lnTo>
                <a:lnTo>
                  <a:pt x="2955709" y="924402"/>
                </a:lnTo>
                <a:lnTo>
                  <a:pt x="2950032" y="924402"/>
                </a:lnTo>
                <a:lnTo>
                  <a:pt x="2933561" y="924402"/>
                </a:lnTo>
                <a:lnTo>
                  <a:pt x="2927136" y="924402"/>
                </a:lnTo>
                <a:lnTo>
                  <a:pt x="2903496" y="924402"/>
                </a:lnTo>
                <a:lnTo>
                  <a:pt x="2829431" y="924402"/>
                </a:lnTo>
                <a:lnTo>
                  <a:pt x="2827940" y="924402"/>
                </a:lnTo>
                <a:lnTo>
                  <a:pt x="2799367" y="924402"/>
                </a:lnTo>
                <a:lnTo>
                  <a:pt x="2785719" y="924402"/>
                </a:lnTo>
                <a:lnTo>
                  <a:pt x="2784228" y="924402"/>
                </a:lnTo>
                <a:lnTo>
                  <a:pt x="2757146" y="924402"/>
                </a:lnTo>
                <a:lnTo>
                  <a:pt x="2755654" y="924402"/>
                </a:lnTo>
                <a:lnTo>
                  <a:pt x="2680098" y="924402"/>
                </a:lnTo>
                <a:lnTo>
                  <a:pt x="2657950" y="924402"/>
                </a:lnTo>
                <a:lnTo>
                  <a:pt x="2656459" y="924402"/>
                </a:lnTo>
                <a:lnTo>
                  <a:pt x="2653017" y="924402"/>
                </a:lnTo>
                <a:lnTo>
                  <a:pt x="2636545" y="924402"/>
                </a:lnTo>
                <a:lnTo>
                  <a:pt x="2629377" y="924402"/>
                </a:lnTo>
                <a:lnTo>
                  <a:pt x="2627885" y="924402"/>
                </a:lnTo>
                <a:lnTo>
                  <a:pt x="2606481" y="924402"/>
                </a:lnTo>
                <a:lnTo>
                  <a:pt x="2552329" y="924402"/>
                </a:lnTo>
                <a:lnTo>
                  <a:pt x="2525248" y="924402"/>
                </a:lnTo>
                <a:lnTo>
                  <a:pt x="2510108" y="924402"/>
                </a:lnTo>
                <a:lnTo>
                  <a:pt x="2508776" y="924402"/>
                </a:lnTo>
                <a:lnTo>
                  <a:pt x="2480043" y="924402"/>
                </a:lnTo>
                <a:lnTo>
                  <a:pt x="2478712" y="924402"/>
                </a:lnTo>
                <a:lnTo>
                  <a:pt x="2463572" y="924402"/>
                </a:lnTo>
                <a:lnTo>
                  <a:pt x="2436490" y="924402"/>
                </a:lnTo>
                <a:lnTo>
                  <a:pt x="2382339" y="924402"/>
                </a:lnTo>
                <a:lnTo>
                  <a:pt x="2360934" y="924402"/>
                </a:lnTo>
                <a:lnTo>
                  <a:pt x="2359443" y="924402"/>
                </a:lnTo>
                <a:lnTo>
                  <a:pt x="2352274" y="924402"/>
                </a:lnTo>
                <a:lnTo>
                  <a:pt x="2335803" y="924402"/>
                </a:lnTo>
                <a:lnTo>
                  <a:pt x="2332360" y="924402"/>
                </a:lnTo>
                <a:lnTo>
                  <a:pt x="2332328" y="924402"/>
                </a:lnTo>
                <a:lnTo>
                  <a:pt x="2330869" y="924402"/>
                </a:lnTo>
                <a:lnTo>
                  <a:pt x="2308721" y="924402"/>
                </a:lnTo>
                <a:lnTo>
                  <a:pt x="2233165" y="924402"/>
                </a:lnTo>
                <a:lnTo>
                  <a:pt x="2231674" y="924402"/>
                </a:lnTo>
                <a:lnTo>
                  <a:pt x="2204591" y="924402"/>
                </a:lnTo>
                <a:lnTo>
                  <a:pt x="2204559" y="924402"/>
                </a:lnTo>
                <a:lnTo>
                  <a:pt x="2203100" y="924402"/>
                </a:lnTo>
                <a:lnTo>
                  <a:pt x="2189452" y="924402"/>
                </a:lnTo>
                <a:lnTo>
                  <a:pt x="2160879" y="924402"/>
                </a:lnTo>
                <a:lnTo>
                  <a:pt x="2159388" y="924402"/>
                </a:lnTo>
                <a:lnTo>
                  <a:pt x="2085323" y="924402"/>
                </a:lnTo>
                <a:lnTo>
                  <a:pt x="2077294" y="924402"/>
                </a:lnTo>
                <a:lnTo>
                  <a:pt x="2061683" y="924402"/>
                </a:lnTo>
                <a:lnTo>
                  <a:pt x="2055258" y="924402"/>
                </a:lnTo>
                <a:lnTo>
                  <a:pt x="2038787" y="924402"/>
                </a:lnTo>
                <a:lnTo>
                  <a:pt x="2033110" y="924402"/>
                </a:lnTo>
                <a:lnTo>
                  <a:pt x="2031619" y="924402"/>
                </a:lnTo>
                <a:lnTo>
                  <a:pt x="2011705" y="924402"/>
                </a:lnTo>
                <a:lnTo>
                  <a:pt x="1957554" y="924402"/>
                </a:lnTo>
                <a:lnTo>
                  <a:pt x="1949525" y="924402"/>
                </a:lnTo>
                <a:lnTo>
                  <a:pt x="1927489" y="924402"/>
                </a:lnTo>
                <a:lnTo>
                  <a:pt x="1911018" y="924402"/>
                </a:lnTo>
                <a:lnTo>
                  <a:pt x="1907543" y="924402"/>
                </a:lnTo>
                <a:lnTo>
                  <a:pt x="1885268" y="924402"/>
                </a:lnTo>
                <a:lnTo>
                  <a:pt x="1883936" y="924402"/>
                </a:lnTo>
                <a:lnTo>
                  <a:pt x="1868796" y="924402"/>
                </a:lnTo>
                <a:lnTo>
                  <a:pt x="1838732" y="924402"/>
                </a:lnTo>
                <a:lnTo>
                  <a:pt x="1779774" y="924402"/>
                </a:lnTo>
                <a:lnTo>
                  <a:pt x="1764668" y="924402"/>
                </a:lnTo>
                <a:lnTo>
                  <a:pt x="1757499" y="924402"/>
                </a:lnTo>
                <a:lnTo>
                  <a:pt x="1741027" y="924402"/>
                </a:lnTo>
                <a:lnTo>
                  <a:pt x="1737552" y="924402"/>
                </a:lnTo>
                <a:lnTo>
                  <a:pt x="1736094" y="924402"/>
                </a:lnTo>
                <a:lnTo>
                  <a:pt x="1734603" y="924402"/>
                </a:lnTo>
                <a:lnTo>
                  <a:pt x="1710963" y="924402"/>
                </a:lnTo>
                <a:lnTo>
                  <a:pt x="1707488" y="924402"/>
                </a:lnTo>
                <a:lnTo>
                  <a:pt x="1652509" y="924402"/>
                </a:lnTo>
                <a:lnTo>
                  <a:pt x="1636899" y="924402"/>
                </a:lnTo>
                <a:lnTo>
                  <a:pt x="1609783" y="924402"/>
                </a:lnTo>
                <a:lnTo>
                  <a:pt x="1608325" y="924402"/>
                </a:lnTo>
                <a:lnTo>
                  <a:pt x="1606834" y="924402"/>
                </a:lnTo>
                <a:lnTo>
                  <a:pt x="1579719" y="924402"/>
                </a:lnTo>
                <a:lnTo>
                  <a:pt x="1564612" y="924402"/>
                </a:lnTo>
                <a:lnTo>
                  <a:pt x="1524740" y="924402"/>
                </a:lnTo>
                <a:lnTo>
                  <a:pt x="1482518" y="924402"/>
                </a:lnTo>
                <a:lnTo>
                  <a:pt x="1460483" y="924402"/>
                </a:lnTo>
                <a:lnTo>
                  <a:pt x="1452454" y="924402"/>
                </a:lnTo>
                <a:lnTo>
                  <a:pt x="1444011" y="924402"/>
                </a:lnTo>
                <a:lnTo>
                  <a:pt x="1436843" y="924402"/>
                </a:lnTo>
                <a:lnTo>
                  <a:pt x="1413947" y="924402"/>
                </a:lnTo>
                <a:lnTo>
                  <a:pt x="1354749" y="924402"/>
                </a:lnTo>
                <a:lnTo>
                  <a:pt x="1332714" y="924402"/>
                </a:lnTo>
                <a:lnTo>
                  <a:pt x="1324685" y="924402"/>
                </a:lnTo>
                <a:lnTo>
                  <a:pt x="1316242" y="924402"/>
                </a:lnTo>
                <a:lnTo>
                  <a:pt x="1312767" y="924402"/>
                </a:lnTo>
                <a:lnTo>
                  <a:pt x="1286178" y="924402"/>
                </a:lnTo>
                <a:lnTo>
                  <a:pt x="1282703" y="924402"/>
                </a:lnTo>
                <a:lnTo>
                  <a:pt x="1243956" y="924402"/>
                </a:lnTo>
                <a:lnTo>
                  <a:pt x="1184998" y="924402"/>
                </a:lnTo>
                <a:lnTo>
                  <a:pt x="1154934" y="924402"/>
                </a:lnTo>
                <a:lnTo>
                  <a:pt x="1139828" y="924402"/>
                </a:lnTo>
                <a:lnTo>
                  <a:pt x="1116187" y="924402"/>
                </a:lnTo>
                <a:lnTo>
                  <a:pt x="1112712" y="924402"/>
                </a:lnTo>
                <a:lnTo>
                  <a:pt x="1057734" y="924402"/>
                </a:lnTo>
                <a:lnTo>
                  <a:pt x="1027669" y="924402"/>
                </a:lnTo>
                <a:lnTo>
                  <a:pt x="1012059" y="924402"/>
                </a:lnTo>
                <a:lnTo>
                  <a:pt x="984943" y="924402"/>
                </a:lnTo>
                <a:lnTo>
                  <a:pt x="929965" y="924402"/>
                </a:lnTo>
                <a:lnTo>
                  <a:pt x="899900" y="924402"/>
                </a:lnTo>
                <a:lnTo>
                  <a:pt x="857678" y="924402"/>
                </a:lnTo>
                <a:lnTo>
                  <a:pt x="819171" y="924402"/>
                </a:lnTo>
                <a:lnTo>
                  <a:pt x="729909" y="924402"/>
                </a:lnTo>
                <a:lnTo>
                  <a:pt x="691402" y="924402"/>
                </a:lnTo>
                <a:lnTo>
                  <a:pt x="687927" y="924402"/>
                </a:lnTo>
                <a:lnTo>
                  <a:pt x="560158" y="924402"/>
                </a:lnTo>
                <a:lnTo>
                  <a:pt x="432894" y="924402"/>
                </a:lnTo>
                <a:lnTo>
                  <a:pt x="305125" y="924402"/>
                </a:lnTo>
                <a:cubicBezTo>
                  <a:pt x="275541" y="924402"/>
                  <a:pt x="238373" y="903151"/>
                  <a:pt x="223202" y="877348"/>
                </a:cubicBezTo>
                <a:cubicBezTo>
                  <a:pt x="10809" y="509257"/>
                  <a:pt x="10809" y="509257"/>
                  <a:pt x="10809" y="509257"/>
                </a:cubicBezTo>
                <a:cubicBezTo>
                  <a:pt x="-3603" y="483452"/>
                  <a:pt x="-3603" y="440951"/>
                  <a:pt x="10809" y="415146"/>
                </a:cubicBezTo>
                <a:cubicBezTo>
                  <a:pt x="223202" y="47054"/>
                  <a:pt x="223202" y="47054"/>
                  <a:pt x="223202" y="47054"/>
                </a:cubicBezTo>
                <a:cubicBezTo>
                  <a:pt x="238373" y="21251"/>
                  <a:pt x="275541" y="0"/>
                  <a:pt x="305125" y="0"/>
                </a:cubicBezTo>
                <a:close/>
              </a:path>
            </a:pathLst>
          </a:custGeom>
          <a:solidFill>
            <a:srgbClr val="C00000"/>
          </a:solidFill>
          <a:ln w="19050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vert="horz" wrap="square" lIns="68580" tIns="34290" rIns="68580" bIns="34290" numCol="1" anchor="t" anchorCtr="0" compatLnSpc="1">
            <a:noAutofit/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28" name="组合 79"/>
          <p:cNvGrpSpPr/>
          <p:nvPr/>
        </p:nvGrpSpPr>
        <p:grpSpPr>
          <a:xfrm rot="16200000">
            <a:off x="1283664" y="3712163"/>
            <a:ext cx="1004924" cy="1133850"/>
            <a:chOff x="8439634" y="3544648"/>
            <a:chExt cx="1611146" cy="1817848"/>
          </a:xfrm>
        </p:grpSpPr>
        <p:sp>
          <p:nvSpPr>
            <p:cNvPr id="29" name="Freeform 5"/>
            <p:cNvSpPr/>
            <p:nvPr/>
          </p:nvSpPr>
          <p:spPr bwMode="auto">
            <a:xfrm rot="5400000">
              <a:off x="8336283" y="3647999"/>
              <a:ext cx="1817848" cy="1611146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7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  <a:ln w="19050">
              <a:gradFill flip="none" rotWithShape="1">
                <a:gsLst>
                  <a:gs pos="100000">
                    <a:schemeClr val="bg1">
                      <a:lumMod val="75000"/>
                    </a:schemeClr>
                  </a:gs>
                  <a:gs pos="0">
                    <a:schemeClr val="bg1"/>
                  </a:gs>
                </a:gsLst>
                <a:lin ang="2700000" scaled="1"/>
                <a:tileRect/>
              </a:gradFill>
            </a:ln>
            <a:effectLst>
              <a:outerShdw blurRad="203200" dist="762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1" name="Freeform 5"/>
            <p:cNvSpPr/>
            <p:nvPr/>
          </p:nvSpPr>
          <p:spPr bwMode="auto">
            <a:xfrm rot="5400000">
              <a:off x="8582835" y="3866516"/>
              <a:ext cx="1324744" cy="1174112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solidFill>
              <a:srgbClr val="C00000"/>
            </a:solidFill>
            <a:ln w="15875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50800" dist="25400" dir="135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2" name="组合 81"/>
          <p:cNvGrpSpPr/>
          <p:nvPr/>
        </p:nvGrpSpPr>
        <p:grpSpPr>
          <a:xfrm>
            <a:off x="2754454" y="4011531"/>
            <a:ext cx="2248673" cy="646331"/>
            <a:chOff x="4504155" y="3055947"/>
            <a:chExt cx="2360215" cy="861775"/>
          </a:xfrm>
        </p:grpSpPr>
        <p:sp>
          <p:nvSpPr>
            <p:cNvPr id="35" name="文本框 82"/>
            <p:cNvSpPr txBox="1"/>
            <p:nvPr/>
          </p:nvSpPr>
          <p:spPr>
            <a:xfrm>
              <a:off x="4511692" y="3055947"/>
              <a:ext cx="491908" cy="861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prstClr val="white"/>
                  </a:solidFill>
                  <a:latin typeface="Impact" panose="020B0806030902050204" pitchFamily="34" charset="0"/>
                  <a:ea typeface="Hiragino Sans GB W6" panose="020B0600000000000000" pitchFamily="34" charset="-122"/>
                </a:rPr>
                <a:t>03</a:t>
              </a:r>
              <a:endParaRPr lang="zh-CN" altLang="en-US" dirty="0">
                <a:solidFill>
                  <a:prstClr val="white"/>
                </a:solidFill>
                <a:latin typeface="Impact" panose="020B0806030902050204" pitchFamily="34" charset="0"/>
                <a:ea typeface="Hiragino Sans GB W6" panose="020B0600000000000000" pitchFamily="34" charset="-122"/>
              </a:endParaRPr>
            </a:p>
          </p:txBody>
        </p:sp>
        <p:sp>
          <p:nvSpPr>
            <p:cNvPr id="36" name="文本框 83"/>
            <p:cNvSpPr txBox="1"/>
            <p:nvPr/>
          </p:nvSpPr>
          <p:spPr>
            <a:xfrm>
              <a:off x="4804635" y="3061935"/>
              <a:ext cx="2007121" cy="5334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750"/>
                </a:spcBef>
                <a:buClr>
                  <a:srgbClr val="E52737"/>
                </a:buClr>
              </a:pPr>
              <a:r>
                <a:rPr lang="zh-CN" altLang="en-US" sz="2000" b="1" dirty="0">
                  <a:solidFill>
                    <a:schemeClr val="bg1"/>
                  </a:solidFill>
                  <a:sym typeface="Arial" panose="020B0604020202020204" pitchFamily="34" charset="0"/>
                </a:rPr>
                <a:t>对下级不信任</a:t>
              </a:r>
            </a:p>
          </p:txBody>
        </p:sp>
        <p:sp>
          <p:nvSpPr>
            <p:cNvPr id="37" name="文本框 84"/>
            <p:cNvSpPr txBox="1"/>
            <p:nvPr/>
          </p:nvSpPr>
          <p:spPr>
            <a:xfrm>
              <a:off x="4504155" y="3338544"/>
              <a:ext cx="2360215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endParaRPr lang="zh-CN" altLang="en-US" sz="9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8" name="组合 51"/>
          <p:cNvGrpSpPr/>
          <p:nvPr/>
        </p:nvGrpSpPr>
        <p:grpSpPr>
          <a:xfrm>
            <a:off x="1630726" y="2791661"/>
            <a:ext cx="315970" cy="318125"/>
            <a:chOff x="3771900" y="3200400"/>
            <a:chExt cx="2011680" cy="2025396"/>
          </a:xfrm>
          <a:solidFill>
            <a:schemeClr val="bg1"/>
          </a:solidFill>
        </p:grpSpPr>
        <p:sp>
          <p:nvSpPr>
            <p:cNvPr id="39" name="任意多边形 38"/>
            <p:cNvSpPr/>
            <p:nvPr/>
          </p:nvSpPr>
          <p:spPr>
            <a:xfrm>
              <a:off x="3775166" y="3370217"/>
              <a:ext cx="770708" cy="796834"/>
            </a:xfrm>
            <a:custGeom>
              <a:avLst/>
              <a:gdLst>
                <a:gd name="connsiteX0" fmla="*/ 0 w 770708"/>
                <a:gd name="connsiteY0" fmla="*/ 104503 h 796834"/>
                <a:gd name="connsiteX1" fmla="*/ 0 w 770708"/>
                <a:gd name="connsiteY1" fmla="*/ 796834 h 796834"/>
                <a:gd name="connsiteX2" fmla="*/ 770708 w 770708"/>
                <a:gd name="connsiteY2" fmla="*/ 770709 h 796834"/>
                <a:gd name="connsiteX3" fmla="*/ 770708 w 770708"/>
                <a:gd name="connsiteY3" fmla="*/ 0 h 796834"/>
                <a:gd name="connsiteX4" fmla="*/ 0 w 770708"/>
                <a:gd name="connsiteY4" fmla="*/ 104503 h 796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0708" h="796834">
                  <a:moveTo>
                    <a:pt x="0" y="104503"/>
                  </a:moveTo>
                  <a:lnTo>
                    <a:pt x="0" y="796834"/>
                  </a:lnTo>
                  <a:lnTo>
                    <a:pt x="770708" y="770709"/>
                  </a:lnTo>
                  <a:lnTo>
                    <a:pt x="770708" y="0"/>
                  </a:lnTo>
                  <a:lnTo>
                    <a:pt x="0" y="104503"/>
                  </a:lnTo>
                  <a:close/>
                </a:path>
              </a:pathLst>
            </a:custGeom>
            <a:grp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0" name="任意多边形 39"/>
            <p:cNvSpPr/>
            <p:nvPr/>
          </p:nvSpPr>
          <p:spPr>
            <a:xfrm>
              <a:off x="4704588" y="3200400"/>
              <a:ext cx="1078992" cy="937260"/>
            </a:xfrm>
            <a:custGeom>
              <a:avLst/>
              <a:gdLst>
                <a:gd name="connsiteX0" fmla="*/ 0 w 1078992"/>
                <a:gd name="connsiteY0" fmla="*/ 155448 h 937260"/>
                <a:gd name="connsiteX1" fmla="*/ 1078992 w 1078992"/>
                <a:gd name="connsiteY1" fmla="*/ 0 h 937260"/>
                <a:gd name="connsiteX2" fmla="*/ 1078992 w 1078992"/>
                <a:gd name="connsiteY2" fmla="*/ 928116 h 937260"/>
                <a:gd name="connsiteX3" fmla="*/ 9144 w 1078992"/>
                <a:gd name="connsiteY3" fmla="*/ 937260 h 937260"/>
                <a:gd name="connsiteX4" fmla="*/ 0 w 1078992"/>
                <a:gd name="connsiteY4" fmla="*/ 155448 h 937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8992" h="937260">
                  <a:moveTo>
                    <a:pt x="0" y="155448"/>
                  </a:moveTo>
                  <a:lnTo>
                    <a:pt x="1078992" y="0"/>
                  </a:lnTo>
                  <a:lnTo>
                    <a:pt x="1078992" y="928116"/>
                  </a:lnTo>
                  <a:lnTo>
                    <a:pt x="9144" y="937260"/>
                  </a:lnTo>
                  <a:lnTo>
                    <a:pt x="0" y="155448"/>
                  </a:lnTo>
                  <a:close/>
                </a:path>
              </a:pathLst>
            </a:custGeom>
            <a:grp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1" name="任意多边形 40"/>
            <p:cNvSpPr/>
            <p:nvPr/>
          </p:nvSpPr>
          <p:spPr>
            <a:xfrm>
              <a:off x="3771900" y="4279392"/>
              <a:ext cx="772668" cy="786384"/>
            </a:xfrm>
            <a:custGeom>
              <a:avLst/>
              <a:gdLst>
                <a:gd name="connsiteX0" fmla="*/ 0 w 772668"/>
                <a:gd name="connsiteY0" fmla="*/ 0 h 786384"/>
                <a:gd name="connsiteX1" fmla="*/ 772668 w 772668"/>
                <a:gd name="connsiteY1" fmla="*/ 13716 h 786384"/>
                <a:gd name="connsiteX2" fmla="*/ 772668 w 772668"/>
                <a:gd name="connsiteY2" fmla="*/ 786384 h 786384"/>
                <a:gd name="connsiteX3" fmla="*/ 4572 w 772668"/>
                <a:gd name="connsiteY3" fmla="*/ 667512 h 786384"/>
                <a:gd name="connsiteX4" fmla="*/ 0 w 772668"/>
                <a:gd name="connsiteY4" fmla="*/ 0 h 786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2668" h="786384">
                  <a:moveTo>
                    <a:pt x="0" y="0"/>
                  </a:moveTo>
                  <a:lnTo>
                    <a:pt x="772668" y="13716"/>
                  </a:lnTo>
                  <a:lnTo>
                    <a:pt x="772668" y="786384"/>
                  </a:lnTo>
                  <a:lnTo>
                    <a:pt x="4572" y="66751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2" name="任意多边形 41"/>
            <p:cNvSpPr/>
            <p:nvPr/>
          </p:nvSpPr>
          <p:spPr>
            <a:xfrm>
              <a:off x="4704587" y="4293109"/>
              <a:ext cx="1076201" cy="932687"/>
            </a:xfrm>
            <a:custGeom>
              <a:avLst/>
              <a:gdLst>
                <a:gd name="connsiteX0" fmla="*/ 0 w 1092708"/>
                <a:gd name="connsiteY0" fmla="*/ 0 h 932688"/>
                <a:gd name="connsiteX1" fmla="*/ 0 w 1092708"/>
                <a:gd name="connsiteY1" fmla="*/ 795528 h 932688"/>
                <a:gd name="connsiteX2" fmla="*/ 1092708 w 1092708"/>
                <a:gd name="connsiteY2" fmla="*/ 932688 h 932688"/>
                <a:gd name="connsiteX3" fmla="*/ 1092708 w 1092708"/>
                <a:gd name="connsiteY3" fmla="*/ 9144 h 932688"/>
                <a:gd name="connsiteX4" fmla="*/ 0 w 1092708"/>
                <a:gd name="connsiteY4" fmla="*/ 0 h 932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2708" h="932688">
                  <a:moveTo>
                    <a:pt x="0" y="0"/>
                  </a:moveTo>
                  <a:lnTo>
                    <a:pt x="0" y="795528"/>
                  </a:lnTo>
                  <a:lnTo>
                    <a:pt x="1092708" y="932688"/>
                  </a:lnTo>
                  <a:lnTo>
                    <a:pt x="1092708" y="914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43" name="组合 56"/>
          <p:cNvGrpSpPr/>
          <p:nvPr/>
        </p:nvGrpSpPr>
        <p:grpSpPr>
          <a:xfrm>
            <a:off x="1626743" y="4090074"/>
            <a:ext cx="307658" cy="370872"/>
            <a:chOff x="4141788" y="809625"/>
            <a:chExt cx="3600450" cy="4340225"/>
          </a:xfrm>
          <a:solidFill>
            <a:schemeClr val="bg1"/>
          </a:solidFill>
        </p:grpSpPr>
        <p:sp>
          <p:nvSpPr>
            <p:cNvPr id="44" name="Freeform 7"/>
            <p:cNvSpPr/>
            <p:nvPr/>
          </p:nvSpPr>
          <p:spPr bwMode="auto">
            <a:xfrm>
              <a:off x="4141788" y="1774825"/>
              <a:ext cx="3600450" cy="3375025"/>
            </a:xfrm>
            <a:custGeom>
              <a:avLst/>
              <a:gdLst>
                <a:gd name="T0" fmla="*/ 923 w 958"/>
                <a:gd name="T1" fmla="*/ 114 h 898"/>
                <a:gd name="T2" fmla="*/ 721 w 958"/>
                <a:gd name="T3" fmla="*/ 0 h 898"/>
                <a:gd name="T4" fmla="*/ 508 w 958"/>
                <a:gd name="T5" fmla="*/ 65 h 898"/>
                <a:gd name="T6" fmla="*/ 326 w 958"/>
                <a:gd name="T7" fmla="*/ 3 h 898"/>
                <a:gd name="T8" fmla="*/ 0 w 958"/>
                <a:gd name="T9" fmla="*/ 341 h 898"/>
                <a:gd name="T10" fmla="*/ 107 w 958"/>
                <a:gd name="T11" fmla="*/ 734 h 898"/>
                <a:gd name="T12" fmla="*/ 301 w 958"/>
                <a:gd name="T13" fmla="*/ 898 h 898"/>
                <a:gd name="T14" fmla="*/ 494 w 958"/>
                <a:gd name="T15" fmla="*/ 849 h 898"/>
                <a:gd name="T16" fmla="*/ 681 w 958"/>
                <a:gd name="T17" fmla="*/ 894 h 898"/>
                <a:gd name="T18" fmla="*/ 958 w 958"/>
                <a:gd name="T19" fmla="*/ 583 h 898"/>
                <a:gd name="T20" fmla="*/ 956 w 958"/>
                <a:gd name="T21" fmla="*/ 567 h 898"/>
                <a:gd name="T22" fmla="*/ 956 w 958"/>
                <a:gd name="T23" fmla="*/ 559 h 898"/>
                <a:gd name="T24" fmla="*/ 812 w 958"/>
                <a:gd name="T25" fmla="*/ 327 h 898"/>
                <a:gd name="T26" fmla="*/ 920 w 958"/>
                <a:gd name="T27" fmla="*/ 116 h 898"/>
                <a:gd name="T28" fmla="*/ 923 w 958"/>
                <a:gd name="T29" fmla="*/ 114 h 8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58" h="898">
                  <a:moveTo>
                    <a:pt x="923" y="114"/>
                  </a:moveTo>
                  <a:cubicBezTo>
                    <a:pt x="877" y="57"/>
                    <a:pt x="816" y="0"/>
                    <a:pt x="721" y="0"/>
                  </a:cubicBezTo>
                  <a:cubicBezTo>
                    <a:pt x="655" y="0"/>
                    <a:pt x="599" y="65"/>
                    <a:pt x="508" y="65"/>
                  </a:cubicBezTo>
                  <a:cubicBezTo>
                    <a:pt x="435" y="65"/>
                    <a:pt x="405" y="3"/>
                    <a:pt x="326" y="3"/>
                  </a:cubicBezTo>
                  <a:cubicBezTo>
                    <a:pt x="162" y="3"/>
                    <a:pt x="0" y="150"/>
                    <a:pt x="0" y="341"/>
                  </a:cubicBezTo>
                  <a:cubicBezTo>
                    <a:pt x="0" y="442"/>
                    <a:pt x="33" y="598"/>
                    <a:pt x="107" y="734"/>
                  </a:cubicBezTo>
                  <a:cubicBezTo>
                    <a:pt x="161" y="834"/>
                    <a:pt x="227" y="898"/>
                    <a:pt x="301" y="898"/>
                  </a:cubicBezTo>
                  <a:cubicBezTo>
                    <a:pt x="355" y="898"/>
                    <a:pt x="418" y="849"/>
                    <a:pt x="494" y="849"/>
                  </a:cubicBezTo>
                  <a:cubicBezTo>
                    <a:pt x="560" y="849"/>
                    <a:pt x="621" y="894"/>
                    <a:pt x="681" y="894"/>
                  </a:cubicBezTo>
                  <a:cubicBezTo>
                    <a:pt x="825" y="894"/>
                    <a:pt x="958" y="707"/>
                    <a:pt x="958" y="583"/>
                  </a:cubicBezTo>
                  <a:cubicBezTo>
                    <a:pt x="958" y="576"/>
                    <a:pt x="956" y="572"/>
                    <a:pt x="956" y="567"/>
                  </a:cubicBezTo>
                  <a:cubicBezTo>
                    <a:pt x="956" y="559"/>
                    <a:pt x="956" y="559"/>
                    <a:pt x="956" y="559"/>
                  </a:cubicBezTo>
                  <a:cubicBezTo>
                    <a:pt x="863" y="509"/>
                    <a:pt x="812" y="434"/>
                    <a:pt x="812" y="327"/>
                  </a:cubicBezTo>
                  <a:cubicBezTo>
                    <a:pt x="812" y="240"/>
                    <a:pt x="850" y="164"/>
                    <a:pt x="920" y="116"/>
                  </a:cubicBezTo>
                  <a:cubicBezTo>
                    <a:pt x="923" y="114"/>
                    <a:pt x="923" y="114"/>
                    <a:pt x="923" y="1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5" name="Freeform 8"/>
            <p:cNvSpPr/>
            <p:nvPr/>
          </p:nvSpPr>
          <p:spPr bwMode="auto">
            <a:xfrm>
              <a:off x="6021388" y="809625"/>
              <a:ext cx="792163" cy="1135063"/>
            </a:xfrm>
            <a:custGeom>
              <a:avLst/>
              <a:gdLst>
                <a:gd name="T0" fmla="*/ 5 w 211"/>
                <a:gd name="T1" fmla="*/ 302 h 302"/>
                <a:gd name="T2" fmla="*/ 211 w 211"/>
                <a:gd name="T3" fmla="*/ 47 h 302"/>
                <a:gd name="T4" fmla="*/ 208 w 211"/>
                <a:gd name="T5" fmla="*/ 6 h 302"/>
                <a:gd name="T6" fmla="*/ 207 w 211"/>
                <a:gd name="T7" fmla="*/ 0 h 302"/>
                <a:gd name="T8" fmla="*/ 0 w 211"/>
                <a:gd name="T9" fmla="*/ 249 h 302"/>
                <a:gd name="T10" fmla="*/ 5 w 211"/>
                <a:gd name="T11" fmla="*/ 295 h 302"/>
                <a:gd name="T12" fmla="*/ 5 w 211"/>
                <a:gd name="T13" fmla="*/ 302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1" h="302">
                  <a:moveTo>
                    <a:pt x="5" y="302"/>
                  </a:moveTo>
                  <a:cubicBezTo>
                    <a:pt x="112" y="268"/>
                    <a:pt x="211" y="188"/>
                    <a:pt x="211" y="47"/>
                  </a:cubicBezTo>
                  <a:cubicBezTo>
                    <a:pt x="211" y="36"/>
                    <a:pt x="210" y="22"/>
                    <a:pt x="208" y="6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98" y="30"/>
                    <a:pt x="0" y="115"/>
                    <a:pt x="0" y="249"/>
                  </a:cubicBezTo>
                  <a:cubicBezTo>
                    <a:pt x="0" y="262"/>
                    <a:pt x="1" y="278"/>
                    <a:pt x="5" y="295"/>
                  </a:cubicBezTo>
                  <a:cubicBezTo>
                    <a:pt x="5" y="302"/>
                    <a:pt x="5" y="302"/>
                    <a:pt x="5" y="3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white"/>
                </a:solidFill>
              </a:endParaRPr>
            </a:p>
          </p:txBody>
        </p:sp>
      </p:grpSp>
      <p:pic>
        <p:nvPicPr>
          <p:cNvPr id="47" name="Picture 2" descr="C:\Users\Administrator\Desktop\6c1a16faabe0f13947f3144c4448f03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895350"/>
            <a:ext cx="3324451" cy="406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2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1" grpId="0" animBg="1"/>
      <p:bldP spid="16" grpId="0" animBg="1"/>
      <p:bldP spid="17" grpId="0" animBg="1"/>
      <p:bldP spid="26" grpId="0" animBg="1"/>
      <p:bldP spid="2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>
            <a:spLocks noChangeArrowheads="1"/>
          </p:cNvSpPr>
          <p:nvPr/>
        </p:nvSpPr>
        <p:spPr bwMode="auto">
          <a:xfrm>
            <a:off x="1295401" y="2531611"/>
            <a:ext cx="2946796" cy="168507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8580" tIns="34290" rIns="68580" bIns="34290">
            <a:spAutoFit/>
          </a:bodyPr>
          <a:lstStyle/>
          <a:p>
            <a:pPr marL="214630" indent="-214630">
              <a:lnSpc>
                <a:spcPct val="150000"/>
              </a:lnSpc>
              <a:buClr>
                <a:srgbClr val="404040"/>
              </a:buClr>
              <a:buFont typeface="Wingdings" panose="05000000000000000000" pitchFamily="2" charset="2"/>
              <a:buChar char="ü"/>
            </a:pPr>
            <a:r>
              <a:rPr lang="zh-CN" altLang="en-US" sz="1400">
                <a:sym typeface="Arial" panose="020B0604020202020204" pitchFamily="34" charset="0"/>
              </a:rPr>
              <a:t>突然</a:t>
            </a:r>
          </a:p>
          <a:p>
            <a:pPr marL="214630" indent="-214630">
              <a:lnSpc>
                <a:spcPct val="150000"/>
              </a:lnSpc>
              <a:buClr>
                <a:srgbClr val="404040"/>
              </a:buClr>
              <a:buFont typeface="Wingdings" panose="05000000000000000000" pitchFamily="2" charset="2"/>
              <a:buChar char="ü"/>
            </a:pPr>
            <a:r>
              <a:rPr lang="zh-CN" altLang="en-US" sz="1400">
                <a:sym typeface="Arial" panose="020B0604020202020204" pitchFamily="34" charset="0"/>
              </a:rPr>
              <a:t>指示不明确</a:t>
            </a:r>
          </a:p>
          <a:p>
            <a:pPr marL="214630" indent="-214630">
              <a:lnSpc>
                <a:spcPct val="150000"/>
              </a:lnSpc>
              <a:buClr>
                <a:srgbClr val="404040"/>
              </a:buClr>
              <a:buFont typeface="Wingdings" panose="05000000000000000000" pitchFamily="2" charset="2"/>
              <a:buChar char="ü"/>
            </a:pPr>
            <a:r>
              <a:rPr lang="zh-CN" altLang="en-US" sz="1400">
                <a:sym typeface="Arial" panose="020B0604020202020204" pitchFamily="34" charset="0"/>
              </a:rPr>
              <a:t>是商量问题还是解决问题</a:t>
            </a:r>
          </a:p>
          <a:p>
            <a:pPr marL="214630" indent="-214630">
              <a:lnSpc>
                <a:spcPct val="150000"/>
              </a:lnSpc>
              <a:buClr>
                <a:srgbClr val="404040"/>
              </a:buClr>
              <a:buFont typeface="Wingdings" panose="05000000000000000000" pitchFamily="2" charset="2"/>
              <a:buChar char="ü"/>
            </a:pPr>
            <a:r>
              <a:rPr lang="zh-CN" altLang="en-US" sz="1400">
                <a:sym typeface="Arial" panose="020B0604020202020204" pitchFamily="34" charset="0"/>
              </a:rPr>
              <a:t>没有很好的倾听</a:t>
            </a:r>
          </a:p>
          <a:p>
            <a:pPr marL="214630" indent="-214630">
              <a:lnSpc>
                <a:spcPct val="150000"/>
              </a:lnSpc>
              <a:buClr>
                <a:srgbClr val="404040"/>
              </a:buClr>
              <a:buFont typeface="Wingdings" panose="05000000000000000000" pitchFamily="2" charset="2"/>
              <a:buChar char="ü"/>
            </a:pPr>
            <a:r>
              <a:rPr lang="zh-CN" altLang="en-US" sz="1400">
                <a:sym typeface="Arial" panose="020B0604020202020204" pitchFamily="34" charset="0"/>
              </a:rPr>
              <a:t>单向</a:t>
            </a:r>
          </a:p>
        </p:txBody>
      </p:sp>
      <p:sp>
        <p:nvSpPr>
          <p:cNvPr id="20" name="矩形 19"/>
          <p:cNvSpPr>
            <a:spLocks noChangeArrowheads="1"/>
          </p:cNvSpPr>
          <p:nvPr/>
        </p:nvSpPr>
        <p:spPr bwMode="auto">
          <a:xfrm>
            <a:off x="4999435" y="2392308"/>
            <a:ext cx="3088481" cy="200824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68580" tIns="34290" rIns="68580" bIns="34290">
            <a:spAutoFit/>
          </a:bodyPr>
          <a:lstStyle/>
          <a:p>
            <a:pPr marL="214630" indent="-214630">
              <a:lnSpc>
                <a:spcPct val="150000"/>
              </a:lnSpc>
              <a:buClr>
                <a:srgbClr val="404040"/>
              </a:buClr>
              <a:buFont typeface="Wingdings" panose="05000000000000000000" pitchFamily="2" charset="2"/>
              <a:buChar char="ü"/>
            </a:pPr>
            <a:r>
              <a:rPr lang="zh-CN" altLang="en-US" sz="1400">
                <a:sym typeface="Arial" panose="020B0604020202020204" pitchFamily="34" charset="0"/>
              </a:rPr>
              <a:t>倾听</a:t>
            </a:r>
          </a:p>
          <a:p>
            <a:pPr marL="214630" indent="-214630">
              <a:lnSpc>
                <a:spcPct val="150000"/>
              </a:lnSpc>
              <a:buClr>
                <a:srgbClr val="404040"/>
              </a:buClr>
              <a:buFont typeface="Wingdings" panose="05000000000000000000" pitchFamily="2" charset="2"/>
              <a:buChar char="ü"/>
            </a:pPr>
            <a:r>
              <a:rPr lang="zh-CN" altLang="en-US" sz="1400">
                <a:sym typeface="Arial" panose="020B0604020202020204" pitchFamily="34" charset="0"/>
              </a:rPr>
              <a:t>沟通前，同上司明确指示时间地点</a:t>
            </a:r>
          </a:p>
          <a:p>
            <a:pPr marL="214630" indent="-214630">
              <a:lnSpc>
                <a:spcPct val="150000"/>
              </a:lnSpc>
              <a:buClr>
                <a:srgbClr val="404040"/>
              </a:buClr>
              <a:buFont typeface="Wingdings" panose="05000000000000000000" pitchFamily="2" charset="2"/>
              <a:buChar char="ü"/>
            </a:pPr>
            <a:r>
              <a:rPr lang="zh-CN" altLang="en-US" sz="1400">
                <a:sym typeface="Arial" panose="020B0604020202020204" pitchFamily="34" charset="0"/>
              </a:rPr>
              <a:t>发问，以明确沟通目的为接受指示</a:t>
            </a:r>
          </a:p>
          <a:p>
            <a:pPr marL="214630" indent="-214630">
              <a:lnSpc>
                <a:spcPct val="150000"/>
              </a:lnSpc>
              <a:buClr>
                <a:srgbClr val="404040"/>
              </a:buClr>
              <a:buFont typeface="Wingdings" panose="05000000000000000000" pitchFamily="2" charset="2"/>
              <a:buChar char="ü"/>
            </a:pPr>
            <a:r>
              <a:rPr lang="zh-CN" altLang="en-US" sz="1400">
                <a:sym typeface="Arial" panose="020B0604020202020204" pitchFamily="34" charset="0"/>
              </a:rPr>
              <a:t>恰当反馈，重要问题澄清</a:t>
            </a:r>
          </a:p>
          <a:p>
            <a:pPr marL="214630" indent="-214630">
              <a:lnSpc>
                <a:spcPct val="150000"/>
              </a:lnSpc>
              <a:buClr>
                <a:srgbClr val="404040"/>
              </a:buClr>
              <a:buFont typeface="Wingdings" panose="05000000000000000000" pitchFamily="2" charset="2"/>
              <a:buChar char="ü"/>
            </a:pPr>
            <a:r>
              <a:rPr lang="zh-CN" altLang="en-US" sz="1400">
                <a:sym typeface="Arial" panose="020B0604020202020204" pitchFamily="34" charset="0"/>
              </a:rPr>
              <a:t>无条件接受指示</a:t>
            </a:r>
          </a:p>
          <a:p>
            <a:pPr marL="214630" indent="-214630">
              <a:lnSpc>
                <a:spcPct val="150000"/>
              </a:lnSpc>
              <a:buClr>
                <a:srgbClr val="404040"/>
              </a:buClr>
              <a:buFont typeface="Wingdings" panose="05000000000000000000" pitchFamily="2" charset="2"/>
              <a:buChar char="ü"/>
            </a:pPr>
            <a:r>
              <a:rPr lang="zh-CN" altLang="en-US" sz="1400">
                <a:sym typeface="Arial" panose="020B0604020202020204" pitchFamily="34" charset="0"/>
              </a:rPr>
              <a:t>拒绝讨论与争辩（领导同意除外）</a:t>
            </a:r>
          </a:p>
        </p:txBody>
      </p:sp>
      <p:sp>
        <p:nvSpPr>
          <p:cNvPr id="18" name="文本框 17"/>
          <p:cNvSpPr txBox="1">
            <a:spLocks noChangeArrowheads="1"/>
          </p:cNvSpPr>
          <p:nvPr/>
        </p:nvSpPr>
        <p:spPr bwMode="auto">
          <a:xfrm>
            <a:off x="1295400" y="1696982"/>
            <a:ext cx="2883154" cy="301229"/>
          </a:xfrm>
          <a:prstGeom prst="rect">
            <a:avLst/>
          </a:prstGeom>
          <a:solidFill>
            <a:srgbClr val="C00000"/>
          </a:solidFill>
        </p:spPr>
        <p:txBody>
          <a:bodyPr wrap="square" lIns="68580" tIns="34290" rIns="68580" bIns="34290">
            <a:spAutoFit/>
          </a:bodyPr>
          <a:lstStyle>
            <a:defPPr>
              <a:defRPr lang="zh-CN"/>
            </a:defPPr>
            <a:lvl1pPr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>
              <a:lnSpc>
                <a:spcPct val="100000"/>
              </a:lnSpc>
              <a:defRPr/>
            </a:pPr>
            <a:r>
              <a:rPr lang="zh-CN" altLang="en-US" sz="1500" b="1" spc="225" noProof="1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误  区</a:t>
            </a:r>
          </a:p>
        </p:txBody>
      </p:sp>
      <p:sp>
        <p:nvSpPr>
          <p:cNvPr id="30" name="文本框 29"/>
          <p:cNvSpPr txBox="1">
            <a:spLocks noChangeArrowheads="1"/>
          </p:cNvSpPr>
          <p:nvPr/>
        </p:nvSpPr>
        <p:spPr bwMode="auto">
          <a:xfrm>
            <a:off x="5130403" y="1696982"/>
            <a:ext cx="2251773" cy="301229"/>
          </a:xfrm>
          <a:prstGeom prst="rect">
            <a:avLst/>
          </a:prstGeom>
          <a:solidFill>
            <a:srgbClr val="C00000"/>
          </a:solidFill>
        </p:spPr>
        <p:txBody>
          <a:bodyPr wrap="square" lIns="68580" tIns="34290" rIns="68580" bIns="34290">
            <a:spAutoFit/>
          </a:bodyPr>
          <a:lstStyle>
            <a:defPPr>
              <a:defRPr lang="zh-CN"/>
            </a:defPPr>
            <a:lvl1pPr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>
              <a:lnSpc>
                <a:spcPct val="100000"/>
              </a:lnSpc>
              <a:defRPr/>
            </a:pPr>
            <a:r>
              <a:rPr lang="zh-CN" altLang="en-US" sz="1500" b="1" spc="225" noProof="1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原  则</a:t>
            </a:r>
          </a:p>
        </p:txBody>
      </p:sp>
      <p:sp>
        <p:nvSpPr>
          <p:cNvPr id="23" name="文本框 23"/>
          <p:cNvSpPr txBox="1"/>
          <p:nvPr/>
        </p:nvSpPr>
        <p:spPr>
          <a:xfrm>
            <a:off x="1202167" y="424726"/>
            <a:ext cx="3142527" cy="392415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  <a:sp3d contourW="12700"/>
          </a:bodyPr>
          <a:lstStyle/>
          <a:p>
            <a:pPr fontAlgn="auto">
              <a:defRPr/>
            </a:pPr>
            <a:r>
              <a:rPr lang="zh-CN" altLang="en-US" sz="2100" b="1" noProof="1">
                <a:solidFill>
                  <a:srgbClr val="C00000"/>
                </a:solidFill>
                <a:latin typeface="+mn-ea"/>
              </a:rPr>
              <a:t>与上司沟通</a:t>
            </a:r>
            <a:r>
              <a:rPr lang="en-US" altLang="zh-CN" sz="2100" b="1" noProof="1">
                <a:solidFill>
                  <a:srgbClr val="C00000"/>
                </a:solidFill>
                <a:latin typeface="+mn-ea"/>
              </a:rPr>
              <a:t>——</a:t>
            </a:r>
            <a:r>
              <a:rPr lang="zh-CN" altLang="en-US" sz="2100" b="1" noProof="1">
                <a:solidFill>
                  <a:srgbClr val="C00000"/>
                </a:solidFill>
                <a:latin typeface="+mn-ea"/>
              </a:rPr>
              <a:t>接受指示</a:t>
            </a:r>
          </a:p>
        </p:txBody>
      </p:sp>
    </p:spTree>
  </p:cSld>
  <p:clrMapOvr>
    <a:masterClrMapping/>
  </p:clrMapOvr>
  <p:transition spd="slow" advClick="0" advTm="6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0" grpId="0"/>
      <p:bldP spid="18" grpId="0" animBg="1"/>
      <p:bldP spid="3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1143567" y="2053787"/>
            <a:ext cx="4206477" cy="222368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8580" tIns="34290" rIns="68580" bIns="34290">
            <a:spAutoFit/>
          </a:bodyPr>
          <a:lstStyle/>
          <a:p>
            <a:pPr marL="214630" indent="-214630">
              <a:lnSpc>
                <a:spcPct val="200000"/>
              </a:lnSpc>
              <a:buClr>
                <a:schemeClr val="bg1"/>
              </a:buClr>
            </a:pPr>
            <a:r>
              <a:rPr lang="zh-CN" altLang="en-US" sz="1400">
                <a:sym typeface="Arial" panose="020B0604020202020204" pitchFamily="34" charset="0"/>
              </a:rPr>
              <a:t>平等、互动、开放</a:t>
            </a:r>
          </a:p>
          <a:p>
            <a:pPr marL="214630" indent="-214630">
              <a:lnSpc>
                <a:spcPct val="200000"/>
              </a:lnSpc>
              <a:buClr>
                <a:schemeClr val="bg1"/>
              </a:buClr>
            </a:pPr>
            <a:r>
              <a:rPr lang="zh-CN" altLang="en-US" sz="1400">
                <a:sym typeface="Arial" panose="020B0604020202020204" pitchFamily="34" charset="0"/>
              </a:rPr>
              <a:t>正确扮演各自的角色</a:t>
            </a:r>
          </a:p>
          <a:p>
            <a:pPr marL="214630" indent="-214630">
              <a:lnSpc>
                <a:spcPct val="200000"/>
              </a:lnSpc>
              <a:buClr>
                <a:schemeClr val="bg1"/>
              </a:buClr>
            </a:pPr>
            <a:r>
              <a:rPr lang="zh-CN" altLang="en-US" sz="1400">
                <a:sym typeface="Arial" panose="020B0604020202020204" pitchFamily="34" charset="0"/>
              </a:rPr>
              <a:t>切忌随意改变沟通的目的</a:t>
            </a:r>
          </a:p>
          <a:p>
            <a:pPr marL="214630" indent="-214630">
              <a:lnSpc>
                <a:spcPct val="200000"/>
              </a:lnSpc>
              <a:buClr>
                <a:schemeClr val="bg1"/>
              </a:buClr>
            </a:pPr>
            <a:r>
              <a:rPr lang="zh-CN" altLang="en-US" sz="1400">
                <a:sym typeface="Arial" panose="020B0604020202020204" pitchFamily="34" charset="0"/>
              </a:rPr>
              <a:t>事先约定商讨的内容，使双方都做好准备</a:t>
            </a:r>
          </a:p>
          <a:p>
            <a:pPr marL="214630" indent="-214630">
              <a:lnSpc>
                <a:spcPct val="200000"/>
              </a:lnSpc>
              <a:buClr>
                <a:schemeClr val="bg1"/>
              </a:buClr>
            </a:pPr>
            <a:r>
              <a:rPr lang="zh-CN" altLang="en-US" sz="1400">
                <a:sym typeface="Arial" panose="020B0604020202020204" pitchFamily="34" charset="0"/>
              </a:rPr>
              <a:t>当场的决定，事后确认，避免出现偏差</a:t>
            </a:r>
          </a:p>
        </p:txBody>
      </p:sp>
      <p:sp>
        <p:nvSpPr>
          <p:cNvPr id="16396" name="文本框 12"/>
          <p:cNvSpPr txBox="1">
            <a:spLocks noChangeArrowheads="1"/>
          </p:cNvSpPr>
          <p:nvPr/>
        </p:nvSpPr>
        <p:spPr bwMode="auto">
          <a:xfrm>
            <a:off x="1143000" y="1504950"/>
            <a:ext cx="4253181" cy="323165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1500" b="1">
                <a:solidFill>
                  <a:schemeClr val="bg1"/>
                </a:solidFill>
                <a:sym typeface="Arial" panose="020B0604020202020204" pitchFamily="34" charset="0"/>
              </a:rPr>
              <a:t>商讨问题的原则</a:t>
            </a:r>
          </a:p>
        </p:txBody>
      </p:sp>
      <p:sp>
        <p:nvSpPr>
          <p:cNvPr id="13" name="文本框 23"/>
          <p:cNvSpPr txBox="1"/>
          <p:nvPr/>
        </p:nvSpPr>
        <p:spPr>
          <a:xfrm>
            <a:off x="1202167" y="424726"/>
            <a:ext cx="3142527" cy="392415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  <a:sp3d contourW="12700"/>
          </a:bodyPr>
          <a:lstStyle/>
          <a:p>
            <a:pPr fontAlgn="auto">
              <a:defRPr/>
            </a:pPr>
            <a:r>
              <a:rPr lang="zh-CN" altLang="en-US" sz="2100" b="1" noProof="1">
                <a:solidFill>
                  <a:srgbClr val="C00000"/>
                </a:solidFill>
                <a:latin typeface="+mn-ea"/>
              </a:rPr>
              <a:t>与上司沟通</a:t>
            </a:r>
            <a:r>
              <a:rPr lang="en-US" altLang="zh-CN" sz="2100" b="1" noProof="1">
                <a:solidFill>
                  <a:srgbClr val="C00000"/>
                </a:solidFill>
                <a:latin typeface="+mn-ea"/>
              </a:rPr>
              <a:t>——</a:t>
            </a:r>
            <a:r>
              <a:rPr lang="zh-CN" altLang="en-US" sz="2100" b="1" noProof="1">
                <a:solidFill>
                  <a:srgbClr val="C00000"/>
                </a:solidFill>
                <a:latin typeface="+mn-ea"/>
              </a:rPr>
              <a:t>商讨问题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0376" t="18921" r="25955" b="15575"/>
          <a:stretch>
            <a:fillRect/>
          </a:stretch>
        </p:blipFill>
        <p:spPr>
          <a:xfrm>
            <a:off x="5715000" y="1504950"/>
            <a:ext cx="2613025" cy="26130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 advTm="2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876800" y="1395412"/>
            <a:ext cx="3809999" cy="33456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68580" tIns="34290" rIns="68580" bIns="34290"/>
          <a:lstStyle/>
          <a:p>
            <a:pPr marL="171450" indent="-171450">
              <a:lnSpc>
                <a:spcPct val="90000"/>
              </a:lnSpc>
              <a:spcBef>
                <a:spcPts val="750"/>
              </a:spcBef>
            </a:pPr>
            <a:r>
              <a:rPr lang="zh-CN" altLang="en-US" sz="1900" b="1">
                <a:solidFill>
                  <a:srgbClr val="595959"/>
                </a:solidFill>
                <a:sym typeface="Arial" panose="020B0604020202020204" pitchFamily="34" charset="0"/>
              </a:rPr>
              <a:t>遵循的原则</a:t>
            </a:r>
          </a:p>
        </p:txBody>
      </p:sp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4876800" y="2028825"/>
            <a:ext cx="3810000" cy="2562240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</a:ln>
        </p:spPr>
        <p:txBody>
          <a:bodyPr wrap="square" lIns="68580" tIns="34290" rIns="68580" bIns="34290">
            <a:spAutoFit/>
          </a:bodyPr>
          <a:lstStyle/>
          <a:p>
            <a:pPr marL="214630" indent="-214630" fontAlgn="t">
              <a:buClr>
                <a:schemeClr val="bg1"/>
              </a:buClr>
            </a:pPr>
            <a:r>
              <a:rPr lang="zh-CN" altLang="en-US">
                <a:solidFill>
                  <a:schemeClr val="bg1"/>
                </a:solidFill>
                <a:sym typeface="Arial" panose="020B0604020202020204" pitchFamily="34" charset="0"/>
              </a:rPr>
              <a:t>确切、简明、完整</a:t>
            </a:r>
          </a:p>
          <a:p>
            <a:pPr marL="214630" indent="-214630" fontAlgn="t">
              <a:buClr>
                <a:schemeClr val="bg1"/>
              </a:buClr>
            </a:pPr>
            <a:endParaRPr lang="zh-CN" altLang="en-US">
              <a:solidFill>
                <a:schemeClr val="bg1"/>
              </a:solidFill>
              <a:sym typeface="Arial" panose="020B0604020202020204" pitchFamily="34" charset="0"/>
            </a:endParaRPr>
          </a:p>
          <a:p>
            <a:pPr marL="214630" indent="-214630" fontAlgn="t">
              <a:buClr>
                <a:schemeClr val="bg1"/>
              </a:buClr>
            </a:pPr>
            <a:r>
              <a:rPr lang="zh-CN" altLang="en-US">
                <a:solidFill>
                  <a:schemeClr val="bg1"/>
                </a:solidFill>
                <a:sym typeface="Arial" panose="020B0604020202020204" pitchFamily="34" charset="0"/>
              </a:rPr>
              <a:t>对事不对人</a:t>
            </a:r>
          </a:p>
          <a:p>
            <a:pPr marL="214630" indent="-214630" fontAlgn="t">
              <a:buClr>
                <a:schemeClr val="bg1"/>
              </a:buClr>
            </a:pPr>
            <a:endParaRPr lang="zh-CN" altLang="en-US">
              <a:solidFill>
                <a:schemeClr val="bg1"/>
              </a:solidFill>
              <a:sym typeface="Arial" panose="020B0604020202020204" pitchFamily="34" charset="0"/>
            </a:endParaRPr>
          </a:p>
          <a:p>
            <a:pPr marL="214630" indent="-214630" fontAlgn="t">
              <a:buClr>
                <a:schemeClr val="bg1"/>
              </a:buClr>
            </a:pPr>
            <a:r>
              <a:rPr lang="zh-CN" altLang="en-US">
                <a:solidFill>
                  <a:schemeClr val="bg1"/>
                </a:solidFill>
                <a:sym typeface="Arial" panose="020B0604020202020204" pitchFamily="34" charset="0"/>
              </a:rPr>
              <a:t>摆正自己的位置和心态</a:t>
            </a:r>
          </a:p>
          <a:p>
            <a:pPr marL="214630" indent="-214630" fontAlgn="t">
              <a:buClr>
                <a:schemeClr val="bg1"/>
              </a:buClr>
            </a:pPr>
            <a:endParaRPr lang="zh-CN" altLang="en-US">
              <a:solidFill>
                <a:schemeClr val="bg1"/>
              </a:solidFill>
              <a:sym typeface="Arial" panose="020B0604020202020204" pitchFamily="34" charset="0"/>
            </a:endParaRPr>
          </a:p>
          <a:p>
            <a:pPr marL="214630" indent="-214630" fontAlgn="t">
              <a:buClr>
                <a:schemeClr val="bg1"/>
              </a:buClr>
            </a:pPr>
            <a:r>
              <a:rPr lang="zh-CN" altLang="en-US">
                <a:solidFill>
                  <a:schemeClr val="bg1"/>
                </a:solidFill>
                <a:sym typeface="Arial" panose="020B0604020202020204" pitchFamily="34" charset="0"/>
              </a:rPr>
              <a:t>不强加于人</a:t>
            </a:r>
          </a:p>
          <a:p>
            <a:pPr marL="214630" indent="-214630" fontAlgn="t">
              <a:buClr>
                <a:schemeClr val="bg1"/>
              </a:buClr>
            </a:pPr>
            <a:endParaRPr lang="zh-CN" altLang="en-US">
              <a:solidFill>
                <a:schemeClr val="bg1"/>
              </a:solidFill>
              <a:sym typeface="Arial" panose="020B0604020202020204" pitchFamily="34" charset="0"/>
            </a:endParaRPr>
          </a:p>
          <a:p>
            <a:pPr marL="214630" indent="-214630" fontAlgn="t">
              <a:buClr>
                <a:schemeClr val="bg1"/>
              </a:buClr>
            </a:pPr>
            <a:r>
              <a:rPr lang="zh-CN" altLang="en-US">
                <a:solidFill>
                  <a:schemeClr val="bg1"/>
                </a:solidFill>
                <a:sym typeface="Arial" panose="020B0604020202020204" pitchFamily="34" charset="0"/>
              </a:rPr>
              <a:t>不形成辩论</a:t>
            </a:r>
            <a:endParaRPr lang="en-US" altLang="zh-CN">
              <a:solidFill>
                <a:schemeClr val="bg1"/>
              </a:solidFill>
              <a:sym typeface="Arial" panose="020B0604020202020204" pitchFamily="34" charset="0"/>
            </a:endParaRPr>
          </a:p>
        </p:txBody>
      </p:sp>
      <p:sp>
        <p:nvSpPr>
          <p:cNvPr id="9" name="文本框 23"/>
          <p:cNvSpPr txBox="1"/>
          <p:nvPr/>
        </p:nvSpPr>
        <p:spPr>
          <a:xfrm>
            <a:off x="1202167" y="424726"/>
            <a:ext cx="3681136" cy="392415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  <a:sp3d contourW="12700"/>
          </a:bodyPr>
          <a:lstStyle/>
          <a:p>
            <a:pPr fontAlgn="auto">
              <a:defRPr/>
            </a:pPr>
            <a:r>
              <a:rPr lang="zh-CN" altLang="en-US" sz="2100" b="1" noProof="1">
                <a:solidFill>
                  <a:srgbClr val="C00000"/>
                </a:solidFill>
                <a:latin typeface="+mn-ea"/>
              </a:rPr>
              <a:t>与上司沟通</a:t>
            </a:r>
            <a:r>
              <a:rPr lang="en-US" altLang="zh-CN" sz="2100" b="1" noProof="1">
                <a:solidFill>
                  <a:srgbClr val="C00000"/>
                </a:solidFill>
                <a:latin typeface="+mn-ea"/>
              </a:rPr>
              <a:t>——</a:t>
            </a:r>
            <a:r>
              <a:rPr lang="zh-CN" altLang="en-US" sz="2100" b="1" noProof="1">
                <a:solidFill>
                  <a:srgbClr val="C00000"/>
                </a:solidFill>
                <a:latin typeface="+mn-ea"/>
              </a:rPr>
              <a:t>表达不同意见</a:t>
            </a:r>
          </a:p>
        </p:txBody>
      </p:sp>
      <p:pic>
        <p:nvPicPr>
          <p:cNvPr id="5" name="Picture 3" descr="C:\Users\Administrator\Desktop\qwas71重复用\9119444d8bf56beb98fdee9f61857cf8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1047750"/>
            <a:ext cx="3886200" cy="3886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6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文本框 23"/>
          <p:cNvSpPr txBox="1"/>
          <p:nvPr/>
        </p:nvSpPr>
        <p:spPr>
          <a:xfrm>
            <a:off x="1202167" y="424726"/>
            <a:ext cx="2831544" cy="392415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  <a:sp3d contourW="12700"/>
          </a:bodyPr>
          <a:lstStyle/>
          <a:p>
            <a:pPr fontAlgn="auto">
              <a:defRPr/>
            </a:pPr>
            <a:r>
              <a:rPr lang="zh-CN" altLang="en-US" sz="2100" b="1" noProof="1">
                <a:solidFill>
                  <a:srgbClr val="C00000"/>
                </a:solidFill>
                <a:latin typeface="+mn-ea"/>
              </a:rPr>
              <a:t>与上司沟通的注意事项</a:t>
            </a:r>
          </a:p>
        </p:txBody>
      </p:sp>
      <p:sp>
        <p:nvSpPr>
          <p:cNvPr id="9" name="TextBox 56"/>
          <p:cNvSpPr txBox="1"/>
          <p:nvPr/>
        </p:nvSpPr>
        <p:spPr>
          <a:xfrm>
            <a:off x="6172200" y="2724150"/>
            <a:ext cx="1980025" cy="499109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sym typeface="Arial" panose="020B0604020202020204" pitchFamily="34" charset="0"/>
              </a:rPr>
              <a:t>开会时积极发言</a:t>
            </a:r>
          </a:p>
        </p:txBody>
      </p:sp>
      <p:sp>
        <p:nvSpPr>
          <p:cNvPr id="10" name="TextBox 58"/>
          <p:cNvSpPr txBox="1"/>
          <p:nvPr/>
        </p:nvSpPr>
        <p:spPr>
          <a:xfrm>
            <a:off x="5841438" y="4166992"/>
            <a:ext cx="2492986" cy="499109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sym typeface="Arial" panose="020B0604020202020204" pitchFamily="34" charset="0"/>
              </a:rPr>
              <a:t>有些事可以私下里谈</a:t>
            </a:r>
          </a:p>
        </p:txBody>
      </p:sp>
      <p:sp>
        <p:nvSpPr>
          <p:cNvPr id="11" name="TextBox 59"/>
          <p:cNvSpPr txBox="1"/>
          <p:nvPr/>
        </p:nvSpPr>
        <p:spPr>
          <a:xfrm>
            <a:off x="838200" y="2495550"/>
            <a:ext cx="1980025" cy="960774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sym typeface="Arial" panose="020B0604020202020204" pitchFamily="34" charset="0"/>
              </a:rPr>
              <a:t>选择领导空闲或</a:t>
            </a:r>
            <a:endParaRPr lang="en-US" altLang="zh-CN" sz="2000" b="1" dirty="0"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000" b="1" dirty="0">
                <a:sym typeface="Arial" panose="020B0604020202020204" pitchFamily="34" charset="0"/>
              </a:rPr>
              <a:t>心情较好时</a:t>
            </a:r>
          </a:p>
        </p:txBody>
      </p:sp>
      <p:sp>
        <p:nvSpPr>
          <p:cNvPr id="12" name="TextBox 61"/>
          <p:cNvSpPr txBox="1"/>
          <p:nvPr/>
        </p:nvSpPr>
        <p:spPr>
          <a:xfrm>
            <a:off x="527133" y="4247655"/>
            <a:ext cx="3005947" cy="499109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sym typeface="Arial" panose="020B0604020202020204" pitchFamily="34" charset="0"/>
              </a:rPr>
              <a:t>有些小事可以随时打招呼</a:t>
            </a:r>
          </a:p>
        </p:txBody>
      </p:sp>
      <p:grpSp>
        <p:nvGrpSpPr>
          <p:cNvPr id="13" name="组合 48"/>
          <p:cNvGrpSpPr/>
          <p:nvPr/>
        </p:nvGrpSpPr>
        <p:grpSpPr>
          <a:xfrm>
            <a:off x="4114800" y="1656855"/>
            <a:ext cx="690349" cy="690349"/>
            <a:chOff x="3962648" y="2819400"/>
            <a:chExt cx="1218704" cy="1218704"/>
          </a:xfrm>
        </p:grpSpPr>
        <p:grpSp>
          <p:nvGrpSpPr>
            <p:cNvPr id="14" name="组合 49"/>
            <p:cNvGrpSpPr/>
            <p:nvPr/>
          </p:nvGrpSpPr>
          <p:grpSpPr>
            <a:xfrm>
              <a:off x="3962648" y="2819400"/>
              <a:ext cx="1218704" cy="1218704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6" name="同心圆 15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" name="椭圆 16"/>
              <p:cNvSpPr/>
              <p:nvPr/>
            </p:nvSpPr>
            <p:spPr>
              <a:xfrm>
                <a:off x="392112" y="760406"/>
                <a:ext cx="3825877" cy="3825877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5" name="TextBox 27"/>
            <p:cNvSpPr txBox="1"/>
            <p:nvPr/>
          </p:nvSpPr>
          <p:spPr>
            <a:xfrm>
              <a:off x="4174018" y="3278285"/>
              <a:ext cx="326114" cy="5433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zh-CN" altLang="en-US" sz="1400" spc="3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3" name="组合 58"/>
          <p:cNvGrpSpPr/>
          <p:nvPr/>
        </p:nvGrpSpPr>
        <p:grpSpPr>
          <a:xfrm>
            <a:off x="3365207" y="4015001"/>
            <a:ext cx="690349" cy="690349"/>
            <a:chOff x="3962648" y="2819400"/>
            <a:chExt cx="1218704" cy="1218704"/>
          </a:xfrm>
        </p:grpSpPr>
        <p:grpSp>
          <p:nvGrpSpPr>
            <p:cNvPr id="24" name="组合 59"/>
            <p:cNvGrpSpPr/>
            <p:nvPr/>
          </p:nvGrpSpPr>
          <p:grpSpPr>
            <a:xfrm>
              <a:off x="3962648" y="2819400"/>
              <a:ext cx="1218704" cy="1218704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26" name="同心圆 25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7" name="椭圆 26"/>
              <p:cNvSpPr/>
              <p:nvPr/>
            </p:nvSpPr>
            <p:spPr>
              <a:xfrm>
                <a:off x="392112" y="760406"/>
                <a:ext cx="3825877" cy="3825877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25" name="TextBox 51"/>
            <p:cNvSpPr txBox="1"/>
            <p:nvPr/>
          </p:nvSpPr>
          <p:spPr>
            <a:xfrm>
              <a:off x="4174018" y="3278285"/>
              <a:ext cx="326114" cy="5433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zh-CN" altLang="en-US" sz="1400" spc="3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8" name="组合 63"/>
          <p:cNvGrpSpPr/>
          <p:nvPr/>
        </p:nvGrpSpPr>
        <p:grpSpPr>
          <a:xfrm>
            <a:off x="4818857" y="3999933"/>
            <a:ext cx="690349" cy="690349"/>
            <a:chOff x="3962648" y="2819400"/>
            <a:chExt cx="1218704" cy="1218704"/>
          </a:xfrm>
        </p:grpSpPr>
        <p:grpSp>
          <p:nvGrpSpPr>
            <p:cNvPr id="29" name="组合 64"/>
            <p:cNvGrpSpPr/>
            <p:nvPr/>
          </p:nvGrpSpPr>
          <p:grpSpPr>
            <a:xfrm>
              <a:off x="3962648" y="2819400"/>
              <a:ext cx="1218704" cy="1218704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31" name="同心圆 30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2" name="椭圆 31"/>
              <p:cNvSpPr/>
              <p:nvPr/>
            </p:nvSpPr>
            <p:spPr>
              <a:xfrm>
                <a:off x="392112" y="760406"/>
                <a:ext cx="3825877" cy="3825877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30" name="TextBox 62"/>
            <p:cNvSpPr txBox="1"/>
            <p:nvPr/>
          </p:nvSpPr>
          <p:spPr>
            <a:xfrm>
              <a:off x="4174018" y="3278285"/>
              <a:ext cx="326114" cy="5433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zh-CN" altLang="en-US" sz="1400" spc="3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3" name="TextBox 65"/>
          <p:cNvSpPr txBox="1"/>
          <p:nvPr/>
        </p:nvSpPr>
        <p:spPr>
          <a:xfrm>
            <a:off x="2590800" y="1123950"/>
            <a:ext cx="4288349" cy="499109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sym typeface="Arial" panose="020B0604020202020204" pitchFamily="34" charset="0"/>
              </a:rPr>
              <a:t>全天最佳时机：上午或下午刚上班时</a:t>
            </a:r>
          </a:p>
        </p:txBody>
      </p:sp>
      <p:sp>
        <p:nvSpPr>
          <p:cNvPr id="34" name="椭圆 33"/>
          <p:cNvSpPr/>
          <p:nvPr/>
        </p:nvSpPr>
        <p:spPr>
          <a:xfrm>
            <a:off x="2917779" y="2858417"/>
            <a:ext cx="642358" cy="642358"/>
          </a:xfrm>
          <a:prstGeom prst="ellipse">
            <a:avLst/>
          </a:prstGeom>
          <a:solidFill>
            <a:srgbClr val="F00000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zh-CN" altLang="en-US" sz="21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椭圆 34"/>
          <p:cNvSpPr/>
          <p:nvPr/>
        </p:nvSpPr>
        <p:spPr>
          <a:xfrm>
            <a:off x="5391589" y="2960669"/>
            <a:ext cx="642358" cy="642358"/>
          </a:xfrm>
          <a:prstGeom prst="ellipse">
            <a:avLst/>
          </a:prstGeom>
          <a:solidFill>
            <a:srgbClr val="F00000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6" name="组合 71"/>
          <p:cNvGrpSpPr/>
          <p:nvPr/>
        </p:nvGrpSpPr>
        <p:grpSpPr>
          <a:xfrm>
            <a:off x="3794289" y="2576342"/>
            <a:ext cx="1423824" cy="1423824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37" name="同心圆 3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8" name="椭圆 37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9" name="组合 74"/>
          <p:cNvGrpSpPr/>
          <p:nvPr/>
        </p:nvGrpSpPr>
        <p:grpSpPr>
          <a:xfrm>
            <a:off x="3969285" y="2776046"/>
            <a:ext cx="1023861" cy="1011600"/>
            <a:chOff x="1652507" y="1237467"/>
            <a:chExt cx="1197161" cy="1182825"/>
          </a:xfrm>
        </p:grpSpPr>
        <p:grpSp>
          <p:nvGrpSpPr>
            <p:cNvPr id="40" name="组合 75"/>
            <p:cNvGrpSpPr/>
            <p:nvPr/>
          </p:nvGrpSpPr>
          <p:grpSpPr>
            <a:xfrm>
              <a:off x="1652507" y="1237467"/>
              <a:ext cx="1182825" cy="1182825"/>
              <a:chOff x="2683251" y="1980687"/>
              <a:chExt cx="1301106" cy="1301106"/>
            </a:xfrm>
            <a:solidFill>
              <a:srgbClr val="C00000"/>
            </a:solidFill>
            <a:effectLst/>
          </p:grpSpPr>
          <p:sp>
            <p:nvSpPr>
              <p:cNvPr id="42" name="椭圆 41"/>
              <p:cNvSpPr/>
              <p:nvPr/>
            </p:nvSpPr>
            <p:spPr>
              <a:xfrm>
                <a:off x="2683251" y="1980687"/>
                <a:ext cx="1301106" cy="130110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3" name="TextBox 84"/>
              <p:cNvSpPr txBox="1"/>
              <p:nvPr/>
            </p:nvSpPr>
            <p:spPr>
              <a:xfrm>
                <a:off x="3002623" y="2185263"/>
                <a:ext cx="237598" cy="1068817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endParaRPr lang="zh-CN" altLang="en-US" sz="4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41" name="TextBox 82"/>
            <p:cNvSpPr txBox="1"/>
            <p:nvPr/>
          </p:nvSpPr>
          <p:spPr>
            <a:xfrm>
              <a:off x="1734067" y="1567255"/>
              <a:ext cx="1115601" cy="6477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注意</a:t>
              </a:r>
            </a:p>
          </p:txBody>
        </p:sp>
      </p:grpSp>
    </p:spTree>
  </p:cSld>
  <p:clrMapOvr>
    <a:masterClrMapping/>
  </p:clrMapOvr>
  <p:transition spd="slow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9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9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9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52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33" grpId="0"/>
      <p:bldP spid="34" grpId="0" animBg="1"/>
      <p:bldP spid="3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2"/>
          <p:cNvGrpSpPr/>
          <p:nvPr/>
        </p:nvGrpSpPr>
        <p:grpSpPr bwMode="auto">
          <a:xfrm>
            <a:off x="1369217" y="1346599"/>
            <a:ext cx="3049897" cy="400110"/>
            <a:chOff x="1052809" y="1896968"/>
            <a:chExt cx="2459832" cy="400214"/>
          </a:xfrm>
        </p:grpSpPr>
        <p:sp>
          <p:nvSpPr>
            <p:cNvPr id="18439" name="圆角矩形 6"/>
            <p:cNvSpPr>
              <a:spLocks noChangeArrowheads="1"/>
            </p:cNvSpPr>
            <p:nvPr/>
          </p:nvSpPr>
          <p:spPr bwMode="auto">
            <a:xfrm>
              <a:off x="1052809" y="1896968"/>
              <a:ext cx="2459832" cy="346562"/>
            </a:xfrm>
            <a:prstGeom prst="roundRect">
              <a:avLst>
                <a:gd name="adj" fmla="val 16667"/>
              </a:avLst>
            </a:prstGeom>
            <a:solidFill>
              <a:srgbClr val="C00000"/>
            </a:solidFill>
            <a:ln>
              <a:noFill/>
            </a:ln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fontAlgn="auto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  <a:defRPr/>
              </a:pPr>
              <a:endParaRPr lang="zh-CN" altLang="en-US" sz="2000" b="1" noProof="1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8440" name="文本框 11"/>
            <p:cNvSpPr txBox="1">
              <a:spLocks noChangeArrowheads="1"/>
            </p:cNvSpPr>
            <p:nvPr/>
          </p:nvSpPr>
          <p:spPr bwMode="auto">
            <a:xfrm>
              <a:off x="1240928" y="1896968"/>
              <a:ext cx="2099073" cy="400214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 defTabSz="1216025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1216025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1216025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1216025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1216025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1216025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1216025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1216025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1216025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fontAlgn="auto">
                <a:lnSpc>
                  <a:spcPct val="100000"/>
                </a:lnSpc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r>
                <a:rPr lang="zh-CN" altLang="en-US" sz="2000" b="1" noProof="1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领导的眼睛</a:t>
              </a:r>
              <a:endParaRPr lang="en-US" altLang="zh-CN" sz="2000" b="1" noProof="1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41" name="Rectangle 3"/>
          <p:cNvSpPr txBox="1">
            <a:spLocks noChangeArrowheads="1"/>
          </p:cNvSpPr>
          <p:nvPr/>
        </p:nvSpPr>
        <p:spPr bwMode="auto">
          <a:xfrm>
            <a:off x="1471612" y="1906191"/>
            <a:ext cx="3938588" cy="2722959"/>
          </a:xfrm>
          <a:prstGeom prst="rect">
            <a:avLst/>
          </a:prstGeom>
          <a:noFill/>
          <a:ln w="9525">
            <a:noFill/>
            <a:prstDash val="dash"/>
            <a:miter lim="800000"/>
          </a:ln>
        </p:spPr>
        <p:txBody>
          <a:bodyPr lIns="68580" tIns="34290" rIns="68580" bIns="34290"/>
          <a:lstStyle/>
          <a:p>
            <a:pPr>
              <a:lnSpc>
                <a:spcPct val="125000"/>
              </a:lnSpc>
              <a:spcBef>
                <a:spcPts val="750"/>
              </a:spcBef>
            </a:pPr>
            <a:r>
              <a:rPr lang="zh-CN" altLang="en-US" sz="1200" b="1">
                <a:solidFill>
                  <a:srgbClr val="595959"/>
                </a:solidFill>
                <a:sym typeface="Arial" panose="020B0604020202020204" pitchFamily="34" charset="0"/>
              </a:rPr>
              <a:t>久久不眨眼盯着你看：</a:t>
            </a:r>
          </a:p>
          <a:p>
            <a:pPr>
              <a:lnSpc>
                <a:spcPct val="125000"/>
              </a:lnSpc>
              <a:spcBef>
                <a:spcPts val="750"/>
              </a:spcBef>
            </a:pPr>
            <a:r>
              <a:rPr lang="zh-CN" altLang="en-US" sz="1200">
                <a:solidFill>
                  <a:srgbClr val="595959"/>
                </a:solidFill>
                <a:sym typeface="Arial" panose="020B0604020202020204" pitchFamily="34" charset="0"/>
              </a:rPr>
              <a:t>     </a:t>
            </a:r>
            <a:r>
              <a:rPr lang="zh-CN" altLang="en-US" sz="1100">
                <a:solidFill>
                  <a:srgbClr val="595959"/>
                </a:solidFill>
                <a:sym typeface="Arial" panose="020B0604020202020204" pitchFamily="34" charset="0"/>
              </a:rPr>
              <a:t>他想知道更多，继续</a:t>
            </a:r>
          </a:p>
          <a:p>
            <a:pPr>
              <a:lnSpc>
                <a:spcPct val="125000"/>
              </a:lnSpc>
              <a:spcBef>
                <a:spcPts val="750"/>
              </a:spcBef>
            </a:pPr>
            <a:r>
              <a:rPr lang="zh-CN" altLang="en-US" sz="1200" b="1">
                <a:solidFill>
                  <a:srgbClr val="595959"/>
                </a:solidFill>
                <a:sym typeface="Arial" panose="020B0604020202020204" pitchFamily="34" charset="0"/>
              </a:rPr>
              <a:t>友好、坦率，偶尔眨眨眼睛：</a:t>
            </a:r>
          </a:p>
          <a:p>
            <a:pPr>
              <a:lnSpc>
                <a:spcPct val="125000"/>
              </a:lnSpc>
              <a:spcBef>
                <a:spcPts val="750"/>
              </a:spcBef>
            </a:pPr>
            <a:r>
              <a:rPr lang="zh-CN" altLang="en-US" sz="1200">
                <a:solidFill>
                  <a:srgbClr val="595959"/>
                </a:solidFill>
                <a:sym typeface="Arial" panose="020B0604020202020204" pitchFamily="34" charset="0"/>
              </a:rPr>
              <a:t>     </a:t>
            </a:r>
            <a:r>
              <a:rPr lang="zh-CN" altLang="en-US" sz="1100">
                <a:solidFill>
                  <a:srgbClr val="595959"/>
                </a:solidFill>
                <a:sym typeface="Arial" panose="020B0604020202020204" pitchFamily="34" charset="0"/>
              </a:rPr>
              <a:t>对你评价高，想鼓励你</a:t>
            </a:r>
          </a:p>
          <a:p>
            <a:pPr>
              <a:lnSpc>
                <a:spcPct val="125000"/>
              </a:lnSpc>
              <a:spcBef>
                <a:spcPts val="750"/>
              </a:spcBef>
            </a:pPr>
            <a:r>
              <a:rPr lang="zh-CN" altLang="en-US" sz="1200" b="1">
                <a:solidFill>
                  <a:srgbClr val="595959"/>
                </a:solidFill>
                <a:sym typeface="Arial" panose="020B0604020202020204" pitchFamily="34" charset="0"/>
              </a:rPr>
              <a:t>不抬头，不看人：</a:t>
            </a:r>
          </a:p>
          <a:p>
            <a:pPr>
              <a:lnSpc>
                <a:spcPct val="125000"/>
              </a:lnSpc>
              <a:spcBef>
                <a:spcPts val="750"/>
              </a:spcBef>
            </a:pPr>
            <a:r>
              <a:rPr lang="zh-CN" altLang="en-US" sz="1200">
                <a:solidFill>
                  <a:srgbClr val="595959"/>
                </a:solidFill>
                <a:sym typeface="Arial" panose="020B0604020202020204" pitchFamily="34" charset="0"/>
              </a:rPr>
              <a:t>     </a:t>
            </a:r>
            <a:r>
              <a:rPr lang="zh-CN" altLang="en-US" sz="1100">
                <a:solidFill>
                  <a:srgbClr val="595959"/>
                </a:solidFill>
                <a:sym typeface="Arial" panose="020B0604020202020204" pitchFamily="34" charset="0"/>
              </a:rPr>
              <a:t>不良征兆，轻视，走为上</a:t>
            </a:r>
            <a:endParaRPr lang="zh-CN" altLang="en-US" sz="1200">
              <a:solidFill>
                <a:srgbClr val="595959"/>
              </a:solidFill>
              <a:sym typeface="Arial" panose="020B0604020202020204" pitchFamily="34" charset="0"/>
            </a:endParaRPr>
          </a:p>
          <a:p>
            <a:pPr>
              <a:lnSpc>
                <a:spcPct val="125000"/>
              </a:lnSpc>
              <a:spcBef>
                <a:spcPts val="750"/>
              </a:spcBef>
            </a:pPr>
            <a:r>
              <a:rPr lang="zh-CN" altLang="en-US" sz="1200" b="1">
                <a:solidFill>
                  <a:srgbClr val="595959"/>
                </a:solidFill>
                <a:sym typeface="Arial" panose="020B0604020202020204" pitchFamily="34" charset="0"/>
              </a:rPr>
              <a:t>向室内凝视，并不时微微点头：</a:t>
            </a:r>
          </a:p>
          <a:p>
            <a:pPr>
              <a:lnSpc>
                <a:spcPct val="125000"/>
              </a:lnSpc>
              <a:spcBef>
                <a:spcPts val="750"/>
              </a:spcBef>
            </a:pPr>
            <a:r>
              <a:rPr lang="zh-CN" altLang="en-US" sz="1200">
                <a:solidFill>
                  <a:srgbClr val="595959"/>
                </a:solidFill>
                <a:sym typeface="Arial" panose="020B0604020202020204" pitchFamily="34" charset="0"/>
              </a:rPr>
              <a:t>     </a:t>
            </a:r>
            <a:r>
              <a:rPr lang="zh-CN" altLang="en-US" sz="1100">
                <a:solidFill>
                  <a:srgbClr val="595959"/>
                </a:solidFill>
                <a:sym typeface="Arial" panose="020B0604020202020204" pitchFamily="34" charset="0"/>
              </a:rPr>
              <a:t>糟糕信号，领导希望员工完全服从</a:t>
            </a:r>
            <a:endParaRPr lang="zh-CN" altLang="en-US" sz="1200">
              <a:solidFill>
                <a:srgbClr val="595959"/>
              </a:solidFill>
              <a:sym typeface="Arial" panose="020B0604020202020204" pitchFamily="34" charset="0"/>
            </a:endParaRPr>
          </a:p>
          <a:p>
            <a:pPr>
              <a:lnSpc>
                <a:spcPct val="125000"/>
              </a:lnSpc>
              <a:spcBef>
                <a:spcPts val="750"/>
              </a:spcBef>
            </a:pPr>
            <a:r>
              <a:rPr lang="zh-CN" altLang="en-US" sz="1200">
                <a:solidFill>
                  <a:srgbClr val="595959"/>
                </a:solidFill>
                <a:sym typeface="Arial" panose="020B0604020202020204" pitchFamily="34" charset="0"/>
              </a:rPr>
              <a:t>      </a:t>
            </a:r>
          </a:p>
        </p:txBody>
      </p:sp>
      <p:sp>
        <p:nvSpPr>
          <p:cNvPr id="18" name="文本框 23"/>
          <p:cNvSpPr txBox="1"/>
          <p:nvPr/>
        </p:nvSpPr>
        <p:spPr>
          <a:xfrm>
            <a:off x="1202167" y="424726"/>
            <a:ext cx="2831544" cy="392415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  <a:sp3d contourW="12700"/>
          </a:bodyPr>
          <a:lstStyle/>
          <a:p>
            <a:pPr fontAlgn="auto">
              <a:defRPr/>
            </a:pPr>
            <a:r>
              <a:rPr lang="zh-CN" altLang="en-US" sz="2100" b="1" noProof="1">
                <a:solidFill>
                  <a:srgbClr val="C00000"/>
                </a:solidFill>
                <a:latin typeface="+mn-ea"/>
              </a:rPr>
              <a:t>与上司沟通的注意事项</a:t>
            </a:r>
          </a:p>
        </p:txBody>
      </p:sp>
      <p:grpSp>
        <p:nvGrpSpPr>
          <p:cNvPr id="7" name="Group 2"/>
          <p:cNvGrpSpPr/>
          <p:nvPr/>
        </p:nvGrpSpPr>
        <p:grpSpPr bwMode="auto">
          <a:xfrm>
            <a:off x="4800600" y="1428750"/>
            <a:ext cx="3200400" cy="3290888"/>
            <a:chOff x="6121705" y="1444037"/>
            <a:chExt cx="4228570" cy="4544744"/>
          </a:xfrm>
        </p:grpSpPr>
        <p:sp>
          <p:nvSpPr>
            <p:cNvPr id="8" name="Freeform: Shape 3"/>
            <p:cNvSpPr>
              <a:spLocks noChangeArrowheads="1"/>
            </p:cNvSpPr>
            <p:nvPr/>
          </p:nvSpPr>
          <p:spPr bwMode="auto">
            <a:xfrm>
              <a:off x="6968130" y="2344911"/>
              <a:ext cx="2211796" cy="2617032"/>
            </a:xfrm>
            <a:custGeom>
              <a:avLst/>
              <a:gdLst>
                <a:gd name="T0" fmla="*/ 1032 w 1430"/>
                <a:gd name="T1" fmla="*/ 692 h 1692"/>
                <a:gd name="T2" fmla="*/ 1034 w 1430"/>
                <a:gd name="T3" fmla="*/ 692 h 1692"/>
                <a:gd name="T4" fmla="*/ 693 w 1430"/>
                <a:gd name="T5" fmla="*/ 631 h 1692"/>
                <a:gd name="T6" fmla="*/ 1034 w 1430"/>
                <a:gd name="T7" fmla="*/ 692 h 1692"/>
                <a:gd name="T8" fmla="*/ 1030 w 1430"/>
                <a:gd name="T9" fmla="*/ 688 h 1692"/>
                <a:gd name="T10" fmla="*/ 1311 w 1430"/>
                <a:gd name="T11" fmla="*/ 688 h 1692"/>
                <a:gd name="T12" fmla="*/ 797 w 1430"/>
                <a:gd name="T13" fmla="*/ 352 h 1692"/>
                <a:gd name="T14" fmla="*/ 1070 w 1430"/>
                <a:gd name="T15" fmla="*/ 423 h 1692"/>
                <a:gd name="T16" fmla="*/ 1430 w 1430"/>
                <a:gd name="T17" fmla="*/ 958 h 1692"/>
                <a:gd name="T18" fmla="*/ 1258 w 1430"/>
                <a:gd name="T19" fmla="*/ 1420 h 1692"/>
                <a:gd name="T20" fmla="*/ 709 w 1430"/>
                <a:gd name="T21" fmla="*/ 1686 h 1692"/>
                <a:gd name="T22" fmla="*/ 320 w 1430"/>
                <a:gd name="T23" fmla="*/ 1465 h 1692"/>
                <a:gd name="T24" fmla="*/ 0 w 1430"/>
                <a:gd name="T25" fmla="*/ 516 h 1692"/>
                <a:gd name="T26" fmla="*/ 1108 w 1430"/>
                <a:gd name="T27" fmla="*/ 159 h 1692"/>
                <a:gd name="T28" fmla="*/ 1127 w 1430"/>
                <a:gd name="T29" fmla="*/ 950 h 1692"/>
                <a:gd name="T30" fmla="*/ 1258 w 1430"/>
                <a:gd name="T31" fmla="*/ 1420 h 1692"/>
                <a:gd name="T32" fmla="*/ 1430 w 1430"/>
                <a:gd name="T33" fmla="*/ 958 h 1692"/>
                <a:gd name="T34" fmla="*/ 543 w 1430"/>
                <a:gd name="T35" fmla="*/ 218 h 1692"/>
                <a:gd name="T36" fmla="*/ 797 w 1430"/>
                <a:gd name="T37" fmla="*/ 352 h 1692"/>
                <a:gd name="T38" fmla="*/ 370 w 1430"/>
                <a:gd name="T39" fmla="*/ 444 h 1692"/>
                <a:gd name="T40" fmla="*/ 800 w 1430"/>
                <a:gd name="T41" fmla="*/ 355 h 1692"/>
                <a:gd name="T42" fmla="*/ 800 w 1430"/>
                <a:gd name="T43" fmla="*/ 355 h 1692"/>
                <a:gd name="T44" fmla="*/ 370 w 1430"/>
                <a:gd name="T45" fmla="*/ 447 h 1692"/>
                <a:gd name="T46" fmla="*/ 424 w 1430"/>
                <a:gd name="T47" fmla="*/ 673 h 1692"/>
                <a:gd name="T48" fmla="*/ 361 w 1430"/>
                <a:gd name="T49" fmla="*/ 450 h 1692"/>
                <a:gd name="T50" fmla="*/ 213 w 1430"/>
                <a:gd name="T51" fmla="*/ 694 h 1692"/>
                <a:gd name="T52" fmla="*/ 364 w 1430"/>
                <a:gd name="T53" fmla="*/ 450 h 1692"/>
                <a:gd name="T54" fmla="*/ 372 w 1430"/>
                <a:gd name="T55" fmla="*/ 448 h 1692"/>
                <a:gd name="T56" fmla="*/ 372 w 1430"/>
                <a:gd name="T57" fmla="*/ 448 h 1692"/>
                <a:gd name="T58" fmla="*/ 453 w 1430"/>
                <a:gd name="T59" fmla="*/ 901 h 1692"/>
                <a:gd name="T60" fmla="*/ 244 w 1430"/>
                <a:gd name="T61" fmla="*/ 124 h 1692"/>
                <a:gd name="T62" fmla="*/ 774 w 1430"/>
                <a:gd name="T63" fmla="*/ 1179 h 1692"/>
                <a:gd name="T64" fmla="*/ 564 w 1430"/>
                <a:gd name="T65" fmla="*/ 1180 h 1692"/>
                <a:gd name="T66" fmla="*/ 744 w 1430"/>
                <a:gd name="T67" fmla="*/ 1453 h 1692"/>
                <a:gd name="T68" fmla="*/ 774 w 1430"/>
                <a:gd name="T69" fmla="*/ 1179 h 1692"/>
                <a:gd name="T70" fmla="*/ 805 w 1430"/>
                <a:gd name="T71" fmla="*/ 941 h 1692"/>
                <a:gd name="T72" fmla="*/ 564 w 1430"/>
                <a:gd name="T73" fmla="*/ 1180 h 1692"/>
                <a:gd name="T74" fmla="*/ 454 w 1430"/>
                <a:gd name="T75" fmla="*/ 904 h 1692"/>
                <a:gd name="T76" fmla="*/ 446 w 1430"/>
                <a:gd name="T77" fmla="*/ 915 h 1692"/>
                <a:gd name="T78" fmla="*/ 744 w 1430"/>
                <a:gd name="T79" fmla="*/ 1459 h 1692"/>
                <a:gd name="T80" fmla="*/ 744 w 1430"/>
                <a:gd name="T81" fmla="*/ 1459 h 1692"/>
                <a:gd name="T82" fmla="*/ 456 w 1430"/>
                <a:gd name="T83" fmla="*/ 903 h 1692"/>
                <a:gd name="T84" fmla="*/ 442 w 1430"/>
                <a:gd name="T85" fmla="*/ 904 h 1692"/>
                <a:gd name="T86" fmla="*/ 506 w 1430"/>
                <a:gd name="T87" fmla="*/ 1416 h 1692"/>
                <a:gd name="T88" fmla="*/ 501 w 1430"/>
                <a:gd name="T89" fmla="*/ 1686 h 1692"/>
                <a:gd name="T90" fmla="*/ 805 w 1430"/>
                <a:gd name="T91" fmla="*/ 941 h 169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430"/>
                <a:gd name="T139" fmla="*/ 0 h 1692"/>
                <a:gd name="T140" fmla="*/ 1430 w 1430"/>
                <a:gd name="T141" fmla="*/ 1692 h 169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430" h="1692">
                  <a:moveTo>
                    <a:pt x="1032" y="694"/>
                  </a:moveTo>
                  <a:lnTo>
                    <a:pt x="1034" y="692"/>
                  </a:lnTo>
                  <a:lnTo>
                    <a:pt x="1032" y="692"/>
                  </a:lnTo>
                  <a:lnTo>
                    <a:pt x="1032" y="694"/>
                  </a:lnTo>
                  <a:lnTo>
                    <a:pt x="1127" y="950"/>
                  </a:lnTo>
                  <a:moveTo>
                    <a:pt x="1034" y="692"/>
                  </a:moveTo>
                  <a:lnTo>
                    <a:pt x="1030" y="688"/>
                  </a:lnTo>
                  <a:lnTo>
                    <a:pt x="1032" y="692"/>
                  </a:lnTo>
                  <a:lnTo>
                    <a:pt x="693" y="631"/>
                  </a:lnTo>
                  <a:lnTo>
                    <a:pt x="803" y="358"/>
                  </a:lnTo>
                  <a:lnTo>
                    <a:pt x="1030" y="688"/>
                  </a:lnTo>
                  <a:moveTo>
                    <a:pt x="1034" y="692"/>
                  </a:moveTo>
                  <a:lnTo>
                    <a:pt x="1290" y="451"/>
                  </a:lnTo>
                  <a:lnTo>
                    <a:pt x="1070" y="423"/>
                  </a:lnTo>
                  <a:lnTo>
                    <a:pt x="1030" y="688"/>
                  </a:lnTo>
                  <a:moveTo>
                    <a:pt x="1034" y="692"/>
                  </a:moveTo>
                  <a:lnTo>
                    <a:pt x="1311" y="688"/>
                  </a:lnTo>
                  <a:lnTo>
                    <a:pt x="1290" y="451"/>
                  </a:lnTo>
                  <a:moveTo>
                    <a:pt x="1108" y="159"/>
                  </a:moveTo>
                  <a:lnTo>
                    <a:pt x="797" y="352"/>
                  </a:lnTo>
                  <a:lnTo>
                    <a:pt x="799" y="352"/>
                  </a:lnTo>
                  <a:lnTo>
                    <a:pt x="805" y="354"/>
                  </a:lnTo>
                  <a:lnTo>
                    <a:pt x="1070" y="423"/>
                  </a:lnTo>
                  <a:lnTo>
                    <a:pt x="1108" y="159"/>
                  </a:lnTo>
                  <a:moveTo>
                    <a:pt x="1311" y="688"/>
                  </a:moveTo>
                  <a:lnTo>
                    <a:pt x="1430" y="958"/>
                  </a:lnTo>
                  <a:lnTo>
                    <a:pt x="1311" y="1035"/>
                  </a:lnTo>
                  <a:lnTo>
                    <a:pt x="1300" y="1234"/>
                  </a:lnTo>
                  <a:lnTo>
                    <a:pt x="1258" y="1420"/>
                  </a:lnTo>
                  <a:lnTo>
                    <a:pt x="1049" y="1421"/>
                  </a:lnTo>
                  <a:lnTo>
                    <a:pt x="948" y="1688"/>
                  </a:lnTo>
                  <a:lnTo>
                    <a:pt x="709" y="1686"/>
                  </a:lnTo>
                  <a:lnTo>
                    <a:pt x="501" y="1686"/>
                  </a:lnTo>
                  <a:lnTo>
                    <a:pt x="309" y="1692"/>
                  </a:lnTo>
                  <a:lnTo>
                    <a:pt x="320" y="1465"/>
                  </a:lnTo>
                  <a:lnTo>
                    <a:pt x="276" y="1180"/>
                  </a:lnTo>
                  <a:lnTo>
                    <a:pt x="61" y="932"/>
                  </a:lnTo>
                  <a:lnTo>
                    <a:pt x="0" y="516"/>
                  </a:lnTo>
                  <a:lnTo>
                    <a:pt x="244" y="124"/>
                  </a:lnTo>
                  <a:lnTo>
                    <a:pt x="745" y="0"/>
                  </a:lnTo>
                  <a:lnTo>
                    <a:pt x="1108" y="159"/>
                  </a:lnTo>
                  <a:lnTo>
                    <a:pt x="1290" y="451"/>
                  </a:lnTo>
                  <a:moveTo>
                    <a:pt x="1311" y="1035"/>
                  </a:moveTo>
                  <a:lnTo>
                    <a:pt x="1127" y="950"/>
                  </a:lnTo>
                  <a:lnTo>
                    <a:pt x="1300" y="1234"/>
                  </a:lnTo>
                  <a:lnTo>
                    <a:pt x="1008" y="1179"/>
                  </a:lnTo>
                  <a:lnTo>
                    <a:pt x="1258" y="1420"/>
                  </a:lnTo>
                  <a:moveTo>
                    <a:pt x="1311" y="688"/>
                  </a:moveTo>
                  <a:lnTo>
                    <a:pt x="1127" y="950"/>
                  </a:lnTo>
                  <a:lnTo>
                    <a:pt x="1430" y="958"/>
                  </a:lnTo>
                  <a:moveTo>
                    <a:pt x="244" y="124"/>
                  </a:moveTo>
                  <a:lnTo>
                    <a:pt x="541" y="220"/>
                  </a:lnTo>
                  <a:lnTo>
                    <a:pt x="543" y="218"/>
                  </a:lnTo>
                  <a:lnTo>
                    <a:pt x="745" y="0"/>
                  </a:lnTo>
                  <a:lnTo>
                    <a:pt x="797" y="352"/>
                  </a:lnTo>
                  <a:moveTo>
                    <a:pt x="797" y="352"/>
                  </a:moveTo>
                  <a:lnTo>
                    <a:pt x="797" y="352"/>
                  </a:lnTo>
                  <a:lnTo>
                    <a:pt x="541" y="220"/>
                  </a:lnTo>
                  <a:lnTo>
                    <a:pt x="370" y="444"/>
                  </a:lnTo>
                  <a:lnTo>
                    <a:pt x="370" y="447"/>
                  </a:lnTo>
                  <a:lnTo>
                    <a:pt x="372" y="447"/>
                  </a:lnTo>
                  <a:lnTo>
                    <a:pt x="800" y="355"/>
                  </a:lnTo>
                  <a:lnTo>
                    <a:pt x="799" y="352"/>
                  </a:lnTo>
                  <a:lnTo>
                    <a:pt x="803" y="354"/>
                  </a:lnTo>
                  <a:lnTo>
                    <a:pt x="800" y="355"/>
                  </a:lnTo>
                  <a:lnTo>
                    <a:pt x="803" y="358"/>
                  </a:lnTo>
                  <a:lnTo>
                    <a:pt x="805" y="354"/>
                  </a:lnTo>
                  <a:moveTo>
                    <a:pt x="370" y="447"/>
                  </a:moveTo>
                  <a:lnTo>
                    <a:pt x="372" y="448"/>
                  </a:lnTo>
                  <a:lnTo>
                    <a:pt x="424" y="673"/>
                  </a:lnTo>
                  <a:lnTo>
                    <a:pt x="693" y="631"/>
                  </a:lnTo>
                  <a:lnTo>
                    <a:pt x="372" y="447"/>
                  </a:lnTo>
                  <a:moveTo>
                    <a:pt x="361" y="450"/>
                  </a:moveTo>
                  <a:lnTo>
                    <a:pt x="0" y="516"/>
                  </a:lnTo>
                  <a:lnTo>
                    <a:pt x="212" y="695"/>
                  </a:lnTo>
                  <a:lnTo>
                    <a:pt x="213" y="694"/>
                  </a:lnTo>
                  <a:lnTo>
                    <a:pt x="366" y="450"/>
                  </a:lnTo>
                  <a:lnTo>
                    <a:pt x="366" y="448"/>
                  </a:lnTo>
                  <a:lnTo>
                    <a:pt x="364" y="450"/>
                  </a:lnTo>
                  <a:lnTo>
                    <a:pt x="367" y="448"/>
                  </a:lnTo>
                  <a:lnTo>
                    <a:pt x="370" y="447"/>
                  </a:lnTo>
                  <a:moveTo>
                    <a:pt x="372" y="448"/>
                  </a:moveTo>
                  <a:lnTo>
                    <a:pt x="367" y="448"/>
                  </a:lnTo>
                  <a:moveTo>
                    <a:pt x="366" y="448"/>
                  </a:moveTo>
                  <a:lnTo>
                    <a:pt x="372" y="448"/>
                  </a:lnTo>
                  <a:moveTo>
                    <a:pt x="213" y="694"/>
                  </a:moveTo>
                  <a:lnTo>
                    <a:pt x="424" y="673"/>
                  </a:lnTo>
                  <a:lnTo>
                    <a:pt x="453" y="901"/>
                  </a:lnTo>
                  <a:lnTo>
                    <a:pt x="212" y="695"/>
                  </a:lnTo>
                  <a:lnTo>
                    <a:pt x="61" y="932"/>
                  </a:lnTo>
                  <a:moveTo>
                    <a:pt x="244" y="124"/>
                  </a:moveTo>
                  <a:lnTo>
                    <a:pt x="370" y="444"/>
                  </a:lnTo>
                  <a:moveTo>
                    <a:pt x="744" y="1453"/>
                  </a:moveTo>
                  <a:lnTo>
                    <a:pt x="774" y="1179"/>
                  </a:lnTo>
                  <a:lnTo>
                    <a:pt x="564" y="1180"/>
                  </a:lnTo>
                  <a:lnTo>
                    <a:pt x="744" y="1453"/>
                  </a:lnTo>
                  <a:moveTo>
                    <a:pt x="564" y="1180"/>
                  </a:moveTo>
                  <a:lnTo>
                    <a:pt x="506" y="1416"/>
                  </a:lnTo>
                  <a:lnTo>
                    <a:pt x="744" y="1459"/>
                  </a:lnTo>
                  <a:lnTo>
                    <a:pt x="744" y="1453"/>
                  </a:lnTo>
                  <a:moveTo>
                    <a:pt x="1008" y="1179"/>
                  </a:moveTo>
                  <a:lnTo>
                    <a:pt x="805" y="941"/>
                  </a:lnTo>
                  <a:lnTo>
                    <a:pt x="774" y="1179"/>
                  </a:lnTo>
                  <a:lnTo>
                    <a:pt x="1008" y="1179"/>
                  </a:lnTo>
                  <a:lnTo>
                    <a:pt x="1127" y="950"/>
                  </a:lnTo>
                  <a:lnTo>
                    <a:pt x="805" y="941"/>
                  </a:lnTo>
                  <a:lnTo>
                    <a:pt x="454" y="904"/>
                  </a:lnTo>
                  <a:lnTo>
                    <a:pt x="446" y="915"/>
                  </a:lnTo>
                  <a:lnTo>
                    <a:pt x="564" y="1180"/>
                  </a:lnTo>
                  <a:lnTo>
                    <a:pt x="805" y="941"/>
                  </a:lnTo>
                  <a:lnTo>
                    <a:pt x="693" y="631"/>
                  </a:lnTo>
                  <a:lnTo>
                    <a:pt x="454" y="904"/>
                  </a:lnTo>
                  <a:lnTo>
                    <a:pt x="454" y="903"/>
                  </a:lnTo>
                  <a:lnTo>
                    <a:pt x="442" y="904"/>
                  </a:lnTo>
                  <a:lnTo>
                    <a:pt x="446" y="915"/>
                  </a:lnTo>
                  <a:lnTo>
                    <a:pt x="276" y="1180"/>
                  </a:lnTo>
                  <a:lnTo>
                    <a:pt x="564" y="1180"/>
                  </a:lnTo>
                  <a:moveTo>
                    <a:pt x="744" y="1459"/>
                  </a:moveTo>
                  <a:lnTo>
                    <a:pt x="1049" y="1421"/>
                  </a:lnTo>
                  <a:lnTo>
                    <a:pt x="1008" y="1179"/>
                  </a:lnTo>
                  <a:lnTo>
                    <a:pt x="744" y="1459"/>
                  </a:lnTo>
                  <a:lnTo>
                    <a:pt x="948" y="1688"/>
                  </a:lnTo>
                  <a:moveTo>
                    <a:pt x="454" y="903"/>
                  </a:moveTo>
                  <a:lnTo>
                    <a:pt x="456" y="903"/>
                  </a:lnTo>
                  <a:lnTo>
                    <a:pt x="453" y="901"/>
                  </a:lnTo>
                  <a:lnTo>
                    <a:pt x="454" y="903"/>
                  </a:lnTo>
                  <a:moveTo>
                    <a:pt x="442" y="904"/>
                  </a:moveTo>
                  <a:lnTo>
                    <a:pt x="61" y="932"/>
                  </a:lnTo>
                  <a:moveTo>
                    <a:pt x="276" y="1180"/>
                  </a:moveTo>
                  <a:lnTo>
                    <a:pt x="506" y="1416"/>
                  </a:lnTo>
                  <a:moveTo>
                    <a:pt x="709" y="1686"/>
                  </a:moveTo>
                  <a:lnTo>
                    <a:pt x="744" y="1459"/>
                  </a:lnTo>
                  <a:lnTo>
                    <a:pt x="501" y="1686"/>
                  </a:lnTo>
                  <a:lnTo>
                    <a:pt x="506" y="1416"/>
                  </a:lnTo>
                  <a:lnTo>
                    <a:pt x="309" y="1692"/>
                  </a:lnTo>
                  <a:moveTo>
                    <a:pt x="805" y="941"/>
                  </a:moveTo>
                  <a:lnTo>
                    <a:pt x="1032" y="694"/>
                  </a:lnTo>
                </a:path>
              </a:pathLst>
            </a:custGeom>
            <a:noFill/>
            <a:ln w="9525" cap="rnd">
              <a:solidFill>
                <a:srgbClr val="A6A6A6"/>
              </a:solidFill>
              <a:round/>
            </a:ln>
          </p:spPr>
          <p:txBody>
            <a:bodyPr anchor="ctr"/>
            <a:lstStyle/>
            <a:p>
              <a:endParaRPr lang="zh-CN" altLang="en-US"/>
            </a:p>
          </p:txBody>
        </p:sp>
        <p:grpSp>
          <p:nvGrpSpPr>
            <p:cNvPr id="9" name="Group 4"/>
            <p:cNvGrpSpPr/>
            <p:nvPr/>
          </p:nvGrpSpPr>
          <p:grpSpPr bwMode="auto">
            <a:xfrm>
              <a:off x="6893884" y="2267576"/>
              <a:ext cx="2337077" cy="2751595"/>
              <a:chOff x="3371851" y="1649413"/>
              <a:chExt cx="2398713" cy="2824162"/>
            </a:xfrm>
          </p:grpSpPr>
          <p:sp>
            <p:nvSpPr>
              <p:cNvPr id="17" name="Freeform: Shape 5"/>
              <p:cNvSpPr>
                <a:spLocks noChangeArrowheads="1"/>
              </p:cNvSpPr>
              <p:nvPr/>
            </p:nvSpPr>
            <p:spPr bwMode="auto">
              <a:xfrm>
                <a:off x="3775076" y="1862138"/>
                <a:ext cx="130175" cy="130175"/>
              </a:xfrm>
              <a:custGeom>
                <a:avLst/>
                <a:gdLst>
                  <a:gd name="T0" fmla="*/ 46 w 54"/>
                  <a:gd name="T1" fmla="*/ 46 h 54"/>
                  <a:gd name="T2" fmla="*/ 27 w 54"/>
                  <a:gd name="T3" fmla="*/ 54 h 54"/>
                  <a:gd name="T4" fmla="*/ 8 w 54"/>
                  <a:gd name="T5" fmla="*/ 46 h 54"/>
                  <a:gd name="T6" fmla="*/ 0 w 54"/>
                  <a:gd name="T7" fmla="*/ 27 h 54"/>
                  <a:gd name="T8" fmla="*/ 8 w 54"/>
                  <a:gd name="T9" fmla="*/ 8 h 54"/>
                  <a:gd name="T10" fmla="*/ 27 w 54"/>
                  <a:gd name="T11" fmla="*/ 0 h 54"/>
                  <a:gd name="T12" fmla="*/ 46 w 54"/>
                  <a:gd name="T13" fmla="*/ 8 h 54"/>
                  <a:gd name="T14" fmla="*/ 54 w 54"/>
                  <a:gd name="T15" fmla="*/ 27 h 54"/>
                  <a:gd name="T16" fmla="*/ 46 w 54"/>
                  <a:gd name="T17" fmla="*/ 46 h 5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4"/>
                  <a:gd name="T28" fmla="*/ 0 h 54"/>
                  <a:gd name="T29" fmla="*/ 54 w 54"/>
                  <a:gd name="T30" fmla="*/ 54 h 5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4" h="54">
                    <a:moveTo>
                      <a:pt x="46" y="46"/>
                    </a:moveTo>
                    <a:cubicBezTo>
                      <a:pt x="41" y="51"/>
                      <a:pt x="34" y="54"/>
                      <a:pt x="27" y="54"/>
                    </a:cubicBezTo>
                    <a:cubicBezTo>
                      <a:pt x="20" y="54"/>
                      <a:pt x="13" y="51"/>
                      <a:pt x="8" y="46"/>
                    </a:cubicBezTo>
                    <a:cubicBezTo>
                      <a:pt x="3" y="41"/>
                      <a:pt x="0" y="34"/>
                      <a:pt x="0" y="27"/>
                    </a:cubicBezTo>
                    <a:cubicBezTo>
                      <a:pt x="0" y="20"/>
                      <a:pt x="3" y="13"/>
                      <a:pt x="8" y="8"/>
                    </a:cubicBezTo>
                    <a:cubicBezTo>
                      <a:pt x="13" y="3"/>
                      <a:pt x="20" y="0"/>
                      <a:pt x="27" y="0"/>
                    </a:cubicBezTo>
                    <a:cubicBezTo>
                      <a:pt x="34" y="0"/>
                      <a:pt x="41" y="3"/>
                      <a:pt x="46" y="8"/>
                    </a:cubicBezTo>
                    <a:cubicBezTo>
                      <a:pt x="51" y="13"/>
                      <a:pt x="54" y="20"/>
                      <a:pt x="54" y="27"/>
                    </a:cubicBezTo>
                    <a:cubicBezTo>
                      <a:pt x="54" y="34"/>
                      <a:pt x="51" y="41"/>
                      <a:pt x="46" y="46"/>
                    </a:cubicBezTo>
                    <a:close/>
                  </a:path>
                </a:pathLst>
              </a:custGeom>
              <a:solidFill>
                <a:srgbClr val="C00000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9" name="Freeform: Shape 6"/>
              <p:cNvSpPr>
                <a:spLocks noChangeArrowheads="1"/>
              </p:cNvSpPr>
              <p:nvPr/>
            </p:nvSpPr>
            <p:spPr bwMode="auto">
              <a:xfrm>
                <a:off x="4518026" y="1649413"/>
                <a:ext cx="188913" cy="188912"/>
              </a:xfrm>
              <a:custGeom>
                <a:avLst/>
                <a:gdLst>
                  <a:gd name="T0" fmla="*/ 11 w 78"/>
                  <a:gd name="T1" fmla="*/ 11 h 78"/>
                  <a:gd name="T2" fmla="*/ 39 w 78"/>
                  <a:gd name="T3" fmla="*/ 0 h 78"/>
                  <a:gd name="T4" fmla="*/ 66 w 78"/>
                  <a:gd name="T5" fmla="*/ 11 h 78"/>
                  <a:gd name="T6" fmla="*/ 78 w 78"/>
                  <a:gd name="T7" fmla="*/ 39 h 78"/>
                  <a:gd name="T8" fmla="*/ 66 w 78"/>
                  <a:gd name="T9" fmla="*/ 66 h 78"/>
                  <a:gd name="T10" fmla="*/ 39 w 78"/>
                  <a:gd name="T11" fmla="*/ 78 h 78"/>
                  <a:gd name="T12" fmla="*/ 11 w 78"/>
                  <a:gd name="T13" fmla="*/ 66 h 78"/>
                  <a:gd name="T14" fmla="*/ 0 w 78"/>
                  <a:gd name="T15" fmla="*/ 39 h 78"/>
                  <a:gd name="T16" fmla="*/ 11 w 78"/>
                  <a:gd name="T17" fmla="*/ 11 h 7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8"/>
                  <a:gd name="T28" fmla="*/ 0 h 78"/>
                  <a:gd name="T29" fmla="*/ 78 w 78"/>
                  <a:gd name="T30" fmla="*/ 78 h 7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8" h="78">
                    <a:moveTo>
                      <a:pt x="11" y="11"/>
                    </a:moveTo>
                    <a:cubicBezTo>
                      <a:pt x="19" y="4"/>
                      <a:pt x="28" y="0"/>
                      <a:pt x="39" y="0"/>
                    </a:cubicBezTo>
                    <a:cubicBezTo>
                      <a:pt x="50" y="0"/>
                      <a:pt x="59" y="4"/>
                      <a:pt x="66" y="11"/>
                    </a:cubicBezTo>
                    <a:cubicBezTo>
                      <a:pt x="74" y="19"/>
                      <a:pt x="78" y="28"/>
                      <a:pt x="78" y="39"/>
                    </a:cubicBezTo>
                    <a:cubicBezTo>
                      <a:pt x="78" y="50"/>
                      <a:pt x="74" y="59"/>
                      <a:pt x="66" y="66"/>
                    </a:cubicBezTo>
                    <a:cubicBezTo>
                      <a:pt x="59" y="74"/>
                      <a:pt x="50" y="78"/>
                      <a:pt x="39" y="78"/>
                    </a:cubicBezTo>
                    <a:cubicBezTo>
                      <a:pt x="28" y="78"/>
                      <a:pt x="19" y="74"/>
                      <a:pt x="11" y="66"/>
                    </a:cubicBezTo>
                    <a:cubicBezTo>
                      <a:pt x="4" y="59"/>
                      <a:pt x="0" y="50"/>
                      <a:pt x="0" y="39"/>
                    </a:cubicBezTo>
                    <a:cubicBezTo>
                      <a:pt x="0" y="28"/>
                      <a:pt x="4" y="19"/>
                      <a:pt x="11" y="11"/>
                    </a:cubicBezTo>
                    <a:close/>
                  </a:path>
                </a:pathLst>
              </a:custGeom>
              <a:solidFill>
                <a:srgbClr val="C00000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20" name="Freeform: Shape 7"/>
              <p:cNvSpPr>
                <a:spLocks noChangeArrowheads="1"/>
              </p:cNvSpPr>
              <p:nvPr/>
            </p:nvSpPr>
            <p:spPr bwMode="auto">
              <a:xfrm>
                <a:off x="4252913" y="2024063"/>
                <a:ext cx="107950" cy="106362"/>
              </a:xfrm>
              <a:custGeom>
                <a:avLst/>
                <a:gdLst>
                  <a:gd name="T0" fmla="*/ 6 w 44"/>
                  <a:gd name="T1" fmla="*/ 6 h 44"/>
                  <a:gd name="T2" fmla="*/ 22 w 44"/>
                  <a:gd name="T3" fmla="*/ 0 h 44"/>
                  <a:gd name="T4" fmla="*/ 38 w 44"/>
                  <a:gd name="T5" fmla="*/ 6 h 44"/>
                  <a:gd name="T6" fmla="*/ 44 w 44"/>
                  <a:gd name="T7" fmla="*/ 22 h 44"/>
                  <a:gd name="T8" fmla="*/ 38 w 44"/>
                  <a:gd name="T9" fmla="*/ 37 h 44"/>
                  <a:gd name="T10" fmla="*/ 22 w 44"/>
                  <a:gd name="T11" fmla="*/ 44 h 44"/>
                  <a:gd name="T12" fmla="*/ 6 w 44"/>
                  <a:gd name="T13" fmla="*/ 37 h 44"/>
                  <a:gd name="T14" fmla="*/ 0 w 44"/>
                  <a:gd name="T15" fmla="*/ 22 h 44"/>
                  <a:gd name="T16" fmla="*/ 6 w 44"/>
                  <a:gd name="T17" fmla="*/ 6 h 4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4"/>
                  <a:gd name="T28" fmla="*/ 0 h 44"/>
                  <a:gd name="T29" fmla="*/ 44 w 44"/>
                  <a:gd name="T30" fmla="*/ 44 h 4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4" h="44">
                    <a:moveTo>
                      <a:pt x="6" y="6"/>
                    </a:moveTo>
                    <a:cubicBezTo>
                      <a:pt x="11" y="2"/>
                      <a:pt x="16" y="0"/>
                      <a:pt x="22" y="0"/>
                    </a:cubicBezTo>
                    <a:cubicBezTo>
                      <a:pt x="28" y="0"/>
                      <a:pt x="33" y="2"/>
                      <a:pt x="38" y="6"/>
                    </a:cubicBezTo>
                    <a:cubicBezTo>
                      <a:pt x="42" y="11"/>
                      <a:pt x="44" y="16"/>
                      <a:pt x="44" y="22"/>
                    </a:cubicBezTo>
                    <a:cubicBezTo>
                      <a:pt x="44" y="28"/>
                      <a:pt x="42" y="33"/>
                      <a:pt x="38" y="37"/>
                    </a:cubicBezTo>
                    <a:cubicBezTo>
                      <a:pt x="33" y="42"/>
                      <a:pt x="28" y="44"/>
                      <a:pt x="22" y="44"/>
                    </a:cubicBezTo>
                    <a:cubicBezTo>
                      <a:pt x="16" y="44"/>
                      <a:pt x="11" y="42"/>
                      <a:pt x="6" y="37"/>
                    </a:cubicBezTo>
                    <a:cubicBezTo>
                      <a:pt x="2" y="33"/>
                      <a:pt x="0" y="28"/>
                      <a:pt x="0" y="22"/>
                    </a:cubicBezTo>
                    <a:cubicBezTo>
                      <a:pt x="0" y="16"/>
                      <a:pt x="2" y="11"/>
                      <a:pt x="6" y="6"/>
                    </a:cubicBezTo>
                    <a:close/>
                  </a:path>
                </a:pathLst>
              </a:custGeom>
              <a:solidFill>
                <a:srgbClr val="C00000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21" name="Freeform: Shape 8"/>
              <p:cNvSpPr/>
              <p:nvPr/>
            </p:nvSpPr>
            <p:spPr bwMode="auto">
              <a:xfrm>
                <a:off x="5154172" y="1926667"/>
                <a:ext cx="107400" cy="107417"/>
              </a:xfrm>
              <a:custGeom>
                <a:avLst/>
                <a:gdLst/>
                <a:ahLst/>
                <a:cxnLst>
                  <a:cxn ang="0">
                    <a:pos x="44" y="22"/>
                  </a:cxn>
                  <a:cxn ang="0">
                    <a:pos x="38" y="37"/>
                  </a:cxn>
                  <a:cxn ang="0">
                    <a:pos x="22" y="44"/>
                  </a:cxn>
                  <a:cxn ang="0">
                    <a:pos x="6" y="37"/>
                  </a:cxn>
                  <a:cxn ang="0">
                    <a:pos x="0" y="22"/>
                  </a:cxn>
                  <a:cxn ang="0">
                    <a:pos x="6" y="6"/>
                  </a:cxn>
                  <a:cxn ang="0">
                    <a:pos x="22" y="0"/>
                  </a:cxn>
                  <a:cxn ang="0">
                    <a:pos x="38" y="6"/>
                  </a:cxn>
                  <a:cxn ang="0">
                    <a:pos x="44" y="22"/>
                  </a:cxn>
                </a:cxnLst>
                <a:rect l="0" t="0" r="r" b="b"/>
                <a:pathLst>
                  <a:path w="44" h="44">
                    <a:moveTo>
                      <a:pt x="44" y="22"/>
                    </a:moveTo>
                    <a:cubicBezTo>
                      <a:pt x="44" y="28"/>
                      <a:pt x="42" y="33"/>
                      <a:pt x="38" y="37"/>
                    </a:cubicBezTo>
                    <a:cubicBezTo>
                      <a:pt x="33" y="42"/>
                      <a:pt x="28" y="44"/>
                      <a:pt x="22" y="44"/>
                    </a:cubicBezTo>
                    <a:cubicBezTo>
                      <a:pt x="16" y="44"/>
                      <a:pt x="11" y="42"/>
                      <a:pt x="6" y="37"/>
                    </a:cubicBezTo>
                    <a:cubicBezTo>
                      <a:pt x="2" y="33"/>
                      <a:pt x="0" y="28"/>
                      <a:pt x="0" y="22"/>
                    </a:cubicBezTo>
                    <a:cubicBezTo>
                      <a:pt x="0" y="16"/>
                      <a:pt x="2" y="11"/>
                      <a:pt x="6" y="6"/>
                    </a:cubicBezTo>
                    <a:cubicBezTo>
                      <a:pt x="11" y="2"/>
                      <a:pt x="16" y="0"/>
                      <a:pt x="22" y="0"/>
                    </a:cubicBezTo>
                    <a:cubicBezTo>
                      <a:pt x="28" y="0"/>
                      <a:pt x="33" y="2"/>
                      <a:pt x="38" y="6"/>
                    </a:cubicBezTo>
                    <a:cubicBezTo>
                      <a:pt x="42" y="11"/>
                      <a:pt x="44" y="16"/>
                      <a:pt x="44" y="22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 fontAlgn="auto">
                  <a:defRPr/>
                </a:pPr>
                <a:endParaRPr/>
              </a:p>
            </p:txBody>
          </p:sp>
          <p:sp>
            <p:nvSpPr>
              <p:cNvPr id="22" name="Freeform: Shape 9"/>
              <p:cNvSpPr/>
              <p:nvPr/>
            </p:nvSpPr>
            <p:spPr bwMode="auto">
              <a:xfrm>
                <a:off x="5096340" y="2334853"/>
                <a:ext cx="107402" cy="104733"/>
              </a:xfrm>
              <a:custGeom>
                <a:avLst/>
                <a:gdLst/>
                <a:ahLst/>
                <a:cxnLst>
                  <a:cxn ang="0">
                    <a:pos x="6" y="37"/>
                  </a:cxn>
                  <a:cxn ang="0">
                    <a:pos x="0" y="22"/>
                  </a:cxn>
                  <a:cxn ang="0">
                    <a:pos x="6" y="6"/>
                  </a:cxn>
                  <a:cxn ang="0">
                    <a:pos x="22" y="0"/>
                  </a:cxn>
                  <a:cxn ang="0">
                    <a:pos x="38" y="6"/>
                  </a:cxn>
                  <a:cxn ang="0">
                    <a:pos x="44" y="22"/>
                  </a:cxn>
                  <a:cxn ang="0">
                    <a:pos x="38" y="37"/>
                  </a:cxn>
                  <a:cxn ang="0">
                    <a:pos x="22" y="44"/>
                  </a:cxn>
                  <a:cxn ang="0">
                    <a:pos x="6" y="37"/>
                  </a:cxn>
                </a:cxnLst>
                <a:rect l="0" t="0" r="r" b="b"/>
                <a:pathLst>
                  <a:path w="44" h="44">
                    <a:moveTo>
                      <a:pt x="6" y="37"/>
                    </a:moveTo>
                    <a:cubicBezTo>
                      <a:pt x="2" y="33"/>
                      <a:pt x="0" y="28"/>
                      <a:pt x="0" y="22"/>
                    </a:cubicBezTo>
                    <a:cubicBezTo>
                      <a:pt x="0" y="16"/>
                      <a:pt x="2" y="11"/>
                      <a:pt x="6" y="6"/>
                    </a:cubicBezTo>
                    <a:cubicBezTo>
                      <a:pt x="11" y="2"/>
                      <a:pt x="16" y="0"/>
                      <a:pt x="22" y="0"/>
                    </a:cubicBezTo>
                    <a:cubicBezTo>
                      <a:pt x="28" y="0"/>
                      <a:pt x="33" y="2"/>
                      <a:pt x="38" y="6"/>
                    </a:cubicBezTo>
                    <a:cubicBezTo>
                      <a:pt x="42" y="11"/>
                      <a:pt x="44" y="16"/>
                      <a:pt x="44" y="22"/>
                    </a:cubicBezTo>
                    <a:cubicBezTo>
                      <a:pt x="44" y="28"/>
                      <a:pt x="42" y="33"/>
                      <a:pt x="38" y="37"/>
                    </a:cubicBezTo>
                    <a:cubicBezTo>
                      <a:pt x="33" y="42"/>
                      <a:pt x="28" y="44"/>
                      <a:pt x="22" y="44"/>
                    </a:cubicBezTo>
                    <a:cubicBezTo>
                      <a:pt x="16" y="44"/>
                      <a:pt x="11" y="42"/>
                      <a:pt x="6" y="37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 fontAlgn="auto">
                  <a:defRPr/>
                </a:pPr>
                <a:endParaRPr/>
              </a:p>
            </p:txBody>
          </p:sp>
          <p:sp>
            <p:nvSpPr>
              <p:cNvPr id="23" name="Freeform: Shape 10"/>
              <p:cNvSpPr>
                <a:spLocks noChangeArrowheads="1"/>
              </p:cNvSpPr>
              <p:nvPr/>
            </p:nvSpPr>
            <p:spPr bwMode="auto">
              <a:xfrm>
                <a:off x="5483226" y="2774950"/>
                <a:ext cx="106363" cy="106362"/>
              </a:xfrm>
              <a:custGeom>
                <a:avLst/>
                <a:gdLst>
                  <a:gd name="T0" fmla="*/ 0 w 44"/>
                  <a:gd name="T1" fmla="*/ 22 h 44"/>
                  <a:gd name="T2" fmla="*/ 6 w 44"/>
                  <a:gd name="T3" fmla="*/ 6 h 44"/>
                  <a:gd name="T4" fmla="*/ 22 w 44"/>
                  <a:gd name="T5" fmla="*/ 0 h 44"/>
                  <a:gd name="T6" fmla="*/ 38 w 44"/>
                  <a:gd name="T7" fmla="*/ 6 h 44"/>
                  <a:gd name="T8" fmla="*/ 44 w 44"/>
                  <a:gd name="T9" fmla="*/ 22 h 44"/>
                  <a:gd name="T10" fmla="*/ 38 w 44"/>
                  <a:gd name="T11" fmla="*/ 37 h 44"/>
                  <a:gd name="T12" fmla="*/ 22 w 44"/>
                  <a:gd name="T13" fmla="*/ 44 h 44"/>
                  <a:gd name="T14" fmla="*/ 6 w 44"/>
                  <a:gd name="T15" fmla="*/ 37 h 44"/>
                  <a:gd name="T16" fmla="*/ 0 w 44"/>
                  <a:gd name="T17" fmla="*/ 22 h 4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4"/>
                  <a:gd name="T28" fmla="*/ 0 h 44"/>
                  <a:gd name="T29" fmla="*/ 44 w 44"/>
                  <a:gd name="T30" fmla="*/ 44 h 4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4" h="44">
                    <a:moveTo>
                      <a:pt x="0" y="22"/>
                    </a:moveTo>
                    <a:cubicBezTo>
                      <a:pt x="0" y="16"/>
                      <a:pt x="2" y="11"/>
                      <a:pt x="6" y="6"/>
                    </a:cubicBezTo>
                    <a:cubicBezTo>
                      <a:pt x="11" y="2"/>
                      <a:pt x="16" y="0"/>
                      <a:pt x="22" y="0"/>
                    </a:cubicBezTo>
                    <a:cubicBezTo>
                      <a:pt x="28" y="0"/>
                      <a:pt x="33" y="2"/>
                      <a:pt x="38" y="6"/>
                    </a:cubicBezTo>
                    <a:cubicBezTo>
                      <a:pt x="42" y="11"/>
                      <a:pt x="44" y="16"/>
                      <a:pt x="44" y="22"/>
                    </a:cubicBezTo>
                    <a:cubicBezTo>
                      <a:pt x="44" y="28"/>
                      <a:pt x="42" y="33"/>
                      <a:pt x="38" y="37"/>
                    </a:cubicBezTo>
                    <a:cubicBezTo>
                      <a:pt x="33" y="42"/>
                      <a:pt x="28" y="44"/>
                      <a:pt x="22" y="44"/>
                    </a:cubicBezTo>
                    <a:cubicBezTo>
                      <a:pt x="16" y="44"/>
                      <a:pt x="11" y="42"/>
                      <a:pt x="6" y="37"/>
                    </a:cubicBezTo>
                    <a:cubicBezTo>
                      <a:pt x="2" y="33"/>
                      <a:pt x="0" y="28"/>
                      <a:pt x="0" y="22"/>
                    </a:cubicBezTo>
                    <a:close/>
                  </a:path>
                </a:pathLst>
              </a:custGeom>
              <a:solidFill>
                <a:srgbClr val="C00000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24" name="Freeform: Shape 11"/>
              <p:cNvSpPr>
                <a:spLocks noChangeArrowheads="1"/>
              </p:cNvSpPr>
              <p:nvPr/>
            </p:nvSpPr>
            <p:spPr bwMode="auto">
              <a:xfrm>
                <a:off x="5035551" y="2774950"/>
                <a:ext cx="106363" cy="106362"/>
              </a:xfrm>
              <a:custGeom>
                <a:avLst/>
                <a:gdLst>
                  <a:gd name="T0" fmla="*/ 6 w 44"/>
                  <a:gd name="T1" fmla="*/ 6 h 44"/>
                  <a:gd name="T2" fmla="*/ 22 w 44"/>
                  <a:gd name="T3" fmla="*/ 0 h 44"/>
                  <a:gd name="T4" fmla="*/ 38 w 44"/>
                  <a:gd name="T5" fmla="*/ 6 h 44"/>
                  <a:gd name="T6" fmla="*/ 44 w 44"/>
                  <a:gd name="T7" fmla="*/ 22 h 44"/>
                  <a:gd name="T8" fmla="*/ 38 w 44"/>
                  <a:gd name="T9" fmla="*/ 37 h 44"/>
                  <a:gd name="T10" fmla="*/ 22 w 44"/>
                  <a:gd name="T11" fmla="*/ 44 h 44"/>
                  <a:gd name="T12" fmla="*/ 6 w 44"/>
                  <a:gd name="T13" fmla="*/ 37 h 44"/>
                  <a:gd name="T14" fmla="*/ 0 w 44"/>
                  <a:gd name="T15" fmla="*/ 22 h 44"/>
                  <a:gd name="T16" fmla="*/ 6 w 44"/>
                  <a:gd name="T17" fmla="*/ 6 h 4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4"/>
                  <a:gd name="T28" fmla="*/ 0 h 44"/>
                  <a:gd name="T29" fmla="*/ 44 w 44"/>
                  <a:gd name="T30" fmla="*/ 44 h 4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4" h="44">
                    <a:moveTo>
                      <a:pt x="6" y="6"/>
                    </a:moveTo>
                    <a:cubicBezTo>
                      <a:pt x="11" y="2"/>
                      <a:pt x="16" y="0"/>
                      <a:pt x="22" y="0"/>
                    </a:cubicBezTo>
                    <a:cubicBezTo>
                      <a:pt x="28" y="0"/>
                      <a:pt x="33" y="2"/>
                      <a:pt x="38" y="6"/>
                    </a:cubicBezTo>
                    <a:cubicBezTo>
                      <a:pt x="42" y="11"/>
                      <a:pt x="44" y="16"/>
                      <a:pt x="44" y="22"/>
                    </a:cubicBezTo>
                    <a:cubicBezTo>
                      <a:pt x="44" y="28"/>
                      <a:pt x="42" y="33"/>
                      <a:pt x="38" y="37"/>
                    </a:cubicBezTo>
                    <a:cubicBezTo>
                      <a:pt x="33" y="42"/>
                      <a:pt x="28" y="44"/>
                      <a:pt x="22" y="44"/>
                    </a:cubicBezTo>
                    <a:cubicBezTo>
                      <a:pt x="16" y="44"/>
                      <a:pt x="11" y="42"/>
                      <a:pt x="6" y="37"/>
                    </a:cubicBezTo>
                    <a:cubicBezTo>
                      <a:pt x="2" y="33"/>
                      <a:pt x="0" y="28"/>
                      <a:pt x="0" y="22"/>
                    </a:cubicBezTo>
                    <a:cubicBezTo>
                      <a:pt x="0" y="16"/>
                      <a:pt x="2" y="11"/>
                      <a:pt x="6" y="6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25" name="Freeform: Shape 12"/>
              <p:cNvSpPr/>
              <p:nvPr/>
            </p:nvSpPr>
            <p:spPr bwMode="auto">
              <a:xfrm>
                <a:off x="3730422" y="2780635"/>
                <a:ext cx="107402" cy="104733"/>
              </a:xfrm>
              <a:custGeom>
                <a:avLst/>
                <a:gdLst/>
                <a:ahLst/>
                <a:cxnLst>
                  <a:cxn ang="0">
                    <a:pos x="38" y="6"/>
                  </a:cxn>
                  <a:cxn ang="0">
                    <a:pos x="44" y="22"/>
                  </a:cxn>
                  <a:cxn ang="0">
                    <a:pos x="38" y="37"/>
                  </a:cxn>
                  <a:cxn ang="0">
                    <a:pos x="22" y="44"/>
                  </a:cxn>
                  <a:cxn ang="0">
                    <a:pos x="6" y="37"/>
                  </a:cxn>
                  <a:cxn ang="0">
                    <a:pos x="0" y="22"/>
                  </a:cxn>
                  <a:cxn ang="0">
                    <a:pos x="6" y="6"/>
                  </a:cxn>
                  <a:cxn ang="0">
                    <a:pos x="22" y="0"/>
                  </a:cxn>
                  <a:cxn ang="0">
                    <a:pos x="38" y="6"/>
                  </a:cxn>
                </a:cxnLst>
                <a:rect l="0" t="0" r="r" b="b"/>
                <a:pathLst>
                  <a:path w="44" h="44">
                    <a:moveTo>
                      <a:pt x="38" y="6"/>
                    </a:moveTo>
                    <a:cubicBezTo>
                      <a:pt x="42" y="11"/>
                      <a:pt x="44" y="16"/>
                      <a:pt x="44" y="22"/>
                    </a:cubicBezTo>
                    <a:cubicBezTo>
                      <a:pt x="44" y="28"/>
                      <a:pt x="42" y="33"/>
                      <a:pt x="38" y="37"/>
                    </a:cubicBezTo>
                    <a:cubicBezTo>
                      <a:pt x="33" y="42"/>
                      <a:pt x="28" y="44"/>
                      <a:pt x="22" y="44"/>
                    </a:cubicBezTo>
                    <a:cubicBezTo>
                      <a:pt x="16" y="44"/>
                      <a:pt x="11" y="42"/>
                      <a:pt x="6" y="37"/>
                    </a:cubicBezTo>
                    <a:cubicBezTo>
                      <a:pt x="2" y="33"/>
                      <a:pt x="0" y="28"/>
                      <a:pt x="0" y="22"/>
                    </a:cubicBezTo>
                    <a:cubicBezTo>
                      <a:pt x="0" y="16"/>
                      <a:pt x="2" y="11"/>
                      <a:pt x="6" y="6"/>
                    </a:cubicBezTo>
                    <a:cubicBezTo>
                      <a:pt x="11" y="2"/>
                      <a:pt x="16" y="0"/>
                      <a:pt x="22" y="0"/>
                    </a:cubicBezTo>
                    <a:cubicBezTo>
                      <a:pt x="28" y="0"/>
                      <a:pt x="33" y="2"/>
                      <a:pt x="38" y="6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 fontAlgn="auto">
                  <a:defRPr/>
                </a:pPr>
                <a:endParaRPr/>
              </a:p>
            </p:txBody>
          </p:sp>
          <p:sp>
            <p:nvSpPr>
              <p:cNvPr id="26" name="Freeform: Shape 13"/>
              <p:cNvSpPr>
                <a:spLocks noChangeArrowheads="1"/>
              </p:cNvSpPr>
              <p:nvPr/>
            </p:nvSpPr>
            <p:spPr bwMode="auto">
              <a:xfrm>
                <a:off x="4067176" y="2743200"/>
                <a:ext cx="106363" cy="106362"/>
              </a:xfrm>
              <a:custGeom>
                <a:avLst/>
                <a:gdLst>
                  <a:gd name="T0" fmla="*/ 6 w 44"/>
                  <a:gd name="T1" fmla="*/ 37 h 44"/>
                  <a:gd name="T2" fmla="*/ 0 w 44"/>
                  <a:gd name="T3" fmla="*/ 22 h 44"/>
                  <a:gd name="T4" fmla="*/ 6 w 44"/>
                  <a:gd name="T5" fmla="*/ 6 h 44"/>
                  <a:gd name="T6" fmla="*/ 22 w 44"/>
                  <a:gd name="T7" fmla="*/ 0 h 44"/>
                  <a:gd name="T8" fmla="*/ 38 w 44"/>
                  <a:gd name="T9" fmla="*/ 6 h 44"/>
                  <a:gd name="T10" fmla="*/ 44 w 44"/>
                  <a:gd name="T11" fmla="*/ 22 h 44"/>
                  <a:gd name="T12" fmla="*/ 38 w 44"/>
                  <a:gd name="T13" fmla="*/ 37 h 44"/>
                  <a:gd name="T14" fmla="*/ 22 w 44"/>
                  <a:gd name="T15" fmla="*/ 44 h 44"/>
                  <a:gd name="T16" fmla="*/ 6 w 44"/>
                  <a:gd name="T17" fmla="*/ 37 h 4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4"/>
                  <a:gd name="T28" fmla="*/ 0 h 44"/>
                  <a:gd name="T29" fmla="*/ 44 w 44"/>
                  <a:gd name="T30" fmla="*/ 44 h 4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4" h="44">
                    <a:moveTo>
                      <a:pt x="6" y="37"/>
                    </a:moveTo>
                    <a:cubicBezTo>
                      <a:pt x="2" y="33"/>
                      <a:pt x="0" y="28"/>
                      <a:pt x="0" y="22"/>
                    </a:cubicBezTo>
                    <a:cubicBezTo>
                      <a:pt x="0" y="16"/>
                      <a:pt x="2" y="11"/>
                      <a:pt x="6" y="6"/>
                    </a:cubicBezTo>
                    <a:cubicBezTo>
                      <a:pt x="11" y="2"/>
                      <a:pt x="16" y="0"/>
                      <a:pt x="22" y="0"/>
                    </a:cubicBezTo>
                    <a:cubicBezTo>
                      <a:pt x="28" y="0"/>
                      <a:pt x="33" y="2"/>
                      <a:pt x="38" y="6"/>
                    </a:cubicBezTo>
                    <a:cubicBezTo>
                      <a:pt x="42" y="11"/>
                      <a:pt x="44" y="16"/>
                      <a:pt x="44" y="22"/>
                    </a:cubicBezTo>
                    <a:cubicBezTo>
                      <a:pt x="44" y="28"/>
                      <a:pt x="42" y="33"/>
                      <a:pt x="38" y="37"/>
                    </a:cubicBezTo>
                    <a:cubicBezTo>
                      <a:pt x="33" y="42"/>
                      <a:pt x="28" y="44"/>
                      <a:pt x="22" y="44"/>
                    </a:cubicBezTo>
                    <a:cubicBezTo>
                      <a:pt x="16" y="44"/>
                      <a:pt x="11" y="42"/>
                      <a:pt x="6" y="3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27" name="Freeform: Shape 14"/>
              <p:cNvSpPr>
                <a:spLocks noChangeArrowheads="1"/>
              </p:cNvSpPr>
              <p:nvPr/>
            </p:nvSpPr>
            <p:spPr bwMode="auto">
              <a:xfrm>
                <a:off x="4638676" y="3135313"/>
                <a:ext cx="174625" cy="174625"/>
              </a:xfrm>
              <a:custGeom>
                <a:avLst/>
                <a:gdLst>
                  <a:gd name="T0" fmla="*/ 0 w 72"/>
                  <a:gd name="T1" fmla="*/ 36 h 72"/>
                  <a:gd name="T2" fmla="*/ 11 w 72"/>
                  <a:gd name="T3" fmla="*/ 10 h 72"/>
                  <a:gd name="T4" fmla="*/ 36 w 72"/>
                  <a:gd name="T5" fmla="*/ 0 h 72"/>
                  <a:gd name="T6" fmla="*/ 62 w 72"/>
                  <a:gd name="T7" fmla="*/ 10 h 72"/>
                  <a:gd name="T8" fmla="*/ 72 w 72"/>
                  <a:gd name="T9" fmla="*/ 36 h 72"/>
                  <a:gd name="T10" fmla="*/ 62 w 72"/>
                  <a:gd name="T11" fmla="*/ 61 h 72"/>
                  <a:gd name="T12" fmla="*/ 36 w 72"/>
                  <a:gd name="T13" fmla="*/ 72 h 72"/>
                  <a:gd name="T14" fmla="*/ 11 w 72"/>
                  <a:gd name="T15" fmla="*/ 61 h 72"/>
                  <a:gd name="T16" fmla="*/ 0 w 72"/>
                  <a:gd name="T17" fmla="*/ 36 h 7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2"/>
                  <a:gd name="T28" fmla="*/ 0 h 72"/>
                  <a:gd name="T29" fmla="*/ 72 w 72"/>
                  <a:gd name="T30" fmla="*/ 72 h 7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2" h="72">
                    <a:moveTo>
                      <a:pt x="0" y="36"/>
                    </a:moveTo>
                    <a:cubicBezTo>
                      <a:pt x="0" y="26"/>
                      <a:pt x="4" y="17"/>
                      <a:pt x="11" y="10"/>
                    </a:cubicBezTo>
                    <a:cubicBezTo>
                      <a:pt x="18" y="3"/>
                      <a:pt x="26" y="0"/>
                      <a:pt x="36" y="0"/>
                    </a:cubicBezTo>
                    <a:cubicBezTo>
                      <a:pt x="46" y="0"/>
                      <a:pt x="55" y="3"/>
                      <a:pt x="62" y="10"/>
                    </a:cubicBezTo>
                    <a:cubicBezTo>
                      <a:pt x="69" y="17"/>
                      <a:pt x="72" y="26"/>
                      <a:pt x="72" y="36"/>
                    </a:cubicBezTo>
                    <a:cubicBezTo>
                      <a:pt x="72" y="46"/>
                      <a:pt x="69" y="54"/>
                      <a:pt x="62" y="61"/>
                    </a:cubicBezTo>
                    <a:cubicBezTo>
                      <a:pt x="55" y="68"/>
                      <a:pt x="46" y="72"/>
                      <a:pt x="36" y="72"/>
                    </a:cubicBezTo>
                    <a:cubicBezTo>
                      <a:pt x="26" y="72"/>
                      <a:pt x="18" y="68"/>
                      <a:pt x="11" y="61"/>
                    </a:cubicBezTo>
                    <a:cubicBezTo>
                      <a:pt x="4" y="54"/>
                      <a:pt x="0" y="46"/>
                      <a:pt x="0" y="36"/>
                    </a:cubicBezTo>
                    <a:close/>
                  </a:path>
                </a:pathLst>
              </a:custGeom>
              <a:solidFill>
                <a:srgbClr val="C00000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28" name="Freeform: Shape 15"/>
              <p:cNvSpPr>
                <a:spLocks noChangeArrowheads="1"/>
              </p:cNvSpPr>
              <p:nvPr/>
            </p:nvSpPr>
            <p:spPr bwMode="auto">
              <a:xfrm>
                <a:off x="5183188" y="3182938"/>
                <a:ext cx="106363" cy="107950"/>
              </a:xfrm>
              <a:custGeom>
                <a:avLst/>
                <a:gdLst>
                  <a:gd name="T0" fmla="*/ 38 w 44"/>
                  <a:gd name="T1" fmla="*/ 6 h 44"/>
                  <a:gd name="T2" fmla="*/ 44 w 44"/>
                  <a:gd name="T3" fmla="*/ 22 h 44"/>
                  <a:gd name="T4" fmla="*/ 38 w 44"/>
                  <a:gd name="T5" fmla="*/ 37 h 44"/>
                  <a:gd name="T6" fmla="*/ 22 w 44"/>
                  <a:gd name="T7" fmla="*/ 44 h 44"/>
                  <a:gd name="T8" fmla="*/ 6 w 44"/>
                  <a:gd name="T9" fmla="*/ 37 h 44"/>
                  <a:gd name="T10" fmla="*/ 0 w 44"/>
                  <a:gd name="T11" fmla="*/ 22 h 44"/>
                  <a:gd name="T12" fmla="*/ 6 w 44"/>
                  <a:gd name="T13" fmla="*/ 6 h 44"/>
                  <a:gd name="T14" fmla="*/ 22 w 44"/>
                  <a:gd name="T15" fmla="*/ 0 h 44"/>
                  <a:gd name="T16" fmla="*/ 38 w 44"/>
                  <a:gd name="T17" fmla="*/ 6 h 4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4"/>
                  <a:gd name="T28" fmla="*/ 0 h 44"/>
                  <a:gd name="T29" fmla="*/ 44 w 44"/>
                  <a:gd name="T30" fmla="*/ 44 h 4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4" h="44">
                    <a:moveTo>
                      <a:pt x="38" y="6"/>
                    </a:moveTo>
                    <a:cubicBezTo>
                      <a:pt x="42" y="11"/>
                      <a:pt x="44" y="16"/>
                      <a:pt x="44" y="22"/>
                    </a:cubicBezTo>
                    <a:cubicBezTo>
                      <a:pt x="44" y="28"/>
                      <a:pt x="42" y="33"/>
                      <a:pt x="38" y="37"/>
                    </a:cubicBezTo>
                    <a:cubicBezTo>
                      <a:pt x="33" y="42"/>
                      <a:pt x="28" y="44"/>
                      <a:pt x="22" y="44"/>
                    </a:cubicBezTo>
                    <a:cubicBezTo>
                      <a:pt x="16" y="44"/>
                      <a:pt x="11" y="42"/>
                      <a:pt x="6" y="37"/>
                    </a:cubicBezTo>
                    <a:cubicBezTo>
                      <a:pt x="2" y="33"/>
                      <a:pt x="0" y="28"/>
                      <a:pt x="0" y="22"/>
                    </a:cubicBezTo>
                    <a:cubicBezTo>
                      <a:pt x="0" y="16"/>
                      <a:pt x="2" y="11"/>
                      <a:pt x="6" y="6"/>
                    </a:cubicBezTo>
                    <a:cubicBezTo>
                      <a:pt x="11" y="2"/>
                      <a:pt x="16" y="0"/>
                      <a:pt x="22" y="0"/>
                    </a:cubicBezTo>
                    <a:cubicBezTo>
                      <a:pt x="28" y="0"/>
                      <a:pt x="33" y="2"/>
                      <a:pt x="38" y="6"/>
                    </a:cubicBezTo>
                    <a:close/>
                  </a:path>
                </a:pathLst>
              </a:custGeom>
              <a:solidFill>
                <a:srgbClr val="C00000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29" name="Freeform: Shape 16"/>
              <p:cNvSpPr>
                <a:spLocks noChangeArrowheads="1"/>
              </p:cNvSpPr>
              <p:nvPr/>
            </p:nvSpPr>
            <p:spPr bwMode="auto">
              <a:xfrm>
                <a:off x="5491163" y="3333750"/>
                <a:ext cx="76200" cy="77787"/>
              </a:xfrm>
              <a:custGeom>
                <a:avLst/>
                <a:gdLst>
                  <a:gd name="T0" fmla="*/ 5 w 32"/>
                  <a:gd name="T1" fmla="*/ 27 h 32"/>
                  <a:gd name="T2" fmla="*/ 0 w 32"/>
                  <a:gd name="T3" fmla="*/ 16 h 32"/>
                  <a:gd name="T4" fmla="*/ 5 w 32"/>
                  <a:gd name="T5" fmla="*/ 4 h 32"/>
                  <a:gd name="T6" fmla="*/ 16 w 32"/>
                  <a:gd name="T7" fmla="*/ 0 h 32"/>
                  <a:gd name="T8" fmla="*/ 27 w 32"/>
                  <a:gd name="T9" fmla="*/ 4 h 32"/>
                  <a:gd name="T10" fmla="*/ 32 w 32"/>
                  <a:gd name="T11" fmla="*/ 16 h 32"/>
                  <a:gd name="T12" fmla="*/ 27 w 32"/>
                  <a:gd name="T13" fmla="*/ 27 h 32"/>
                  <a:gd name="T14" fmla="*/ 16 w 32"/>
                  <a:gd name="T15" fmla="*/ 32 h 32"/>
                  <a:gd name="T16" fmla="*/ 5 w 32"/>
                  <a:gd name="T17" fmla="*/ 27 h 3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2"/>
                  <a:gd name="T28" fmla="*/ 0 h 32"/>
                  <a:gd name="T29" fmla="*/ 32 w 32"/>
                  <a:gd name="T30" fmla="*/ 32 h 3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2" h="32">
                    <a:moveTo>
                      <a:pt x="5" y="27"/>
                    </a:moveTo>
                    <a:cubicBezTo>
                      <a:pt x="1" y="24"/>
                      <a:pt x="0" y="20"/>
                      <a:pt x="0" y="16"/>
                    </a:cubicBezTo>
                    <a:cubicBezTo>
                      <a:pt x="0" y="11"/>
                      <a:pt x="1" y="8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0" y="8"/>
                      <a:pt x="32" y="11"/>
                      <a:pt x="32" y="16"/>
                    </a:cubicBezTo>
                    <a:cubicBezTo>
                      <a:pt x="32" y="20"/>
                      <a:pt x="30" y="24"/>
                      <a:pt x="27" y="27"/>
                    </a:cubicBezTo>
                    <a:cubicBezTo>
                      <a:pt x="24" y="30"/>
                      <a:pt x="20" y="32"/>
                      <a:pt x="16" y="32"/>
                    </a:cubicBezTo>
                    <a:cubicBezTo>
                      <a:pt x="12" y="32"/>
                      <a:pt x="8" y="30"/>
                      <a:pt x="5" y="2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0" name="Freeform: Shape 17"/>
              <p:cNvSpPr/>
              <p:nvPr/>
            </p:nvSpPr>
            <p:spPr bwMode="auto">
              <a:xfrm>
                <a:off x="3490837" y="3153911"/>
                <a:ext cx="107400" cy="107417"/>
              </a:xfrm>
              <a:custGeom>
                <a:avLst/>
                <a:gdLst/>
                <a:ahLst/>
                <a:cxnLst>
                  <a:cxn ang="0">
                    <a:pos x="0" y="22"/>
                  </a:cxn>
                  <a:cxn ang="0">
                    <a:pos x="6" y="6"/>
                  </a:cxn>
                  <a:cxn ang="0">
                    <a:pos x="22" y="0"/>
                  </a:cxn>
                  <a:cxn ang="0">
                    <a:pos x="38" y="6"/>
                  </a:cxn>
                  <a:cxn ang="0">
                    <a:pos x="44" y="22"/>
                  </a:cxn>
                  <a:cxn ang="0">
                    <a:pos x="38" y="37"/>
                  </a:cxn>
                  <a:cxn ang="0">
                    <a:pos x="22" y="44"/>
                  </a:cxn>
                  <a:cxn ang="0">
                    <a:pos x="6" y="37"/>
                  </a:cxn>
                  <a:cxn ang="0">
                    <a:pos x="0" y="22"/>
                  </a:cxn>
                </a:cxnLst>
                <a:rect l="0" t="0" r="r" b="b"/>
                <a:pathLst>
                  <a:path w="44" h="44">
                    <a:moveTo>
                      <a:pt x="0" y="22"/>
                    </a:moveTo>
                    <a:cubicBezTo>
                      <a:pt x="0" y="16"/>
                      <a:pt x="2" y="11"/>
                      <a:pt x="6" y="6"/>
                    </a:cubicBezTo>
                    <a:cubicBezTo>
                      <a:pt x="11" y="2"/>
                      <a:pt x="16" y="0"/>
                      <a:pt x="22" y="0"/>
                    </a:cubicBezTo>
                    <a:cubicBezTo>
                      <a:pt x="28" y="0"/>
                      <a:pt x="33" y="2"/>
                      <a:pt x="38" y="6"/>
                    </a:cubicBezTo>
                    <a:cubicBezTo>
                      <a:pt x="42" y="11"/>
                      <a:pt x="44" y="16"/>
                      <a:pt x="44" y="22"/>
                    </a:cubicBezTo>
                    <a:cubicBezTo>
                      <a:pt x="44" y="28"/>
                      <a:pt x="42" y="33"/>
                      <a:pt x="38" y="37"/>
                    </a:cubicBezTo>
                    <a:cubicBezTo>
                      <a:pt x="33" y="42"/>
                      <a:pt x="28" y="44"/>
                      <a:pt x="22" y="44"/>
                    </a:cubicBezTo>
                    <a:cubicBezTo>
                      <a:pt x="16" y="44"/>
                      <a:pt x="11" y="42"/>
                      <a:pt x="6" y="37"/>
                    </a:cubicBezTo>
                    <a:cubicBezTo>
                      <a:pt x="2" y="33"/>
                      <a:pt x="0" y="28"/>
                      <a:pt x="0" y="22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 fontAlgn="auto">
                  <a:defRPr/>
                </a:pPr>
                <a:endParaRPr/>
              </a:p>
            </p:txBody>
          </p:sp>
          <p:sp>
            <p:nvSpPr>
              <p:cNvPr id="31" name="Freeform: Shape 18"/>
              <p:cNvSpPr>
                <a:spLocks noChangeArrowheads="1"/>
              </p:cNvSpPr>
              <p:nvPr/>
            </p:nvSpPr>
            <p:spPr bwMode="auto">
              <a:xfrm>
                <a:off x="3810001" y="3529013"/>
                <a:ext cx="147638" cy="147637"/>
              </a:xfrm>
              <a:custGeom>
                <a:avLst/>
                <a:gdLst>
                  <a:gd name="T0" fmla="*/ 31 w 61"/>
                  <a:gd name="T1" fmla="*/ 0 h 61"/>
                  <a:gd name="T2" fmla="*/ 52 w 61"/>
                  <a:gd name="T3" fmla="*/ 9 h 61"/>
                  <a:gd name="T4" fmla="*/ 61 w 61"/>
                  <a:gd name="T5" fmla="*/ 30 h 61"/>
                  <a:gd name="T6" fmla="*/ 52 w 61"/>
                  <a:gd name="T7" fmla="*/ 52 h 61"/>
                  <a:gd name="T8" fmla="*/ 31 w 61"/>
                  <a:gd name="T9" fmla="*/ 61 h 61"/>
                  <a:gd name="T10" fmla="*/ 9 w 61"/>
                  <a:gd name="T11" fmla="*/ 52 h 61"/>
                  <a:gd name="T12" fmla="*/ 0 w 61"/>
                  <a:gd name="T13" fmla="*/ 30 h 61"/>
                  <a:gd name="T14" fmla="*/ 9 w 61"/>
                  <a:gd name="T15" fmla="*/ 9 h 61"/>
                  <a:gd name="T16" fmla="*/ 31 w 61"/>
                  <a:gd name="T17" fmla="*/ 0 h 6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1"/>
                  <a:gd name="T28" fmla="*/ 0 h 61"/>
                  <a:gd name="T29" fmla="*/ 61 w 61"/>
                  <a:gd name="T30" fmla="*/ 61 h 6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1" h="61">
                    <a:moveTo>
                      <a:pt x="31" y="0"/>
                    </a:moveTo>
                    <a:cubicBezTo>
                      <a:pt x="39" y="0"/>
                      <a:pt x="46" y="3"/>
                      <a:pt x="52" y="9"/>
                    </a:cubicBezTo>
                    <a:cubicBezTo>
                      <a:pt x="58" y="15"/>
                      <a:pt x="61" y="22"/>
                      <a:pt x="61" y="30"/>
                    </a:cubicBezTo>
                    <a:cubicBezTo>
                      <a:pt x="61" y="39"/>
                      <a:pt x="58" y="46"/>
                      <a:pt x="52" y="52"/>
                    </a:cubicBezTo>
                    <a:cubicBezTo>
                      <a:pt x="46" y="58"/>
                      <a:pt x="39" y="61"/>
                      <a:pt x="31" y="61"/>
                    </a:cubicBezTo>
                    <a:cubicBezTo>
                      <a:pt x="22" y="61"/>
                      <a:pt x="15" y="58"/>
                      <a:pt x="9" y="52"/>
                    </a:cubicBezTo>
                    <a:cubicBezTo>
                      <a:pt x="3" y="46"/>
                      <a:pt x="0" y="39"/>
                      <a:pt x="0" y="30"/>
                    </a:cubicBezTo>
                    <a:cubicBezTo>
                      <a:pt x="0" y="22"/>
                      <a:pt x="3" y="15"/>
                      <a:pt x="9" y="9"/>
                    </a:cubicBezTo>
                    <a:cubicBezTo>
                      <a:pt x="15" y="3"/>
                      <a:pt x="22" y="0"/>
                      <a:pt x="3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2" name="Freeform: Shape 19"/>
              <p:cNvSpPr>
                <a:spLocks noChangeArrowheads="1"/>
              </p:cNvSpPr>
              <p:nvPr/>
            </p:nvSpPr>
            <p:spPr bwMode="auto">
              <a:xfrm>
                <a:off x="4268788" y="3529013"/>
                <a:ext cx="147638" cy="147637"/>
              </a:xfrm>
              <a:custGeom>
                <a:avLst/>
                <a:gdLst>
                  <a:gd name="T0" fmla="*/ 31 w 61"/>
                  <a:gd name="T1" fmla="*/ 0 h 61"/>
                  <a:gd name="T2" fmla="*/ 52 w 61"/>
                  <a:gd name="T3" fmla="*/ 9 h 61"/>
                  <a:gd name="T4" fmla="*/ 61 w 61"/>
                  <a:gd name="T5" fmla="*/ 30 h 61"/>
                  <a:gd name="T6" fmla="*/ 52 w 61"/>
                  <a:gd name="T7" fmla="*/ 52 h 61"/>
                  <a:gd name="T8" fmla="*/ 31 w 61"/>
                  <a:gd name="T9" fmla="*/ 61 h 61"/>
                  <a:gd name="T10" fmla="*/ 9 w 61"/>
                  <a:gd name="T11" fmla="*/ 52 h 61"/>
                  <a:gd name="T12" fmla="*/ 0 w 61"/>
                  <a:gd name="T13" fmla="*/ 30 h 61"/>
                  <a:gd name="T14" fmla="*/ 9 w 61"/>
                  <a:gd name="T15" fmla="*/ 9 h 61"/>
                  <a:gd name="T16" fmla="*/ 31 w 61"/>
                  <a:gd name="T17" fmla="*/ 0 h 6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1"/>
                  <a:gd name="T28" fmla="*/ 0 h 61"/>
                  <a:gd name="T29" fmla="*/ 61 w 61"/>
                  <a:gd name="T30" fmla="*/ 61 h 6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1" h="61">
                    <a:moveTo>
                      <a:pt x="31" y="0"/>
                    </a:moveTo>
                    <a:cubicBezTo>
                      <a:pt x="39" y="0"/>
                      <a:pt x="46" y="3"/>
                      <a:pt x="52" y="9"/>
                    </a:cubicBezTo>
                    <a:cubicBezTo>
                      <a:pt x="58" y="15"/>
                      <a:pt x="61" y="22"/>
                      <a:pt x="61" y="30"/>
                    </a:cubicBezTo>
                    <a:cubicBezTo>
                      <a:pt x="61" y="39"/>
                      <a:pt x="58" y="46"/>
                      <a:pt x="52" y="52"/>
                    </a:cubicBezTo>
                    <a:cubicBezTo>
                      <a:pt x="46" y="58"/>
                      <a:pt x="39" y="61"/>
                      <a:pt x="31" y="61"/>
                    </a:cubicBezTo>
                    <a:cubicBezTo>
                      <a:pt x="22" y="61"/>
                      <a:pt x="15" y="58"/>
                      <a:pt x="9" y="52"/>
                    </a:cubicBezTo>
                    <a:cubicBezTo>
                      <a:pt x="3" y="46"/>
                      <a:pt x="0" y="39"/>
                      <a:pt x="0" y="30"/>
                    </a:cubicBezTo>
                    <a:cubicBezTo>
                      <a:pt x="0" y="22"/>
                      <a:pt x="3" y="15"/>
                      <a:pt x="9" y="9"/>
                    </a:cubicBezTo>
                    <a:cubicBezTo>
                      <a:pt x="15" y="3"/>
                      <a:pt x="22" y="0"/>
                      <a:pt x="31" y="0"/>
                    </a:cubicBezTo>
                    <a:close/>
                  </a:path>
                </a:pathLst>
              </a:custGeom>
              <a:solidFill>
                <a:srgbClr val="C00000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3" name="Freeform: Shape 20"/>
              <p:cNvSpPr>
                <a:spLocks noChangeArrowheads="1"/>
              </p:cNvSpPr>
              <p:nvPr/>
            </p:nvSpPr>
            <p:spPr bwMode="auto">
              <a:xfrm>
                <a:off x="4081463" y="3079750"/>
                <a:ext cx="171450" cy="171450"/>
              </a:xfrm>
              <a:custGeom>
                <a:avLst/>
                <a:gdLst>
                  <a:gd name="T0" fmla="*/ 61 w 71"/>
                  <a:gd name="T1" fmla="*/ 10 h 71"/>
                  <a:gd name="T2" fmla="*/ 71 w 71"/>
                  <a:gd name="T3" fmla="*/ 35 h 71"/>
                  <a:gd name="T4" fmla="*/ 61 w 71"/>
                  <a:gd name="T5" fmla="*/ 60 h 71"/>
                  <a:gd name="T6" fmla="*/ 36 w 71"/>
                  <a:gd name="T7" fmla="*/ 71 h 71"/>
                  <a:gd name="T8" fmla="*/ 10 w 71"/>
                  <a:gd name="T9" fmla="*/ 60 h 71"/>
                  <a:gd name="T10" fmla="*/ 0 w 71"/>
                  <a:gd name="T11" fmla="*/ 35 h 71"/>
                  <a:gd name="T12" fmla="*/ 10 w 71"/>
                  <a:gd name="T13" fmla="*/ 10 h 71"/>
                  <a:gd name="T14" fmla="*/ 36 w 71"/>
                  <a:gd name="T15" fmla="*/ 0 h 71"/>
                  <a:gd name="T16" fmla="*/ 61 w 71"/>
                  <a:gd name="T17" fmla="*/ 10 h 7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1"/>
                  <a:gd name="T28" fmla="*/ 0 h 71"/>
                  <a:gd name="T29" fmla="*/ 71 w 71"/>
                  <a:gd name="T30" fmla="*/ 71 h 7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1" h="71">
                    <a:moveTo>
                      <a:pt x="61" y="10"/>
                    </a:moveTo>
                    <a:cubicBezTo>
                      <a:pt x="68" y="17"/>
                      <a:pt x="71" y="26"/>
                      <a:pt x="71" y="35"/>
                    </a:cubicBezTo>
                    <a:cubicBezTo>
                      <a:pt x="71" y="45"/>
                      <a:pt x="68" y="54"/>
                      <a:pt x="61" y="60"/>
                    </a:cubicBezTo>
                    <a:cubicBezTo>
                      <a:pt x="54" y="68"/>
                      <a:pt x="45" y="71"/>
                      <a:pt x="36" y="71"/>
                    </a:cubicBezTo>
                    <a:cubicBezTo>
                      <a:pt x="26" y="71"/>
                      <a:pt x="17" y="68"/>
                      <a:pt x="10" y="60"/>
                    </a:cubicBezTo>
                    <a:cubicBezTo>
                      <a:pt x="3" y="54"/>
                      <a:pt x="0" y="45"/>
                      <a:pt x="0" y="35"/>
                    </a:cubicBezTo>
                    <a:cubicBezTo>
                      <a:pt x="0" y="26"/>
                      <a:pt x="3" y="17"/>
                      <a:pt x="10" y="10"/>
                    </a:cubicBezTo>
                    <a:cubicBezTo>
                      <a:pt x="17" y="3"/>
                      <a:pt x="26" y="0"/>
                      <a:pt x="36" y="0"/>
                    </a:cubicBezTo>
                    <a:cubicBezTo>
                      <a:pt x="45" y="0"/>
                      <a:pt x="54" y="3"/>
                      <a:pt x="61" y="10"/>
                    </a:cubicBezTo>
                    <a:close/>
                  </a:path>
                </a:pathLst>
              </a:custGeom>
              <a:solidFill>
                <a:srgbClr val="C00000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4" name="Freeform: Shape 21"/>
              <p:cNvSpPr>
                <a:spLocks noChangeArrowheads="1"/>
              </p:cNvSpPr>
              <p:nvPr/>
            </p:nvSpPr>
            <p:spPr bwMode="auto">
              <a:xfrm>
                <a:off x="5405438" y="3943350"/>
                <a:ext cx="77788" cy="77787"/>
              </a:xfrm>
              <a:custGeom>
                <a:avLst/>
                <a:gdLst>
                  <a:gd name="T0" fmla="*/ 0 w 32"/>
                  <a:gd name="T1" fmla="*/ 16 h 32"/>
                  <a:gd name="T2" fmla="*/ 5 w 32"/>
                  <a:gd name="T3" fmla="*/ 4 h 32"/>
                  <a:gd name="T4" fmla="*/ 16 w 32"/>
                  <a:gd name="T5" fmla="*/ 0 h 32"/>
                  <a:gd name="T6" fmla="*/ 27 w 32"/>
                  <a:gd name="T7" fmla="*/ 4 h 32"/>
                  <a:gd name="T8" fmla="*/ 32 w 32"/>
                  <a:gd name="T9" fmla="*/ 16 h 32"/>
                  <a:gd name="T10" fmla="*/ 27 w 32"/>
                  <a:gd name="T11" fmla="*/ 27 h 32"/>
                  <a:gd name="T12" fmla="*/ 16 w 32"/>
                  <a:gd name="T13" fmla="*/ 32 h 32"/>
                  <a:gd name="T14" fmla="*/ 5 w 32"/>
                  <a:gd name="T15" fmla="*/ 27 h 32"/>
                  <a:gd name="T16" fmla="*/ 0 w 32"/>
                  <a:gd name="T17" fmla="*/ 16 h 3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2"/>
                  <a:gd name="T28" fmla="*/ 0 h 32"/>
                  <a:gd name="T29" fmla="*/ 32 w 32"/>
                  <a:gd name="T30" fmla="*/ 32 h 3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2" h="32">
                    <a:moveTo>
                      <a:pt x="0" y="16"/>
                    </a:moveTo>
                    <a:cubicBezTo>
                      <a:pt x="0" y="11"/>
                      <a:pt x="2" y="8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0" y="8"/>
                      <a:pt x="32" y="11"/>
                      <a:pt x="32" y="16"/>
                    </a:cubicBezTo>
                    <a:cubicBezTo>
                      <a:pt x="32" y="20"/>
                      <a:pt x="30" y="24"/>
                      <a:pt x="27" y="27"/>
                    </a:cubicBezTo>
                    <a:cubicBezTo>
                      <a:pt x="24" y="30"/>
                      <a:pt x="20" y="32"/>
                      <a:pt x="16" y="32"/>
                    </a:cubicBezTo>
                    <a:cubicBezTo>
                      <a:pt x="12" y="32"/>
                      <a:pt x="8" y="30"/>
                      <a:pt x="5" y="27"/>
                    </a:cubicBezTo>
                    <a:cubicBezTo>
                      <a:pt x="2" y="24"/>
                      <a:pt x="0" y="20"/>
                      <a:pt x="0" y="16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5" name="Freeform: Shape 22"/>
              <p:cNvSpPr/>
              <p:nvPr/>
            </p:nvSpPr>
            <p:spPr bwMode="auto">
              <a:xfrm>
                <a:off x="4639198" y="3559411"/>
                <a:ext cx="77108" cy="77878"/>
              </a:xfrm>
              <a:custGeom>
                <a:avLst/>
                <a:gdLst/>
                <a:ahLst/>
                <a:cxnLst>
                  <a:cxn ang="0">
                    <a:pos x="5" y="4"/>
                  </a:cxn>
                  <a:cxn ang="0">
                    <a:pos x="16" y="0"/>
                  </a:cxn>
                  <a:cxn ang="0">
                    <a:pos x="27" y="4"/>
                  </a:cxn>
                  <a:cxn ang="0">
                    <a:pos x="32" y="16"/>
                  </a:cxn>
                  <a:cxn ang="0">
                    <a:pos x="27" y="27"/>
                  </a:cxn>
                  <a:cxn ang="0">
                    <a:pos x="16" y="32"/>
                  </a:cxn>
                  <a:cxn ang="0">
                    <a:pos x="5" y="27"/>
                  </a:cxn>
                  <a:cxn ang="0">
                    <a:pos x="0" y="16"/>
                  </a:cxn>
                  <a:cxn ang="0">
                    <a:pos x="5" y="4"/>
                  </a:cxn>
                </a:cxnLst>
                <a:rect l="0" t="0" r="r" b="b"/>
                <a:pathLst>
                  <a:path w="32" h="32">
                    <a:moveTo>
                      <a:pt x="5" y="4"/>
                    </a:move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0" y="8"/>
                      <a:pt x="32" y="11"/>
                      <a:pt x="32" y="16"/>
                    </a:cubicBezTo>
                    <a:cubicBezTo>
                      <a:pt x="32" y="20"/>
                      <a:pt x="30" y="24"/>
                      <a:pt x="27" y="27"/>
                    </a:cubicBezTo>
                    <a:cubicBezTo>
                      <a:pt x="24" y="30"/>
                      <a:pt x="20" y="32"/>
                      <a:pt x="16" y="32"/>
                    </a:cubicBezTo>
                    <a:cubicBezTo>
                      <a:pt x="12" y="32"/>
                      <a:pt x="8" y="30"/>
                      <a:pt x="5" y="27"/>
                    </a:cubicBezTo>
                    <a:cubicBezTo>
                      <a:pt x="2" y="24"/>
                      <a:pt x="0" y="20"/>
                      <a:pt x="0" y="16"/>
                    </a:cubicBezTo>
                    <a:cubicBezTo>
                      <a:pt x="0" y="11"/>
                      <a:pt x="2" y="8"/>
                      <a:pt x="5" y="4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 fontAlgn="auto">
                  <a:defRPr/>
                </a:pPr>
                <a:endParaRPr/>
              </a:p>
            </p:txBody>
          </p:sp>
          <p:sp>
            <p:nvSpPr>
              <p:cNvPr id="36" name="Freeform: Shape 23"/>
              <p:cNvSpPr/>
              <p:nvPr/>
            </p:nvSpPr>
            <p:spPr bwMode="auto">
              <a:xfrm>
                <a:off x="4986185" y="3535243"/>
                <a:ext cx="123925" cy="126215"/>
              </a:xfrm>
              <a:custGeom>
                <a:avLst/>
                <a:gdLst/>
                <a:ahLst/>
                <a:cxnLst>
                  <a:cxn ang="0">
                    <a:pos x="44" y="7"/>
                  </a:cxn>
                  <a:cxn ang="0">
                    <a:pos x="52" y="26"/>
                  </a:cxn>
                  <a:cxn ang="0">
                    <a:pos x="44" y="44"/>
                  </a:cxn>
                  <a:cxn ang="0">
                    <a:pos x="26" y="52"/>
                  </a:cxn>
                  <a:cxn ang="0">
                    <a:pos x="7" y="44"/>
                  </a:cxn>
                  <a:cxn ang="0">
                    <a:pos x="0" y="26"/>
                  </a:cxn>
                  <a:cxn ang="0">
                    <a:pos x="7" y="7"/>
                  </a:cxn>
                  <a:cxn ang="0">
                    <a:pos x="26" y="0"/>
                  </a:cxn>
                  <a:cxn ang="0">
                    <a:pos x="44" y="7"/>
                  </a:cxn>
                </a:cxnLst>
                <a:rect l="0" t="0" r="r" b="b"/>
                <a:pathLst>
                  <a:path w="52" h="52">
                    <a:moveTo>
                      <a:pt x="44" y="7"/>
                    </a:moveTo>
                    <a:cubicBezTo>
                      <a:pt x="49" y="12"/>
                      <a:pt x="52" y="19"/>
                      <a:pt x="52" y="26"/>
                    </a:cubicBezTo>
                    <a:cubicBezTo>
                      <a:pt x="52" y="33"/>
                      <a:pt x="49" y="39"/>
                      <a:pt x="44" y="44"/>
                    </a:cubicBezTo>
                    <a:cubicBezTo>
                      <a:pt x="39" y="49"/>
                      <a:pt x="33" y="52"/>
                      <a:pt x="26" y="52"/>
                    </a:cubicBezTo>
                    <a:cubicBezTo>
                      <a:pt x="19" y="52"/>
                      <a:pt x="13" y="49"/>
                      <a:pt x="7" y="44"/>
                    </a:cubicBezTo>
                    <a:cubicBezTo>
                      <a:pt x="2" y="39"/>
                      <a:pt x="0" y="33"/>
                      <a:pt x="0" y="26"/>
                    </a:cubicBezTo>
                    <a:cubicBezTo>
                      <a:pt x="0" y="19"/>
                      <a:pt x="2" y="12"/>
                      <a:pt x="7" y="7"/>
                    </a:cubicBezTo>
                    <a:cubicBezTo>
                      <a:pt x="13" y="2"/>
                      <a:pt x="19" y="0"/>
                      <a:pt x="26" y="0"/>
                    </a:cubicBezTo>
                    <a:cubicBezTo>
                      <a:pt x="33" y="0"/>
                      <a:pt x="39" y="2"/>
                      <a:pt x="44" y="7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 fontAlgn="auto">
                  <a:defRPr/>
                </a:pPr>
                <a:endParaRPr/>
              </a:p>
            </p:txBody>
          </p:sp>
          <p:sp>
            <p:nvSpPr>
              <p:cNvPr id="37" name="Freeform: Shape 24"/>
              <p:cNvSpPr>
                <a:spLocks noChangeArrowheads="1"/>
              </p:cNvSpPr>
              <p:nvPr/>
            </p:nvSpPr>
            <p:spPr bwMode="auto">
              <a:xfrm>
                <a:off x="5049838" y="3921125"/>
                <a:ext cx="125413" cy="127000"/>
              </a:xfrm>
              <a:custGeom>
                <a:avLst/>
                <a:gdLst>
                  <a:gd name="T0" fmla="*/ 44 w 52"/>
                  <a:gd name="T1" fmla="*/ 44 h 52"/>
                  <a:gd name="T2" fmla="*/ 26 w 52"/>
                  <a:gd name="T3" fmla="*/ 52 h 52"/>
                  <a:gd name="T4" fmla="*/ 7 w 52"/>
                  <a:gd name="T5" fmla="*/ 44 h 52"/>
                  <a:gd name="T6" fmla="*/ 0 w 52"/>
                  <a:gd name="T7" fmla="*/ 26 h 52"/>
                  <a:gd name="T8" fmla="*/ 7 w 52"/>
                  <a:gd name="T9" fmla="*/ 7 h 52"/>
                  <a:gd name="T10" fmla="*/ 26 w 52"/>
                  <a:gd name="T11" fmla="*/ 0 h 52"/>
                  <a:gd name="T12" fmla="*/ 44 w 52"/>
                  <a:gd name="T13" fmla="*/ 7 h 52"/>
                  <a:gd name="T14" fmla="*/ 52 w 52"/>
                  <a:gd name="T15" fmla="*/ 26 h 52"/>
                  <a:gd name="T16" fmla="*/ 44 w 52"/>
                  <a:gd name="T17" fmla="*/ 44 h 5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2"/>
                  <a:gd name="T28" fmla="*/ 0 h 52"/>
                  <a:gd name="T29" fmla="*/ 52 w 52"/>
                  <a:gd name="T30" fmla="*/ 52 h 5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2" h="52">
                    <a:moveTo>
                      <a:pt x="44" y="44"/>
                    </a:moveTo>
                    <a:cubicBezTo>
                      <a:pt x="39" y="49"/>
                      <a:pt x="33" y="52"/>
                      <a:pt x="26" y="52"/>
                    </a:cubicBezTo>
                    <a:cubicBezTo>
                      <a:pt x="19" y="52"/>
                      <a:pt x="13" y="49"/>
                      <a:pt x="7" y="44"/>
                    </a:cubicBezTo>
                    <a:cubicBezTo>
                      <a:pt x="2" y="39"/>
                      <a:pt x="0" y="33"/>
                      <a:pt x="0" y="26"/>
                    </a:cubicBezTo>
                    <a:cubicBezTo>
                      <a:pt x="0" y="19"/>
                      <a:pt x="2" y="12"/>
                      <a:pt x="7" y="7"/>
                    </a:cubicBezTo>
                    <a:cubicBezTo>
                      <a:pt x="13" y="2"/>
                      <a:pt x="19" y="0"/>
                      <a:pt x="26" y="0"/>
                    </a:cubicBezTo>
                    <a:cubicBezTo>
                      <a:pt x="33" y="0"/>
                      <a:pt x="39" y="2"/>
                      <a:pt x="44" y="7"/>
                    </a:cubicBezTo>
                    <a:cubicBezTo>
                      <a:pt x="49" y="12"/>
                      <a:pt x="52" y="19"/>
                      <a:pt x="52" y="26"/>
                    </a:cubicBezTo>
                    <a:cubicBezTo>
                      <a:pt x="52" y="33"/>
                      <a:pt x="49" y="39"/>
                      <a:pt x="44" y="44"/>
                    </a:cubicBezTo>
                    <a:close/>
                  </a:path>
                </a:pathLst>
              </a:custGeom>
              <a:solidFill>
                <a:srgbClr val="C00000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8" name="Freeform: Shape 25"/>
              <p:cNvSpPr>
                <a:spLocks noChangeArrowheads="1"/>
              </p:cNvSpPr>
              <p:nvPr/>
            </p:nvSpPr>
            <p:spPr bwMode="auto">
              <a:xfrm>
                <a:off x="4551363" y="3967163"/>
                <a:ext cx="155575" cy="155575"/>
              </a:xfrm>
              <a:custGeom>
                <a:avLst/>
                <a:gdLst>
                  <a:gd name="T0" fmla="*/ 32 w 64"/>
                  <a:gd name="T1" fmla="*/ 64 h 64"/>
                  <a:gd name="T2" fmla="*/ 9 w 64"/>
                  <a:gd name="T3" fmla="*/ 54 h 64"/>
                  <a:gd name="T4" fmla="*/ 0 w 64"/>
                  <a:gd name="T5" fmla="*/ 32 h 64"/>
                  <a:gd name="T6" fmla="*/ 9 w 64"/>
                  <a:gd name="T7" fmla="*/ 9 h 64"/>
                  <a:gd name="T8" fmla="*/ 32 w 64"/>
                  <a:gd name="T9" fmla="*/ 0 h 64"/>
                  <a:gd name="T10" fmla="*/ 54 w 64"/>
                  <a:gd name="T11" fmla="*/ 9 h 64"/>
                  <a:gd name="T12" fmla="*/ 64 w 64"/>
                  <a:gd name="T13" fmla="*/ 32 h 64"/>
                  <a:gd name="T14" fmla="*/ 54 w 64"/>
                  <a:gd name="T15" fmla="*/ 54 h 64"/>
                  <a:gd name="T16" fmla="*/ 32 w 64"/>
                  <a:gd name="T17" fmla="*/ 64 h 6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4"/>
                  <a:gd name="T28" fmla="*/ 0 h 64"/>
                  <a:gd name="T29" fmla="*/ 64 w 64"/>
                  <a:gd name="T30" fmla="*/ 64 h 6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4" h="64">
                    <a:moveTo>
                      <a:pt x="32" y="64"/>
                    </a:moveTo>
                    <a:cubicBezTo>
                      <a:pt x="23" y="64"/>
                      <a:pt x="16" y="61"/>
                      <a:pt x="9" y="54"/>
                    </a:cubicBezTo>
                    <a:cubicBezTo>
                      <a:pt x="3" y="48"/>
                      <a:pt x="0" y="40"/>
                      <a:pt x="0" y="32"/>
                    </a:cubicBezTo>
                    <a:cubicBezTo>
                      <a:pt x="0" y="23"/>
                      <a:pt x="3" y="15"/>
                      <a:pt x="9" y="9"/>
                    </a:cubicBezTo>
                    <a:cubicBezTo>
                      <a:pt x="16" y="3"/>
                      <a:pt x="23" y="0"/>
                      <a:pt x="32" y="0"/>
                    </a:cubicBezTo>
                    <a:cubicBezTo>
                      <a:pt x="41" y="0"/>
                      <a:pt x="48" y="3"/>
                      <a:pt x="54" y="9"/>
                    </a:cubicBezTo>
                    <a:cubicBezTo>
                      <a:pt x="61" y="15"/>
                      <a:pt x="64" y="23"/>
                      <a:pt x="64" y="32"/>
                    </a:cubicBezTo>
                    <a:cubicBezTo>
                      <a:pt x="64" y="40"/>
                      <a:pt x="61" y="48"/>
                      <a:pt x="54" y="54"/>
                    </a:cubicBezTo>
                    <a:cubicBezTo>
                      <a:pt x="48" y="61"/>
                      <a:pt x="41" y="64"/>
                      <a:pt x="32" y="64"/>
                    </a:cubicBezTo>
                    <a:close/>
                  </a:path>
                </a:pathLst>
              </a:custGeom>
              <a:solidFill>
                <a:srgbClr val="C00000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9" name="Freeform: Shape 26"/>
              <p:cNvSpPr/>
              <p:nvPr/>
            </p:nvSpPr>
            <p:spPr bwMode="auto">
              <a:xfrm>
                <a:off x="5451589" y="3626547"/>
                <a:ext cx="121170" cy="120844"/>
              </a:xfrm>
              <a:custGeom>
                <a:avLst/>
                <a:gdLst/>
                <a:ahLst/>
                <a:cxnLst>
                  <a:cxn ang="0">
                    <a:pos x="42" y="7"/>
                  </a:cxn>
                  <a:cxn ang="0">
                    <a:pos x="50" y="25"/>
                  </a:cxn>
                  <a:cxn ang="0">
                    <a:pos x="42" y="42"/>
                  </a:cxn>
                  <a:cxn ang="0">
                    <a:pos x="25" y="50"/>
                  </a:cxn>
                  <a:cxn ang="0">
                    <a:pos x="7" y="42"/>
                  </a:cxn>
                  <a:cxn ang="0">
                    <a:pos x="0" y="25"/>
                  </a:cxn>
                  <a:cxn ang="0">
                    <a:pos x="7" y="7"/>
                  </a:cxn>
                  <a:cxn ang="0">
                    <a:pos x="25" y="0"/>
                  </a:cxn>
                  <a:cxn ang="0">
                    <a:pos x="42" y="7"/>
                  </a:cxn>
                </a:cxnLst>
                <a:rect l="0" t="0" r="r" b="b"/>
                <a:pathLst>
                  <a:path w="50" h="50">
                    <a:moveTo>
                      <a:pt x="42" y="7"/>
                    </a:moveTo>
                    <a:cubicBezTo>
                      <a:pt x="47" y="12"/>
                      <a:pt x="50" y="18"/>
                      <a:pt x="50" y="25"/>
                    </a:cubicBezTo>
                    <a:cubicBezTo>
                      <a:pt x="50" y="32"/>
                      <a:pt x="47" y="37"/>
                      <a:pt x="42" y="42"/>
                    </a:cubicBezTo>
                    <a:cubicBezTo>
                      <a:pt x="38" y="47"/>
                      <a:pt x="32" y="50"/>
                      <a:pt x="25" y="50"/>
                    </a:cubicBezTo>
                    <a:cubicBezTo>
                      <a:pt x="18" y="50"/>
                      <a:pt x="12" y="47"/>
                      <a:pt x="7" y="42"/>
                    </a:cubicBezTo>
                    <a:cubicBezTo>
                      <a:pt x="2" y="37"/>
                      <a:pt x="0" y="32"/>
                      <a:pt x="0" y="25"/>
                    </a:cubicBezTo>
                    <a:cubicBezTo>
                      <a:pt x="0" y="18"/>
                      <a:pt x="2" y="12"/>
                      <a:pt x="7" y="7"/>
                    </a:cubicBezTo>
                    <a:cubicBezTo>
                      <a:pt x="12" y="2"/>
                      <a:pt x="18" y="0"/>
                      <a:pt x="25" y="0"/>
                    </a:cubicBezTo>
                    <a:cubicBezTo>
                      <a:pt x="32" y="0"/>
                      <a:pt x="38" y="2"/>
                      <a:pt x="42" y="7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 fontAlgn="auto">
                  <a:defRPr/>
                </a:pPr>
                <a:endParaRPr/>
              </a:p>
            </p:txBody>
          </p:sp>
          <p:sp>
            <p:nvSpPr>
              <p:cNvPr id="40" name="Freeform: Shape 27"/>
              <p:cNvSpPr/>
              <p:nvPr/>
            </p:nvSpPr>
            <p:spPr bwMode="auto">
              <a:xfrm>
                <a:off x="4193072" y="3919259"/>
                <a:ext cx="115662" cy="115475"/>
              </a:xfrm>
              <a:custGeom>
                <a:avLst/>
                <a:gdLst/>
                <a:ahLst/>
                <a:cxnLst>
                  <a:cxn ang="0">
                    <a:pos x="40" y="6"/>
                  </a:cxn>
                  <a:cxn ang="0">
                    <a:pos x="47" y="23"/>
                  </a:cxn>
                  <a:cxn ang="0">
                    <a:pos x="40" y="40"/>
                  </a:cxn>
                  <a:cxn ang="0">
                    <a:pos x="24" y="47"/>
                  </a:cxn>
                  <a:cxn ang="0">
                    <a:pos x="7" y="40"/>
                  </a:cxn>
                  <a:cxn ang="0">
                    <a:pos x="0" y="23"/>
                  </a:cxn>
                  <a:cxn ang="0">
                    <a:pos x="7" y="6"/>
                  </a:cxn>
                  <a:cxn ang="0">
                    <a:pos x="24" y="0"/>
                  </a:cxn>
                  <a:cxn ang="0">
                    <a:pos x="40" y="6"/>
                  </a:cxn>
                </a:cxnLst>
                <a:rect l="0" t="0" r="r" b="b"/>
                <a:pathLst>
                  <a:path w="47" h="47">
                    <a:moveTo>
                      <a:pt x="40" y="6"/>
                    </a:moveTo>
                    <a:cubicBezTo>
                      <a:pt x="45" y="11"/>
                      <a:pt x="47" y="17"/>
                      <a:pt x="47" y="23"/>
                    </a:cubicBezTo>
                    <a:cubicBezTo>
                      <a:pt x="47" y="30"/>
                      <a:pt x="45" y="35"/>
                      <a:pt x="40" y="40"/>
                    </a:cubicBezTo>
                    <a:cubicBezTo>
                      <a:pt x="36" y="45"/>
                      <a:pt x="30" y="47"/>
                      <a:pt x="24" y="47"/>
                    </a:cubicBezTo>
                    <a:cubicBezTo>
                      <a:pt x="17" y="47"/>
                      <a:pt x="12" y="45"/>
                      <a:pt x="7" y="40"/>
                    </a:cubicBezTo>
                    <a:cubicBezTo>
                      <a:pt x="2" y="35"/>
                      <a:pt x="0" y="30"/>
                      <a:pt x="0" y="23"/>
                    </a:cubicBezTo>
                    <a:cubicBezTo>
                      <a:pt x="0" y="17"/>
                      <a:pt x="2" y="11"/>
                      <a:pt x="7" y="6"/>
                    </a:cubicBezTo>
                    <a:cubicBezTo>
                      <a:pt x="12" y="2"/>
                      <a:pt x="17" y="0"/>
                      <a:pt x="24" y="0"/>
                    </a:cubicBezTo>
                    <a:cubicBezTo>
                      <a:pt x="30" y="0"/>
                      <a:pt x="36" y="2"/>
                      <a:pt x="40" y="6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 fontAlgn="auto">
                  <a:defRPr/>
                </a:pPr>
                <a:endParaRPr/>
              </a:p>
            </p:txBody>
          </p:sp>
          <p:sp>
            <p:nvSpPr>
              <p:cNvPr id="42" name="Freeform: Shape 28"/>
              <p:cNvSpPr/>
              <p:nvPr/>
            </p:nvSpPr>
            <p:spPr bwMode="auto">
              <a:xfrm>
                <a:off x="4895308" y="4351615"/>
                <a:ext cx="112908" cy="112788"/>
              </a:xfrm>
              <a:custGeom>
                <a:avLst/>
                <a:gdLst/>
                <a:ahLst/>
                <a:cxnLst>
                  <a:cxn ang="0">
                    <a:pos x="47" y="23"/>
                  </a:cxn>
                  <a:cxn ang="0">
                    <a:pos x="40" y="40"/>
                  </a:cxn>
                  <a:cxn ang="0">
                    <a:pos x="24" y="47"/>
                  </a:cxn>
                  <a:cxn ang="0">
                    <a:pos x="7" y="40"/>
                  </a:cxn>
                  <a:cxn ang="0">
                    <a:pos x="0" y="23"/>
                  </a:cxn>
                  <a:cxn ang="0">
                    <a:pos x="7" y="6"/>
                  </a:cxn>
                  <a:cxn ang="0">
                    <a:pos x="24" y="0"/>
                  </a:cxn>
                  <a:cxn ang="0">
                    <a:pos x="40" y="6"/>
                  </a:cxn>
                  <a:cxn ang="0">
                    <a:pos x="47" y="23"/>
                  </a:cxn>
                </a:cxnLst>
                <a:rect l="0" t="0" r="r" b="b"/>
                <a:pathLst>
                  <a:path w="47" h="47">
                    <a:moveTo>
                      <a:pt x="47" y="23"/>
                    </a:moveTo>
                    <a:cubicBezTo>
                      <a:pt x="47" y="30"/>
                      <a:pt x="45" y="35"/>
                      <a:pt x="40" y="40"/>
                    </a:cubicBezTo>
                    <a:cubicBezTo>
                      <a:pt x="35" y="45"/>
                      <a:pt x="30" y="47"/>
                      <a:pt x="24" y="47"/>
                    </a:cubicBezTo>
                    <a:cubicBezTo>
                      <a:pt x="17" y="47"/>
                      <a:pt x="11" y="45"/>
                      <a:pt x="7" y="40"/>
                    </a:cubicBezTo>
                    <a:cubicBezTo>
                      <a:pt x="2" y="35"/>
                      <a:pt x="0" y="30"/>
                      <a:pt x="0" y="23"/>
                    </a:cubicBezTo>
                    <a:cubicBezTo>
                      <a:pt x="0" y="17"/>
                      <a:pt x="2" y="11"/>
                      <a:pt x="7" y="6"/>
                    </a:cubicBezTo>
                    <a:cubicBezTo>
                      <a:pt x="11" y="2"/>
                      <a:pt x="17" y="0"/>
                      <a:pt x="24" y="0"/>
                    </a:cubicBezTo>
                    <a:cubicBezTo>
                      <a:pt x="30" y="0"/>
                      <a:pt x="35" y="2"/>
                      <a:pt x="40" y="6"/>
                    </a:cubicBezTo>
                    <a:cubicBezTo>
                      <a:pt x="45" y="11"/>
                      <a:pt x="47" y="17"/>
                      <a:pt x="47" y="23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 fontAlgn="auto">
                  <a:defRPr/>
                </a:pPr>
                <a:endParaRPr/>
              </a:p>
            </p:txBody>
          </p:sp>
          <p:sp>
            <p:nvSpPr>
              <p:cNvPr id="43" name="Freeform: Shape 29"/>
              <p:cNvSpPr/>
              <p:nvPr/>
            </p:nvSpPr>
            <p:spPr bwMode="auto">
              <a:xfrm>
                <a:off x="3906670" y="4005193"/>
                <a:ext cx="96386" cy="99362"/>
              </a:xfrm>
              <a:custGeom>
                <a:avLst/>
                <a:gdLst/>
                <a:ahLst/>
                <a:cxnLst>
                  <a:cxn ang="0">
                    <a:pos x="41" y="20"/>
                  </a:cxn>
                  <a:cxn ang="0">
                    <a:pos x="35" y="35"/>
                  </a:cxn>
                  <a:cxn ang="0">
                    <a:pos x="21" y="41"/>
                  </a:cxn>
                  <a:cxn ang="0">
                    <a:pos x="6" y="35"/>
                  </a:cxn>
                  <a:cxn ang="0">
                    <a:pos x="0" y="20"/>
                  </a:cxn>
                  <a:cxn ang="0">
                    <a:pos x="6" y="6"/>
                  </a:cxn>
                  <a:cxn ang="0">
                    <a:pos x="21" y="0"/>
                  </a:cxn>
                  <a:cxn ang="0">
                    <a:pos x="35" y="6"/>
                  </a:cxn>
                  <a:cxn ang="0">
                    <a:pos x="41" y="20"/>
                  </a:cxn>
                </a:cxnLst>
                <a:rect l="0" t="0" r="r" b="b"/>
                <a:pathLst>
                  <a:path w="41" h="41">
                    <a:moveTo>
                      <a:pt x="41" y="20"/>
                    </a:moveTo>
                    <a:cubicBezTo>
                      <a:pt x="41" y="26"/>
                      <a:pt x="39" y="31"/>
                      <a:pt x="35" y="35"/>
                    </a:cubicBezTo>
                    <a:cubicBezTo>
                      <a:pt x="31" y="39"/>
                      <a:pt x="26" y="41"/>
                      <a:pt x="21" y="41"/>
                    </a:cubicBezTo>
                    <a:cubicBezTo>
                      <a:pt x="15" y="41"/>
                      <a:pt x="10" y="39"/>
                      <a:pt x="6" y="35"/>
                    </a:cubicBezTo>
                    <a:cubicBezTo>
                      <a:pt x="2" y="31"/>
                      <a:pt x="0" y="26"/>
                      <a:pt x="0" y="20"/>
                    </a:cubicBezTo>
                    <a:cubicBezTo>
                      <a:pt x="0" y="15"/>
                      <a:pt x="2" y="10"/>
                      <a:pt x="6" y="6"/>
                    </a:cubicBezTo>
                    <a:cubicBezTo>
                      <a:pt x="10" y="2"/>
                      <a:pt x="15" y="0"/>
                      <a:pt x="21" y="0"/>
                    </a:cubicBezTo>
                    <a:cubicBezTo>
                      <a:pt x="26" y="0"/>
                      <a:pt x="31" y="2"/>
                      <a:pt x="35" y="6"/>
                    </a:cubicBezTo>
                    <a:cubicBezTo>
                      <a:pt x="39" y="10"/>
                      <a:pt x="41" y="15"/>
                      <a:pt x="41" y="2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 fontAlgn="auto">
                  <a:defRPr/>
                </a:pPr>
                <a:endParaRPr/>
              </a:p>
            </p:txBody>
          </p:sp>
          <p:sp>
            <p:nvSpPr>
              <p:cNvPr id="44" name="Freeform: Shape 30"/>
              <p:cNvSpPr/>
              <p:nvPr/>
            </p:nvSpPr>
            <p:spPr bwMode="auto">
              <a:xfrm>
                <a:off x="4193072" y="4365041"/>
                <a:ext cx="99139" cy="99362"/>
              </a:xfrm>
              <a:custGeom>
                <a:avLst/>
                <a:gdLst/>
                <a:ahLst/>
                <a:cxnLst>
                  <a:cxn ang="0">
                    <a:pos x="35" y="6"/>
                  </a:cxn>
                  <a:cxn ang="0">
                    <a:pos x="41" y="20"/>
                  </a:cxn>
                  <a:cxn ang="0">
                    <a:pos x="35" y="35"/>
                  </a:cxn>
                  <a:cxn ang="0">
                    <a:pos x="21" y="41"/>
                  </a:cxn>
                  <a:cxn ang="0">
                    <a:pos x="6" y="35"/>
                  </a:cxn>
                  <a:cxn ang="0">
                    <a:pos x="0" y="20"/>
                  </a:cxn>
                  <a:cxn ang="0">
                    <a:pos x="6" y="6"/>
                  </a:cxn>
                  <a:cxn ang="0">
                    <a:pos x="21" y="0"/>
                  </a:cxn>
                  <a:cxn ang="0">
                    <a:pos x="35" y="6"/>
                  </a:cxn>
                </a:cxnLst>
                <a:rect l="0" t="0" r="r" b="b"/>
                <a:pathLst>
                  <a:path w="41" h="41">
                    <a:moveTo>
                      <a:pt x="35" y="6"/>
                    </a:moveTo>
                    <a:cubicBezTo>
                      <a:pt x="39" y="10"/>
                      <a:pt x="41" y="15"/>
                      <a:pt x="41" y="20"/>
                    </a:cubicBezTo>
                    <a:cubicBezTo>
                      <a:pt x="41" y="26"/>
                      <a:pt x="39" y="31"/>
                      <a:pt x="35" y="35"/>
                    </a:cubicBezTo>
                    <a:cubicBezTo>
                      <a:pt x="31" y="39"/>
                      <a:pt x="26" y="41"/>
                      <a:pt x="21" y="41"/>
                    </a:cubicBezTo>
                    <a:cubicBezTo>
                      <a:pt x="15" y="41"/>
                      <a:pt x="10" y="39"/>
                      <a:pt x="6" y="35"/>
                    </a:cubicBezTo>
                    <a:cubicBezTo>
                      <a:pt x="2" y="31"/>
                      <a:pt x="0" y="26"/>
                      <a:pt x="0" y="20"/>
                    </a:cubicBezTo>
                    <a:cubicBezTo>
                      <a:pt x="0" y="15"/>
                      <a:pt x="2" y="10"/>
                      <a:pt x="6" y="6"/>
                    </a:cubicBezTo>
                    <a:cubicBezTo>
                      <a:pt x="10" y="2"/>
                      <a:pt x="15" y="0"/>
                      <a:pt x="21" y="0"/>
                    </a:cubicBezTo>
                    <a:cubicBezTo>
                      <a:pt x="26" y="0"/>
                      <a:pt x="31" y="2"/>
                      <a:pt x="35" y="6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 fontAlgn="auto">
                  <a:defRPr/>
                </a:pPr>
                <a:endParaRPr/>
              </a:p>
            </p:txBody>
          </p:sp>
          <p:sp>
            <p:nvSpPr>
              <p:cNvPr id="45" name="Freeform: Shape 31"/>
              <p:cNvSpPr>
                <a:spLocks noChangeArrowheads="1"/>
              </p:cNvSpPr>
              <p:nvPr/>
            </p:nvSpPr>
            <p:spPr bwMode="auto">
              <a:xfrm>
                <a:off x="4522788" y="4367213"/>
                <a:ext cx="98425" cy="98425"/>
              </a:xfrm>
              <a:custGeom>
                <a:avLst/>
                <a:gdLst>
                  <a:gd name="T0" fmla="*/ 0 w 41"/>
                  <a:gd name="T1" fmla="*/ 20 h 41"/>
                  <a:gd name="T2" fmla="*/ 6 w 41"/>
                  <a:gd name="T3" fmla="*/ 6 h 41"/>
                  <a:gd name="T4" fmla="*/ 21 w 41"/>
                  <a:gd name="T5" fmla="*/ 0 h 41"/>
                  <a:gd name="T6" fmla="*/ 35 w 41"/>
                  <a:gd name="T7" fmla="*/ 6 h 41"/>
                  <a:gd name="T8" fmla="*/ 41 w 41"/>
                  <a:gd name="T9" fmla="*/ 20 h 41"/>
                  <a:gd name="T10" fmla="*/ 35 w 41"/>
                  <a:gd name="T11" fmla="*/ 35 h 41"/>
                  <a:gd name="T12" fmla="*/ 21 w 41"/>
                  <a:gd name="T13" fmla="*/ 41 h 41"/>
                  <a:gd name="T14" fmla="*/ 6 w 41"/>
                  <a:gd name="T15" fmla="*/ 35 h 41"/>
                  <a:gd name="T16" fmla="*/ 0 w 41"/>
                  <a:gd name="T17" fmla="*/ 20 h 4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1"/>
                  <a:gd name="T28" fmla="*/ 0 h 41"/>
                  <a:gd name="T29" fmla="*/ 41 w 41"/>
                  <a:gd name="T30" fmla="*/ 41 h 4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1" h="41">
                    <a:moveTo>
                      <a:pt x="0" y="20"/>
                    </a:moveTo>
                    <a:cubicBezTo>
                      <a:pt x="0" y="15"/>
                      <a:pt x="2" y="10"/>
                      <a:pt x="6" y="6"/>
                    </a:cubicBezTo>
                    <a:cubicBezTo>
                      <a:pt x="10" y="2"/>
                      <a:pt x="15" y="0"/>
                      <a:pt x="21" y="0"/>
                    </a:cubicBezTo>
                    <a:cubicBezTo>
                      <a:pt x="26" y="0"/>
                      <a:pt x="31" y="2"/>
                      <a:pt x="35" y="6"/>
                    </a:cubicBezTo>
                    <a:cubicBezTo>
                      <a:pt x="39" y="10"/>
                      <a:pt x="41" y="15"/>
                      <a:pt x="41" y="20"/>
                    </a:cubicBezTo>
                    <a:cubicBezTo>
                      <a:pt x="41" y="26"/>
                      <a:pt x="39" y="31"/>
                      <a:pt x="35" y="35"/>
                    </a:cubicBezTo>
                    <a:cubicBezTo>
                      <a:pt x="31" y="39"/>
                      <a:pt x="26" y="41"/>
                      <a:pt x="21" y="41"/>
                    </a:cubicBezTo>
                    <a:cubicBezTo>
                      <a:pt x="15" y="41"/>
                      <a:pt x="10" y="39"/>
                      <a:pt x="6" y="35"/>
                    </a:cubicBezTo>
                    <a:cubicBezTo>
                      <a:pt x="2" y="31"/>
                      <a:pt x="0" y="26"/>
                      <a:pt x="0" y="20"/>
                    </a:cubicBezTo>
                    <a:close/>
                  </a:path>
                </a:pathLst>
              </a:custGeom>
              <a:solidFill>
                <a:srgbClr val="C00000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46" name="Freeform: Shape 32"/>
              <p:cNvSpPr>
                <a:spLocks noChangeArrowheads="1"/>
              </p:cNvSpPr>
              <p:nvPr/>
            </p:nvSpPr>
            <p:spPr bwMode="auto">
              <a:xfrm>
                <a:off x="5664201" y="3195638"/>
                <a:ext cx="106363" cy="106362"/>
              </a:xfrm>
              <a:custGeom>
                <a:avLst/>
                <a:gdLst>
                  <a:gd name="T0" fmla="*/ 6 w 44"/>
                  <a:gd name="T1" fmla="*/ 37 h 44"/>
                  <a:gd name="T2" fmla="*/ 0 w 44"/>
                  <a:gd name="T3" fmla="*/ 22 h 44"/>
                  <a:gd name="T4" fmla="*/ 6 w 44"/>
                  <a:gd name="T5" fmla="*/ 6 h 44"/>
                  <a:gd name="T6" fmla="*/ 22 w 44"/>
                  <a:gd name="T7" fmla="*/ 0 h 44"/>
                  <a:gd name="T8" fmla="*/ 38 w 44"/>
                  <a:gd name="T9" fmla="*/ 6 h 44"/>
                  <a:gd name="T10" fmla="*/ 44 w 44"/>
                  <a:gd name="T11" fmla="*/ 22 h 44"/>
                  <a:gd name="T12" fmla="*/ 38 w 44"/>
                  <a:gd name="T13" fmla="*/ 37 h 44"/>
                  <a:gd name="T14" fmla="*/ 22 w 44"/>
                  <a:gd name="T15" fmla="*/ 44 h 44"/>
                  <a:gd name="T16" fmla="*/ 6 w 44"/>
                  <a:gd name="T17" fmla="*/ 37 h 4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4"/>
                  <a:gd name="T28" fmla="*/ 0 h 44"/>
                  <a:gd name="T29" fmla="*/ 44 w 44"/>
                  <a:gd name="T30" fmla="*/ 44 h 4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4" h="44">
                    <a:moveTo>
                      <a:pt x="6" y="37"/>
                    </a:moveTo>
                    <a:cubicBezTo>
                      <a:pt x="2" y="33"/>
                      <a:pt x="0" y="28"/>
                      <a:pt x="0" y="22"/>
                    </a:cubicBezTo>
                    <a:cubicBezTo>
                      <a:pt x="0" y="16"/>
                      <a:pt x="2" y="11"/>
                      <a:pt x="6" y="6"/>
                    </a:cubicBezTo>
                    <a:cubicBezTo>
                      <a:pt x="11" y="2"/>
                      <a:pt x="16" y="0"/>
                      <a:pt x="22" y="0"/>
                    </a:cubicBezTo>
                    <a:cubicBezTo>
                      <a:pt x="28" y="0"/>
                      <a:pt x="33" y="2"/>
                      <a:pt x="38" y="6"/>
                    </a:cubicBezTo>
                    <a:cubicBezTo>
                      <a:pt x="42" y="11"/>
                      <a:pt x="44" y="16"/>
                      <a:pt x="44" y="22"/>
                    </a:cubicBezTo>
                    <a:cubicBezTo>
                      <a:pt x="44" y="28"/>
                      <a:pt x="42" y="33"/>
                      <a:pt x="38" y="37"/>
                    </a:cubicBezTo>
                    <a:cubicBezTo>
                      <a:pt x="33" y="42"/>
                      <a:pt x="28" y="44"/>
                      <a:pt x="22" y="44"/>
                    </a:cubicBezTo>
                    <a:cubicBezTo>
                      <a:pt x="16" y="44"/>
                      <a:pt x="11" y="42"/>
                      <a:pt x="6" y="37"/>
                    </a:cubicBezTo>
                    <a:close/>
                  </a:path>
                </a:pathLst>
              </a:custGeom>
              <a:solidFill>
                <a:srgbClr val="C00000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47" name="Freeform: Shape 33"/>
              <p:cNvSpPr>
                <a:spLocks noChangeArrowheads="1"/>
              </p:cNvSpPr>
              <p:nvPr/>
            </p:nvSpPr>
            <p:spPr bwMode="auto">
              <a:xfrm>
                <a:off x="5422901" y="2373313"/>
                <a:ext cx="144463" cy="144462"/>
              </a:xfrm>
              <a:custGeom>
                <a:avLst/>
                <a:gdLst>
                  <a:gd name="T0" fmla="*/ 9 w 60"/>
                  <a:gd name="T1" fmla="*/ 51 h 60"/>
                  <a:gd name="T2" fmla="*/ 0 w 60"/>
                  <a:gd name="T3" fmla="*/ 30 h 60"/>
                  <a:gd name="T4" fmla="*/ 9 w 60"/>
                  <a:gd name="T5" fmla="*/ 8 h 60"/>
                  <a:gd name="T6" fmla="*/ 30 w 60"/>
                  <a:gd name="T7" fmla="*/ 0 h 60"/>
                  <a:gd name="T8" fmla="*/ 51 w 60"/>
                  <a:gd name="T9" fmla="*/ 8 h 60"/>
                  <a:gd name="T10" fmla="*/ 60 w 60"/>
                  <a:gd name="T11" fmla="*/ 30 h 60"/>
                  <a:gd name="T12" fmla="*/ 51 w 60"/>
                  <a:gd name="T13" fmla="*/ 51 h 60"/>
                  <a:gd name="T14" fmla="*/ 30 w 60"/>
                  <a:gd name="T15" fmla="*/ 60 h 60"/>
                  <a:gd name="T16" fmla="*/ 9 w 60"/>
                  <a:gd name="T17" fmla="*/ 51 h 6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0"/>
                  <a:gd name="T28" fmla="*/ 0 h 60"/>
                  <a:gd name="T29" fmla="*/ 60 w 60"/>
                  <a:gd name="T30" fmla="*/ 60 h 6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0" h="60">
                    <a:moveTo>
                      <a:pt x="9" y="51"/>
                    </a:moveTo>
                    <a:cubicBezTo>
                      <a:pt x="3" y="45"/>
                      <a:pt x="0" y="38"/>
                      <a:pt x="0" y="30"/>
                    </a:cubicBezTo>
                    <a:cubicBezTo>
                      <a:pt x="0" y="22"/>
                      <a:pt x="3" y="14"/>
                      <a:pt x="9" y="8"/>
                    </a:cubicBezTo>
                    <a:cubicBezTo>
                      <a:pt x="15" y="3"/>
                      <a:pt x="22" y="0"/>
                      <a:pt x="30" y="0"/>
                    </a:cubicBezTo>
                    <a:cubicBezTo>
                      <a:pt x="38" y="0"/>
                      <a:pt x="45" y="3"/>
                      <a:pt x="51" y="8"/>
                    </a:cubicBezTo>
                    <a:cubicBezTo>
                      <a:pt x="57" y="14"/>
                      <a:pt x="60" y="22"/>
                      <a:pt x="60" y="30"/>
                    </a:cubicBezTo>
                    <a:cubicBezTo>
                      <a:pt x="60" y="38"/>
                      <a:pt x="57" y="45"/>
                      <a:pt x="51" y="51"/>
                    </a:cubicBezTo>
                    <a:cubicBezTo>
                      <a:pt x="45" y="57"/>
                      <a:pt x="38" y="60"/>
                      <a:pt x="30" y="60"/>
                    </a:cubicBezTo>
                    <a:cubicBezTo>
                      <a:pt x="22" y="60"/>
                      <a:pt x="15" y="57"/>
                      <a:pt x="9" y="51"/>
                    </a:cubicBezTo>
                    <a:close/>
                  </a:path>
                </a:pathLst>
              </a:custGeom>
              <a:solidFill>
                <a:srgbClr val="C00000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48" name="Freeform: Shape 34"/>
              <p:cNvSpPr>
                <a:spLocks noChangeArrowheads="1"/>
              </p:cNvSpPr>
              <p:nvPr/>
            </p:nvSpPr>
            <p:spPr bwMode="auto">
              <a:xfrm>
                <a:off x="4624388" y="2185988"/>
                <a:ext cx="203200" cy="203200"/>
              </a:xfrm>
              <a:custGeom>
                <a:avLst/>
                <a:gdLst>
                  <a:gd name="T0" fmla="*/ 72 w 84"/>
                  <a:gd name="T1" fmla="*/ 12 h 84"/>
                  <a:gd name="T2" fmla="*/ 84 w 84"/>
                  <a:gd name="T3" fmla="*/ 42 h 84"/>
                  <a:gd name="T4" fmla="*/ 72 w 84"/>
                  <a:gd name="T5" fmla="*/ 71 h 84"/>
                  <a:gd name="T6" fmla="*/ 42 w 84"/>
                  <a:gd name="T7" fmla="*/ 84 h 84"/>
                  <a:gd name="T8" fmla="*/ 12 w 84"/>
                  <a:gd name="T9" fmla="*/ 71 h 84"/>
                  <a:gd name="T10" fmla="*/ 0 w 84"/>
                  <a:gd name="T11" fmla="*/ 42 h 84"/>
                  <a:gd name="T12" fmla="*/ 12 w 84"/>
                  <a:gd name="T13" fmla="*/ 12 h 84"/>
                  <a:gd name="T14" fmla="*/ 42 w 84"/>
                  <a:gd name="T15" fmla="*/ 0 h 84"/>
                  <a:gd name="T16" fmla="*/ 72 w 84"/>
                  <a:gd name="T17" fmla="*/ 12 h 8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84"/>
                  <a:gd name="T28" fmla="*/ 0 h 84"/>
                  <a:gd name="T29" fmla="*/ 84 w 84"/>
                  <a:gd name="T30" fmla="*/ 84 h 8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84" h="84">
                    <a:moveTo>
                      <a:pt x="72" y="12"/>
                    </a:moveTo>
                    <a:cubicBezTo>
                      <a:pt x="80" y="20"/>
                      <a:pt x="84" y="30"/>
                      <a:pt x="84" y="42"/>
                    </a:cubicBezTo>
                    <a:cubicBezTo>
                      <a:pt x="84" y="53"/>
                      <a:pt x="80" y="63"/>
                      <a:pt x="72" y="71"/>
                    </a:cubicBezTo>
                    <a:cubicBezTo>
                      <a:pt x="64" y="80"/>
                      <a:pt x="54" y="84"/>
                      <a:pt x="42" y="84"/>
                    </a:cubicBezTo>
                    <a:cubicBezTo>
                      <a:pt x="31" y="84"/>
                      <a:pt x="21" y="80"/>
                      <a:pt x="12" y="71"/>
                    </a:cubicBezTo>
                    <a:cubicBezTo>
                      <a:pt x="4" y="63"/>
                      <a:pt x="0" y="53"/>
                      <a:pt x="0" y="42"/>
                    </a:cubicBezTo>
                    <a:cubicBezTo>
                      <a:pt x="0" y="30"/>
                      <a:pt x="4" y="20"/>
                      <a:pt x="12" y="12"/>
                    </a:cubicBezTo>
                    <a:cubicBezTo>
                      <a:pt x="21" y="4"/>
                      <a:pt x="31" y="0"/>
                      <a:pt x="42" y="0"/>
                    </a:cubicBezTo>
                    <a:cubicBezTo>
                      <a:pt x="54" y="0"/>
                      <a:pt x="64" y="4"/>
                      <a:pt x="72" y="12"/>
                    </a:cubicBezTo>
                    <a:close/>
                  </a:path>
                </a:pathLst>
              </a:custGeom>
              <a:solidFill>
                <a:srgbClr val="C00000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49" name="Freeform: Shape 35"/>
              <p:cNvSpPr>
                <a:spLocks noChangeArrowheads="1"/>
              </p:cNvSpPr>
              <p:nvPr/>
            </p:nvSpPr>
            <p:spPr bwMode="auto">
              <a:xfrm>
                <a:off x="3937001" y="2338388"/>
                <a:ext cx="203200" cy="203200"/>
              </a:xfrm>
              <a:custGeom>
                <a:avLst/>
                <a:gdLst>
                  <a:gd name="T0" fmla="*/ 84 w 84"/>
                  <a:gd name="T1" fmla="*/ 42 h 84"/>
                  <a:gd name="T2" fmla="*/ 72 w 84"/>
                  <a:gd name="T3" fmla="*/ 71 h 84"/>
                  <a:gd name="T4" fmla="*/ 42 w 84"/>
                  <a:gd name="T5" fmla="*/ 84 h 84"/>
                  <a:gd name="T6" fmla="*/ 12 w 84"/>
                  <a:gd name="T7" fmla="*/ 71 h 84"/>
                  <a:gd name="T8" fmla="*/ 0 w 84"/>
                  <a:gd name="T9" fmla="*/ 42 h 84"/>
                  <a:gd name="T10" fmla="*/ 12 w 84"/>
                  <a:gd name="T11" fmla="*/ 12 h 84"/>
                  <a:gd name="T12" fmla="*/ 42 w 84"/>
                  <a:gd name="T13" fmla="*/ 0 h 84"/>
                  <a:gd name="T14" fmla="*/ 72 w 84"/>
                  <a:gd name="T15" fmla="*/ 12 h 84"/>
                  <a:gd name="T16" fmla="*/ 84 w 84"/>
                  <a:gd name="T17" fmla="*/ 42 h 8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84"/>
                  <a:gd name="T28" fmla="*/ 0 h 84"/>
                  <a:gd name="T29" fmla="*/ 84 w 84"/>
                  <a:gd name="T30" fmla="*/ 84 h 8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84" h="84">
                    <a:moveTo>
                      <a:pt x="84" y="42"/>
                    </a:moveTo>
                    <a:cubicBezTo>
                      <a:pt x="84" y="53"/>
                      <a:pt x="80" y="63"/>
                      <a:pt x="72" y="71"/>
                    </a:cubicBezTo>
                    <a:cubicBezTo>
                      <a:pt x="64" y="80"/>
                      <a:pt x="54" y="84"/>
                      <a:pt x="42" y="84"/>
                    </a:cubicBezTo>
                    <a:cubicBezTo>
                      <a:pt x="31" y="84"/>
                      <a:pt x="21" y="80"/>
                      <a:pt x="12" y="71"/>
                    </a:cubicBezTo>
                    <a:cubicBezTo>
                      <a:pt x="4" y="63"/>
                      <a:pt x="0" y="53"/>
                      <a:pt x="0" y="42"/>
                    </a:cubicBezTo>
                    <a:cubicBezTo>
                      <a:pt x="0" y="30"/>
                      <a:pt x="4" y="20"/>
                      <a:pt x="12" y="12"/>
                    </a:cubicBezTo>
                    <a:cubicBezTo>
                      <a:pt x="21" y="4"/>
                      <a:pt x="31" y="0"/>
                      <a:pt x="42" y="0"/>
                    </a:cubicBezTo>
                    <a:cubicBezTo>
                      <a:pt x="54" y="0"/>
                      <a:pt x="64" y="4"/>
                      <a:pt x="72" y="12"/>
                    </a:cubicBezTo>
                    <a:cubicBezTo>
                      <a:pt x="80" y="20"/>
                      <a:pt x="84" y="30"/>
                      <a:pt x="84" y="42"/>
                    </a:cubicBezTo>
                    <a:close/>
                  </a:path>
                </a:pathLst>
              </a:custGeom>
              <a:solidFill>
                <a:srgbClr val="C00000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50" name="Freeform: Shape 36"/>
              <p:cNvSpPr/>
              <p:nvPr/>
            </p:nvSpPr>
            <p:spPr bwMode="auto">
              <a:xfrm>
                <a:off x="3372420" y="2474495"/>
                <a:ext cx="148709" cy="147700"/>
              </a:xfrm>
              <a:custGeom>
                <a:avLst/>
                <a:gdLst/>
                <a:ahLst/>
                <a:cxnLst>
                  <a:cxn ang="0">
                    <a:pos x="9" y="52"/>
                  </a:cxn>
                  <a:cxn ang="0">
                    <a:pos x="0" y="30"/>
                  </a:cxn>
                  <a:cxn ang="0">
                    <a:pos x="9" y="8"/>
                  </a:cxn>
                  <a:cxn ang="0">
                    <a:pos x="31" y="0"/>
                  </a:cxn>
                  <a:cxn ang="0">
                    <a:pos x="52" y="8"/>
                  </a:cxn>
                  <a:cxn ang="0">
                    <a:pos x="61" y="30"/>
                  </a:cxn>
                  <a:cxn ang="0">
                    <a:pos x="52" y="52"/>
                  </a:cxn>
                  <a:cxn ang="0">
                    <a:pos x="31" y="61"/>
                  </a:cxn>
                  <a:cxn ang="0">
                    <a:pos x="9" y="52"/>
                  </a:cxn>
                </a:cxnLst>
                <a:rect l="0" t="0" r="r" b="b"/>
                <a:pathLst>
                  <a:path w="61" h="61">
                    <a:moveTo>
                      <a:pt x="9" y="52"/>
                    </a:moveTo>
                    <a:cubicBezTo>
                      <a:pt x="3" y="46"/>
                      <a:pt x="0" y="39"/>
                      <a:pt x="0" y="30"/>
                    </a:cubicBezTo>
                    <a:cubicBezTo>
                      <a:pt x="0" y="22"/>
                      <a:pt x="3" y="15"/>
                      <a:pt x="9" y="8"/>
                    </a:cubicBezTo>
                    <a:cubicBezTo>
                      <a:pt x="15" y="3"/>
                      <a:pt x="22" y="0"/>
                      <a:pt x="31" y="0"/>
                    </a:cubicBezTo>
                    <a:cubicBezTo>
                      <a:pt x="39" y="0"/>
                      <a:pt x="46" y="3"/>
                      <a:pt x="52" y="8"/>
                    </a:cubicBezTo>
                    <a:cubicBezTo>
                      <a:pt x="58" y="15"/>
                      <a:pt x="61" y="22"/>
                      <a:pt x="61" y="30"/>
                    </a:cubicBezTo>
                    <a:cubicBezTo>
                      <a:pt x="61" y="39"/>
                      <a:pt x="58" y="46"/>
                      <a:pt x="52" y="52"/>
                    </a:cubicBezTo>
                    <a:cubicBezTo>
                      <a:pt x="46" y="58"/>
                      <a:pt x="39" y="61"/>
                      <a:pt x="31" y="61"/>
                    </a:cubicBezTo>
                    <a:cubicBezTo>
                      <a:pt x="22" y="61"/>
                      <a:pt x="15" y="58"/>
                      <a:pt x="9" y="52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 fontAlgn="auto">
                  <a:defRPr/>
                </a:pPr>
                <a:endParaRPr/>
              </a:p>
            </p:txBody>
          </p:sp>
          <p:sp>
            <p:nvSpPr>
              <p:cNvPr id="51" name="Freeform: Shape 37"/>
              <p:cNvSpPr>
                <a:spLocks noChangeArrowheads="1"/>
              </p:cNvSpPr>
              <p:nvPr/>
            </p:nvSpPr>
            <p:spPr bwMode="auto">
              <a:xfrm>
                <a:off x="4446588" y="2628900"/>
                <a:ext cx="204788" cy="203200"/>
              </a:xfrm>
              <a:custGeom>
                <a:avLst/>
                <a:gdLst>
                  <a:gd name="T0" fmla="*/ 12 w 84"/>
                  <a:gd name="T1" fmla="*/ 71 h 84"/>
                  <a:gd name="T2" fmla="*/ 0 w 84"/>
                  <a:gd name="T3" fmla="*/ 42 h 84"/>
                  <a:gd name="T4" fmla="*/ 12 w 84"/>
                  <a:gd name="T5" fmla="*/ 12 h 84"/>
                  <a:gd name="T6" fmla="*/ 42 w 84"/>
                  <a:gd name="T7" fmla="*/ 0 h 84"/>
                  <a:gd name="T8" fmla="*/ 72 w 84"/>
                  <a:gd name="T9" fmla="*/ 12 h 84"/>
                  <a:gd name="T10" fmla="*/ 84 w 84"/>
                  <a:gd name="T11" fmla="*/ 42 h 84"/>
                  <a:gd name="T12" fmla="*/ 72 w 84"/>
                  <a:gd name="T13" fmla="*/ 71 h 84"/>
                  <a:gd name="T14" fmla="*/ 42 w 84"/>
                  <a:gd name="T15" fmla="*/ 84 h 84"/>
                  <a:gd name="T16" fmla="*/ 12 w 84"/>
                  <a:gd name="T17" fmla="*/ 71 h 8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84"/>
                  <a:gd name="T28" fmla="*/ 0 h 84"/>
                  <a:gd name="T29" fmla="*/ 84 w 84"/>
                  <a:gd name="T30" fmla="*/ 84 h 8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84" h="84">
                    <a:moveTo>
                      <a:pt x="12" y="71"/>
                    </a:moveTo>
                    <a:cubicBezTo>
                      <a:pt x="4" y="63"/>
                      <a:pt x="0" y="53"/>
                      <a:pt x="0" y="42"/>
                    </a:cubicBezTo>
                    <a:cubicBezTo>
                      <a:pt x="0" y="30"/>
                      <a:pt x="4" y="20"/>
                      <a:pt x="12" y="12"/>
                    </a:cubicBezTo>
                    <a:cubicBezTo>
                      <a:pt x="21" y="4"/>
                      <a:pt x="31" y="0"/>
                      <a:pt x="42" y="0"/>
                    </a:cubicBezTo>
                    <a:cubicBezTo>
                      <a:pt x="54" y="0"/>
                      <a:pt x="64" y="4"/>
                      <a:pt x="72" y="12"/>
                    </a:cubicBezTo>
                    <a:cubicBezTo>
                      <a:pt x="80" y="20"/>
                      <a:pt x="84" y="30"/>
                      <a:pt x="84" y="42"/>
                    </a:cubicBezTo>
                    <a:cubicBezTo>
                      <a:pt x="84" y="53"/>
                      <a:pt x="80" y="63"/>
                      <a:pt x="72" y="71"/>
                    </a:cubicBezTo>
                    <a:cubicBezTo>
                      <a:pt x="64" y="80"/>
                      <a:pt x="54" y="84"/>
                      <a:pt x="42" y="84"/>
                    </a:cubicBezTo>
                    <a:cubicBezTo>
                      <a:pt x="31" y="84"/>
                      <a:pt x="21" y="80"/>
                      <a:pt x="12" y="71"/>
                    </a:cubicBezTo>
                    <a:close/>
                  </a:path>
                </a:pathLst>
              </a:custGeom>
              <a:solidFill>
                <a:srgbClr val="C00000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52" name="Freeform: Shape 38"/>
              <p:cNvSpPr>
                <a:spLocks noChangeArrowheads="1"/>
              </p:cNvSpPr>
              <p:nvPr/>
            </p:nvSpPr>
            <p:spPr bwMode="auto">
              <a:xfrm>
                <a:off x="3881438" y="4359275"/>
                <a:ext cx="112713" cy="114300"/>
              </a:xfrm>
              <a:custGeom>
                <a:avLst/>
                <a:gdLst>
                  <a:gd name="T0" fmla="*/ 47 w 47"/>
                  <a:gd name="T1" fmla="*/ 23 h 47"/>
                  <a:gd name="T2" fmla="*/ 40 w 47"/>
                  <a:gd name="T3" fmla="*/ 40 h 47"/>
                  <a:gd name="T4" fmla="*/ 24 w 47"/>
                  <a:gd name="T5" fmla="*/ 47 h 47"/>
                  <a:gd name="T6" fmla="*/ 7 w 47"/>
                  <a:gd name="T7" fmla="*/ 40 h 47"/>
                  <a:gd name="T8" fmla="*/ 0 w 47"/>
                  <a:gd name="T9" fmla="*/ 23 h 47"/>
                  <a:gd name="T10" fmla="*/ 7 w 47"/>
                  <a:gd name="T11" fmla="*/ 6 h 47"/>
                  <a:gd name="T12" fmla="*/ 24 w 47"/>
                  <a:gd name="T13" fmla="*/ 0 h 47"/>
                  <a:gd name="T14" fmla="*/ 40 w 47"/>
                  <a:gd name="T15" fmla="*/ 6 h 47"/>
                  <a:gd name="T16" fmla="*/ 47 w 47"/>
                  <a:gd name="T17" fmla="*/ 23 h 4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7"/>
                  <a:gd name="T28" fmla="*/ 0 h 47"/>
                  <a:gd name="T29" fmla="*/ 47 w 47"/>
                  <a:gd name="T30" fmla="*/ 47 h 4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7" h="47">
                    <a:moveTo>
                      <a:pt x="47" y="23"/>
                    </a:moveTo>
                    <a:cubicBezTo>
                      <a:pt x="47" y="30"/>
                      <a:pt x="45" y="35"/>
                      <a:pt x="40" y="40"/>
                    </a:cubicBezTo>
                    <a:cubicBezTo>
                      <a:pt x="35" y="45"/>
                      <a:pt x="30" y="47"/>
                      <a:pt x="24" y="47"/>
                    </a:cubicBezTo>
                    <a:cubicBezTo>
                      <a:pt x="17" y="47"/>
                      <a:pt x="11" y="45"/>
                      <a:pt x="7" y="40"/>
                    </a:cubicBezTo>
                    <a:cubicBezTo>
                      <a:pt x="2" y="35"/>
                      <a:pt x="0" y="30"/>
                      <a:pt x="0" y="23"/>
                    </a:cubicBezTo>
                    <a:cubicBezTo>
                      <a:pt x="0" y="17"/>
                      <a:pt x="2" y="11"/>
                      <a:pt x="7" y="6"/>
                    </a:cubicBezTo>
                    <a:cubicBezTo>
                      <a:pt x="11" y="2"/>
                      <a:pt x="17" y="0"/>
                      <a:pt x="24" y="0"/>
                    </a:cubicBezTo>
                    <a:cubicBezTo>
                      <a:pt x="30" y="0"/>
                      <a:pt x="35" y="2"/>
                      <a:pt x="40" y="6"/>
                    </a:cubicBezTo>
                    <a:cubicBezTo>
                      <a:pt x="45" y="11"/>
                      <a:pt x="47" y="17"/>
                      <a:pt x="47" y="23"/>
                    </a:cubicBezTo>
                    <a:close/>
                  </a:path>
                </a:pathLst>
              </a:custGeom>
              <a:solidFill>
                <a:srgbClr val="C00000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  <p:sp>
          <p:nvSpPr>
            <p:cNvPr id="10" name="Arc 78"/>
            <p:cNvSpPr/>
            <p:nvPr/>
          </p:nvSpPr>
          <p:spPr>
            <a:xfrm>
              <a:off x="6121705" y="1692599"/>
              <a:ext cx="4078316" cy="4076402"/>
            </a:xfrm>
            <a:prstGeom prst="arc">
              <a:avLst>
                <a:gd name="adj1" fmla="val 16200000"/>
                <a:gd name="adj2" fmla="val 5686778"/>
              </a:avLst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defRPr/>
              </a:pPr>
              <a:endParaRPr/>
            </a:p>
          </p:txBody>
        </p:sp>
        <p:sp>
          <p:nvSpPr>
            <p:cNvPr id="11" name="Oval 79"/>
            <p:cNvSpPr/>
            <p:nvPr/>
          </p:nvSpPr>
          <p:spPr>
            <a:xfrm>
              <a:off x="7908651" y="1444037"/>
              <a:ext cx="437347" cy="436945"/>
            </a:xfrm>
            <a:prstGeom prst="ellipse">
              <a:avLst/>
            </a:prstGeom>
            <a:solidFill>
              <a:srgbClr val="A5A5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defRPr/>
              </a:pPr>
              <a:endParaRPr/>
            </a:p>
          </p:txBody>
        </p:sp>
        <p:sp>
          <p:nvSpPr>
            <p:cNvPr id="12" name="Oval 80"/>
            <p:cNvSpPr/>
            <p:nvPr/>
          </p:nvSpPr>
          <p:spPr>
            <a:xfrm>
              <a:off x="9247521" y="1956858"/>
              <a:ext cx="437345" cy="436945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defRPr/>
              </a:pPr>
              <a:endParaRPr/>
            </a:p>
          </p:txBody>
        </p:sp>
        <p:sp>
          <p:nvSpPr>
            <p:cNvPr id="13" name="Oval 81"/>
            <p:cNvSpPr/>
            <p:nvPr/>
          </p:nvSpPr>
          <p:spPr>
            <a:xfrm>
              <a:off x="9896831" y="2935403"/>
              <a:ext cx="437345" cy="436945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defRPr/>
              </a:pPr>
              <a:endParaRPr/>
            </a:p>
          </p:txBody>
        </p:sp>
        <p:sp>
          <p:nvSpPr>
            <p:cNvPr id="14" name="Oval 82"/>
            <p:cNvSpPr/>
            <p:nvPr/>
          </p:nvSpPr>
          <p:spPr>
            <a:xfrm>
              <a:off x="9912930" y="4065702"/>
              <a:ext cx="437345" cy="436945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defRPr/>
              </a:pPr>
              <a:endParaRPr/>
            </a:p>
          </p:txBody>
        </p:sp>
        <p:sp>
          <p:nvSpPr>
            <p:cNvPr id="15" name="Oval 83"/>
            <p:cNvSpPr/>
            <p:nvPr/>
          </p:nvSpPr>
          <p:spPr>
            <a:xfrm>
              <a:off x="9124098" y="5130591"/>
              <a:ext cx="437345" cy="439561"/>
            </a:xfrm>
            <a:prstGeom prst="ellipse">
              <a:avLst/>
            </a:prstGeom>
            <a:solidFill>
              <a:srgbClr val="A5A5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defRPr/>
              </a:pPr>
              <a:endParaRPr/>
            </a:p>
          </p:txBody>
        </p:sp>
        <p:sp>
          <p:nvSpPr>
            <p:cNvPr id="16" name="Oval 84"/>
            <p:cNvSpPr/>
            <p:nvPr/>
          </p:nvSpPr>
          <p:spPr>
            <a:xfrm>
              <a:off x="7908651" y="5551836"/>
              <a:ext cx="437347" cy="436945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defRPr/>
              </a:pPr>
              <a:endParaRPr/>
            </a:p>
          </p:txBody>
        </p:sp>
      </p:grpSp>
    </p:spTree>
  </p:cSld>
  <p:clrMapOvr>
    <a:masterClrMapping/>
  </p:clrMapOvr>
  <p:transition spd="slow" advTm="6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8" name="圆角矩形 10"/>
          <p:cNvSpPr>
            <a:spLocks noChangeArrowheads="1"/>
          </p:cNvSpPr>
          <p:nvPr/>
        </p:nvSpPr>
        <p:spPr bwMode="auto">
          <a:xfrm>
            <a:off x="5029200" y="1316831"/>
            <a:ext cx="3172921" cy="347573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9525">
            <a:noFill/>
            <a:round/>
          </a:ln>
        </p:spPr>
        <p:txBody>
          <a:bodyPr anchor="ctr"/>
          <a:lstStyle/>
          <a:p>
            <a:pPr algn="ctr">
              <a:buFont typeface="Arial" panose="020B0604020202020204" pitchFamily="34" charset="0"/>
              <a:buNone/>
            </a:pPr>
            <a:endParaRPr lang="zh-CN" altLang="en-US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18444" name="文本框 16"/>
          <p:cNvSpPr txBox="1">
            <a:spLocks noChangeArrowheads="1"/>
          </p:cNvSpPr>
          <p:nvPr/>
        </p:nvSpPr>
        <p:spPr bwMode="auto">
          <a:xfrm>
            <a:off x="5210400" y="1297781"/>
            <a:ext cx="2707580" cy="377428"/>
          </a:xfrm>
          <a:prstGeom prst="rect">
            <a:avLst/>
          </a:prstGeom>
          <a:noFill/>
          <a:ln>
            <a:noFill/>
          </a:ln>
        </p:spPr>
        <p:txBody>
          <a:bodyPr wrap="square" lIns="68580" tIns="34290" rIns="68580" bIns="3429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auto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zh-CN" altLang="en-US" sz="2000" b="1" noProof="1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领导的手势</a:t>
            </a:r>
            <a:endParaRPr lang="en-US" altLang="zh-CN" sz="2000" b="1" noProof="1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2" name="Rectangle 4"/>
          <p:cNvSpPr txBox="1">
            <a:spLocks noChangeArrowheads="1"/>
          </p:cNvSpPr>
          <p:nvPr/>
        </p:nvSpPr>
        <p:spPr bwMode="auto">
          <a:xfrm>
            <a:off x="5246118" y="1965721"/>
            <a:ext cx="3464719" cy="2739629"/>
          </a:xfrm>
          <a:prstGeom prst="rect">
            <a:avLst/>
          </a:prstGeom>
          <a:noFill/>
          <a:ln w="9525">
            <a:noFill/>
            <a:prstDash val="dash"/>
            <a:miter lim="800000"/>
          </a:ln>
        </p:spPr>
        <p:txBody>
          <a:bodyPr lIns="68580" tIns="34290" rIns="68580" bIns="34290"/>
          <a:lstStyle/>
          <a:p>
            <a:pPr>
              <a:lnSpc>
                <a:spcPct val="125000"/>
              </a:lnSpc>
              <a:spcBef>
                <a:spcPts val="750"/>
              </a:spcBef>
            </a:pPr>
            <a:r>
              <a:rPr lang="zh-CN" altLang="en-US" sz="1200" b="1">
                <a:solidFill>
                  <a:srgbClr val="595959"/>
                </a:solidFill>
                <a:sym typeface="Arial" panose="020B0604020202020204" pitchFamily="34" charset="0"/>
              </a:rPr>
              <a:t>双手叉腰，肘弯向外撑：</a:t>
            </a:r>
          </a:p>
          <a:p>
            <a:pPr>
              <a:lnSpc>
                <a:spcPct val="125000"/>
              </a:lnSpc>
              <a:spcBef>
                <a:spcPts val="750"/>
              </a:spcBef>
            </a:pPr>
            <a:r>
              <a:rPr lang="zh-CN" altLang="en-US" sz="1200">
                <a:solidFill>
                  <a:srgbClr val="595959"/>
                </a:solidFill>
                <a:sym typeface="Arial" panose="020B0604020202020204" pitchFamily="34" charset="0"/>
              </a:rPr>
              <a:t>     </a:t>
            </a:r>
            <a:r>
              <a:rPr lang="zh-CN" altLang="en-US" sz="1100">
                <a:solidFill>
                  <a:srgbClr val="595959"/>
                </a:solidFill>
                <a:sym typeface="Arial" panose="020B0604020202020204" pitchFamily="34" charset="0"/>
              </a:rPr>
              <a:t>好发命令者，服从，避免争辩</a:t>
            </a:r>
            <a:endParaRPr lang="zh-CN" altLang="en-US" sz="1200">
              <a:solidFill>
                <a:srgbClr val="595959"/>
              </a:solidFill>
              <a:sym typeface="Arial" panose="020B0604020202020204" pitchFamily="34" charset="0"/>
            </a:endParaRPr>
          </a:p>
          <a:p>
            <a:pPr>
              <a:lnSpc>
                <a:spcPct val="125000"/>
              </a:lnSpc>
              <a:spcBef>
                <a:spcPts val="750"/>
              </a:spcBef>
            </a:pPr>
            <a:r>
              <a:rPr lang="zh-CN" altLang="en-US" sz="1200" b="1">
                <a:solidFill>
                  <a:srgbClr val="595959"/>
                </a:solidFill>
                <a:sym typeface="Arial" panose="020B0604020202020204" pitchFamily="34" charset="0"/>
              </a:rPr>
              <a:t>身体靠向椅子，手放脑后：</a:t>
            </a:r>
          </a:p>
          <a:p>
            <a:pPr>
              <a:lnSpc>
                <a:spcPct val="125000"/>
              </a:lnSpc>
              <a:spcBef>
                <a:spcPts val="750"/>
              </a:spcBef>
            </a:pPr>
            <a:r>
              <a:rPr lang="zh-CN" altLang="en-US" sz="1100">
                <a:solidFill>
                  <a:srgbClr val="595959"/>
                </a:solidFill>
                <a:sym typeface="Arial" panose="020B0604020202020204" pitchFamily="34" charset="0"/>
              </a:rPr>
              <a:t>      轻松、自负，需要得到赞赏</a:t>
            </a:r>
          </a:p>
          <a:p>
            <a:pPr>
              <a:lnSpc>
                <a:spcPct val="125000"/>
              </a:lnSpc>
              <a:spcBef>
                <a:spcPts val="750"/>
              </a:spcBef>
            </a:pPr>
            <a:r>
              <a:rPr lang="zh-CN" altLang="en-US" sz="1200" b="1">
                <a:solidFill>
                  <a:srgbClr val="595959"/>
                </a:solidFill>
                <a:sym typeface="Arial" panose="020B0604020202020204" pitchFamily="34" charset="0"/>
              </a:rPr>
              <a:t>两食指并放于嘴边，其他交叉</a:t>
            </a:r>
          </a:p>
          <a:p>
            <a:pPr>
              <a:lnSpc>
                <a:spcPct val="125000"/>
              </a:lnSpc>
              <a:spcBef>
                <a:spcPts val="750"/>
              </a:spcBef>
            </a:pPr>
            <a:r>
              <a:rPr lang="zh-CN" altLang="en-US" sz="1200">
                <a:solidFill>
                  <a:srgbClr val="595959"/>
                </a:solidFill>
                <a:sym typeface="Arial" panose="020B0604020202020204" pitchFamily="34" charset="0"/>
              </a:rPr>
              <a:t>     </a:t>
            </a:r>
            <a:r>
              <a:rPr lang="zh-CN" altLang="en-US" sz="1100">
                <a:solidFill>
                  <a:srgbClr val="595959"/>
                </a:solidFill>
                <a:sym typeface="Arial" panose="020B0604020202020204" pitchFamily="34" charset="0"/>
              </a:rPr>
              <a:t>已决定拒绝你</a:t>
            </a:r>
            <a:endParaRPr lang="zh-CN" altLang="en-US" sz="1200">
              <a:solidFill>
                <a:srgbClr val="595959"/>
              </a:solidFill>
              <a:sym typeface="Arial" panose="020B0604020202020204" pitchFamily="34" charset="0"/>
            </a:endParaRPr>
          </a:p>
          <a:p>
            <a:pPr>
              <a:lnSpc>
                <a:spcPct val="125000"/>
              </a:lnSpc>
              <a:spcBef>
                <a:spcPts val="750"/>
              </a:spcBef>
            </a:pPr>
            <a:r>
              <a:rPr lang="zh-CN" altLang="en-US" sz="1200" b="1">
                <a:solidFill>
                  <a:srgbClr val="595959"/>
                </a:solidFill>
                <a:sym typeface="Arial" panose="020B0604020202020204" pitchFamily="34" charset="0"/>
              </a:rPr>
              <a:t>经常用手摩擦脸皮</a:t>
            </a:r>
          </a:p>
          <a:p>
            <a:pPr>
              <a:lnSpc>
                <a:spcPct val="125000"/>
              </a:lnSpc>
              <a:spcBef>
                <a:spcPts val="750"/>
              </a:spcBef>
            </a:pPr>
            <a:r>
              <a:rPr lang="zh-CN" altLang="en-US" sz="1200">
                <a:solidFill>
                  <a:srgbClr val="595959"/>
                </a:solidFill>
                <a:sym typeface="Arial" panose="020B0604020202020204" pitchFamily="34" charset="0"/>
              </a:rPr>
              <a:t>     </a:t>
            </a:r>
            <a:r>
              <a:rPr lang="zh-CN" altLang="en-US" sz="1100">
                <a:solidFill>
                  <a:srgbClr val="595959"/>
                </a:solidFill>
                <a:sym typeface="Arial" panose="020B0604020202020204" pitchFamily="34" charset="0"/>
              </a:rPr>
              <a:t>正在思考，可以稍做停顿</a:t>
            </a:r>
            <a:endParaRPr lang="zh-CN" altLang="en-US" sz="1200">
              <a:solidFill>
                <a:srgbClr val="595959"/>
              </a:solidFill>
              <a:sym typeface="Arial" panose="020B0604020202020204" pitchFamily="34" charset="0"/>
            </a:endParaRPr>
          </a:p>
        </p:txBody>
      </p:sp>
      <p:sp>
        <p:nvSpPr>
          <p:cNvPr id="10" name="文本框 23"/>
          <p:cNvSpPr txBox="1"/>
          <p:nvPr/>
        </p:nvSpPr>
        <p:spPr>
          <a:xfrm>
            <a:off x="1202167" y="424726"/>
            <a:ext cx="2831544" cy="392415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  <a:sp3d contourW="12700"/>
          </a:bodyPr>
          <a:lstStyle/>
          <a:p>
            <a:pPr fontAlgn="auto">
              <a:defRPr/>
            </a:pPr>
            <a:r>
              <a:rPr lang="zh-CN" altLang="en-US" sz="2100" b="1" noProof="1">
                <a:solidFill>
                  <a:srgbClr val="C00000"/>
                </a:solidFill>
                <a:latin typeface="+mn-ea"/>
              </a:rPr>
              <a:t>与上司沟通的注意事项</a:t>
            </a:r>
          </a:p>
        </p:txBody>
      </p:sp>
      <p:pic>
        <p:nvPicPr>
          <p:cNvPr id="6" name="Picture 3" descr="C:\Users\Administrator\Desktop\qwas71重复用\46e542e2380dbba7885d76db4f67118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1504950"/>
            <a:ext cx="3324225" cy="311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6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/>
          <p:nvPr/>
        </p:nvSpPr>
        <p:spPr bwMode="auto">
          <a:xfrm>
            <a:off x="1059656" y="3714750"/>
            <a:ext cx="3802384" cy="424732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  <a:sp3d contourW="12700"/>
          </a:bodyPr>
          <a:lstStyle/>
          <a:p>
            <a:pPr algn="ctr" fontAlgn="auto">
              <a:lnSpc>
                <a:spcPct val="120000"/>
              </a:lnSpc>
              <a:defRPr/>
            </a:pPr>
            <a:r>
              <a:rPr lang="zh-CN" altLang="en-US" b="1" noProof="1">
                <a:solidFill>
                  <a:schemeClr val="bg1"/>
                </a:solidFill>
                <a:latin typeface="+mn-ea"/>
                <a:ea typeface="+mn-ea"/>
              </a:rPr>
              <a:t>实事求是型</a:t>
            </a:r>
            <a:endParaRPr lang="zh-CN" altLang="en-US" b="1" noProof="1">
              <a:solidFill>
                <a:schemeClr val="bg1"/>
              </a:solidFill>
              <a:latin typeface="+mn-ea"/>
            </a:endParaRPr>
          </a:p>
        </p:txBody>
      </p:sp>
      <p:sp>
        <p:nvSpPr>
          <p:cNvPr id="32" name="矩形 31"/>
          <p:cNvSpPr>
            <a:spLocks noChangeArrowheads="1"/>
          </p:cNvSpPr>
          <p:nvPr/>
        </p:nvSpPr>
        <p:spPr bwMode="auto">
          <a:xfrm>
            <a:off x="989409" y="4180285"/>
            <a:ext cx="3987223" cy="53091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25000"/>
              </a:lnSpc>
              <a:buFont typeface="Wingdings" panose="05000000000000000000" pitchFamily="2" charset="2"/>
              <a:buNone/>
            </a:pPr>
            <a:r>
              <a:rPr lang="zh-CN" altLang="en-US" sz="1200">
                <a:solidFill>
                  <a:srgbClr val="595959"/>
                </a:solidFill>
                <a:sym typeface="Arial" panose="020B0604020202020204" pitchFamily="34" charset="0"/>
              </a:rPr>
              <a:t>谈他感兴趣的话题、直接切入实质性问题、直截了当回答问题、汇报加入关键性细节</a:t>
            </a:r>
          </a:p>
        </p:txBody>
      </p:sp>
      <p:sp>
        <p:nvSpPr>
          <p:cNvPr id="33" name="矩形 32"/>
          <p:cNvSpPr>
            <a:spLocks noChangeArrowheads="1"/>
          </p:cNvSpPr>
          <p:nvPr/>
        </p:nvSpPr>
        <p:spPr bwMode="auto">
          <a:xfrm>
            <a:off x="1019175" y="2986768"/>
            <a:ext cx="3987223" cy="53091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25000"/>
              </a:lnSpc>
              <a:buFont typeface="Wingdings" panose="05000000000000000000" pitchFamily="2" charset="2"/>
              <a:buNone/>
            </a:pPr>
            <a:r>
              <a:rPr lang="zh-CN" altLang="en-US" sz="1200">
                <a:solidFill>
                  <a:srgbClr val="595959"/>
                </a:solidFill>
                <a:sym typeface="Arial" panose="020B0604020202020204" pitchFamily="34" charset="0"/>
              </a:rPr>
              <a:t>和蔼友善、真心诚意赞美、言之有物称赞、多用肢体语言、开诚布公谈问题、不私下发泄</a:t>
            </a:r>
          </a:p>
        </p:txBody>
      </p:sp>
      <p:sp>
        <p:nvSpPr>
          <p:cNvPr id="34" name="矩形 33"/>
          <p:cNvSpPr>
            <a:spLocks noChangeArrowheads="1"/>
          </p:cNvSpPr>
          <p:nvPr/>
        </p:nvSpPr>
        <p:spPr bwMode="auto">
          <a:xfrm>
            <a:off x="1044178" y="1703358"/>
            <a:ext cx="3985022" cy="53091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25000"/>
              </a:lnSpc>
              <a:buFont typeface="Wingdings" panose="05000000000000000000" pitchFamily="2" charset="2"/>
              <a:buNone/>
            </a:pPr>
            <a:r>
              <a:rPr lang="zh-CN" altLang="en-US" sz="1200">
                <a:solidFill>
                  <a:srgbClr val="595959"/>
                </a:solidFill>
                <a:sym typeface="Arial" panose="020B0604020202020204" pitchFamily="34" charset="0"/>
              </a:rPr>
              <a:t>简明扼要、干脆利索、不拖泥带水、不拐弯抹角、尊重他的权威、认真对待他的命令、称赞他的成就</a:t>
            </a:r>
          </a:p>
        </p:txBody>
      </p:sp>
      <p:sp>
        <p:nvSpPr>
          <p:cNvPr id="20" name="矩形 19"/>
          <p:cNvSpPr/>
          <p:nvPr/>
        </p:nvSpPr>
        <p:spPr bwMode="auto">
          <a:xfrm>
            <a:off x="1059656" y="1209248"/>
            <a:ext cx="3802384" cy="424732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  <a:sp3d contourW="12700"/>
          </a:bodyPr>
          <a:lstStyle/>
          <a:p>
            <a:pPr algn="ctr" fontAlgn="auto">
              <a:lnSpc>
                <a:spcPct val="120000"/>
              </a:lnSpc>
              <a:defRPr/>
            </a:pPr>
            <a:r>
              <a:rPr lang="zh-CN" altLang="en-US" b="1" noProof="1">
                <a:solidFill>
                  <a:schemeClr val="bg1"/>
                </a:solidFill>
                <a:latin typeface="+mn-ea"/>
                <a:ea typeface="+mn-ea"/>
              </a:rPr>
              <a:t>控制型</a:t>
            </a:r>
            <a:endParaRPr lang="zh-CN" altLang="en-US" b="1" noProof="1">
              <a:solidFill>
                <a:schemeClr val="bg1"/>
              </a:solidFill>
              <a:latin typeface="+mn-ea"/>
            </a:endParaRPr>
          </a:p>
        </p:txBody>
      </p:sp>
      <p:sp>
        <p:nvSpPr>
          <p:cNvPr id="21" name="矩形 20"/>
          <p:cNvSpPr/>
          <p:nvPr/>
        </p:nvSpPr>
        <p:spPr bwMode="auto">
          <a:xfrm>
            <a:off x="1135855" y="2419350"/>
            <a:ext cx="3661555" cy="424732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  <a:sp3d contourW="12700"/>
          </a:bodyPr>
          <a:lstStyle/>
          <a:p>
            <a:pPr algn="ctr" fontAlgn="auto">
              <a:lnSpc>
                <a:spcPct val="120000"/>
              </a:lnSpc>
              <a:defRPr/>
            </a:pPr>
            <a:r>
              <a:rPr lang="zh-CN" altLang="en-US" b="1" noProof="1">
                <a:solidFill>
                  <a:schemeClr val="bg1"/>
                </a:solidFill>
                <a:latin typeface="+mn-ea"/>
                <a:ea typeface="+mn-ea"/>
              </a:rPr>
              <a:t>互动型</a:t>
            </a:r>
            <a:endParaRPr lang="zh-CN" altLang="en-US" b="1" noProof="1">
              <a:solidFill>
                <a:schemeClr val="bg1"/>
              </a:solidFill>
              <a:latin typeface="+mn-ea"/>
            </a:endParaRPr>
          </a:p>
        </p:txBody>
      </p:sp>
      <p:sp>
        <p:nvSpPr>
          <p:cNvPr id="25" name="文本框 23"/>
          <p:cNvSpPr txBox="1"/>
          <p:nvPr/>
        </p:nvSpPr>
        <p:spPr>
          <a:xfrm>
            <a:off x="1202167" y="424726"/>
            <a:ext cx="2562240" cy="392415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  <a:sp3d contourW="12700"/>
          </a:bodyPr>
          <a:lstStyle/>
          <a:p>
            <a:pPr fontAlgn="auto">
              <a:defRPr/>
            </a:pPr>
            <a:r>
              <a:rPr lang="zh-CN" altLang="en-US" sz="2100" b="1" noProof="1">
                <a:solidFill>
                  <a:srgbClr val="C00000"/>
                </a:solidFill>
                <a:latin typeface="+mn-ea"/>
              </a:rPr>
              <a:t>不同上司的沟通方法</a:t>
            </a:r>
          </a:p>
        </p:txBody>
      </p:sp>
      <p:pic>
        <p:nvPicPr>
          <p:cNvPr id="9" name="图片 8" descr="5a97c4ad0c5ce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76800" y="666750"/>
            <a:ext cx="4038600" cy="4205645"/>
          </a:xfrm>
          <a:prstGeom prst="rect">
            <a:avLst/>
          </a:prstGeom>
        </p:spPr>
      </p:pic>
    </p:spTree>
  </p:cSld>
  <p:clrMapOvr>
    <a:masterClrMapping/>
  </p:clrMapOvr>
  <p:transition spd="slow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图片 1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9" y="0"/>
            <a:ext cx="9140825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</p:pic>
      <p:sp>
        <p:nvSpPr>
          <p:cNvPr id="220" name="Freeform 5"/>
          <p:cNvSpPr/>
          <p:nvPr/>
        </p:nvSpPr>
        <p:spPr bwMode="auto">
          <a:xfrm>
            <a:off x="3289087" y="2219129"/>
            <a:ext cx="796796" cy="70593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5875">
            <a:gradFill flip="none" rotWithShape="1">
              <a:gsLst>
                <a:gs pos="0">
                  <a:schemeClr val="bg1">
                    <a:lumMod val="6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</a:ln>
          <a:effectLst>
            <a:innerShdw blurRad="114300">
              <a:prstClr val="black"/>
            </a:inn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21" name="Freeform 5"/>
          <p:cNvSpPr/>
          <p:nvPr/>
        </p:nvSpPr>
        <p:spPr bwMode="auto">
          <a:xfrm>
            <a:off x="3289087" y="3299422"/>
            <a:ext cx="796796" cy="70593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5875">
            <a:gradFill flip="none" rotWithShape="1">
              <a:gsLst>
                <a:gs pos="0">
                  <a:schemeClr val="bg1">
                    <a:lumMod val="6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</a:ln>
          <a:effectLst>
            <a:innerShdw blurRad="114300">
              <a:prstClr val="black"/>
            </a:inn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19" name="Freeform 5"/>
          <p:cNvSpPr/>
          <p:nvPr/>
        </p:nvSpPr>
        <p:spPr bwMode="auto">
          <a:xfrm>
            <a:off x="3280178" y="1236001"/>
            <a:ext cx="796796" cy="70593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5875">
            <a:gradFill flip="none" rotWithShape="1">
              <a:gsLst>
                <a:gs pos="0">
                  <a:schemeClr val="bg1">
                    <a:lumMod val="6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</a:ln>
          <a:effectLst>
            <a:innerShdw blurRad="114300">
              <a:prstClr val="black"/>
            </a:inn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96" name="圆角矩形 95"/>
          <p:cNvSpPr/>
          <p:nvPr/>
        </p:nvSpPr>
        <p:spPr>
          <a:xfrm rot="7971132">
            <a:off x="240954" y="1645687"/>
            <a:ext cx="2955974" cy="2430185"/>
          </a:xfrm>
          <a:prstGeom prst="roundRect">
            <a:avLst>
              <a:gd name="adj" fmla="val 47577"/>
            </a:avLst>
          </a:prstGeom>
          <a:gradFill>
            <a:gsLst>
              <a:gs pos="0">
                <a:schemeClr val="tx1">
                  <a:alpha val="66000"/>
                </a:schemeClr>
              </a:gs>
              <a:gs pos="100000">
                <a:srgbClr val="E8E8E8">
                  <a:alpha val="0"/>
                </a:srgbClr>
              </a:gs>
            </a:gsLst>
            <a:lin ang="0" scaled="0"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97" name="圆角矩形 96"/>
          <p:cNvSpPr/>
          <p:nvPr/>
        </p:nvSpPr>
        <p:spPr>
          <a:xfrm rot="7971132">
            <a:off x="213078" y="1587609"/>
            <a:ext cx="2955974" cy="2430185"/>
          </a:xfrm>
          <a:prstGeom prst="roundRect">
            <a:avLst>
              <a:gd name="adj" fmla="val 47577"/>
            </a:avLst>
          </a:prstGeom>
          <a:gradFill>
            <a:gsLst>
              <a:gs pos="0">
                <a:schemeClr val="tx1">
                  <a:alpha val="66000"/>
                </a:schemeClr>
              </a:gs>
              <a:gs pos="100000">
                <a:srgbClr val="E8E8E8">
                  <a:alpha val="0"/>
                </a:srgbClr>
              </a:gs>
            </a:gsLst>
            <a:lin ang="0" scaled="0"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4" name="组合 121"/>
          <p:cNvGrpSpPr/>
          <p:nvPr/>
        </p:nvGrpSpPr>
        <p:grpSpPr>
          <a:xfrm>
            <a:off x="4602876" y="1263366"/>
            <a:ext cx="3954409" cy="755825"/>
            <a:chOff x="4555084" y="1092328"/>
            <a:chExt cx="4697323" cy="1150809"/>
          </a:xfrm>
        </p:grpSpPr>
        <p:pic>
          <p:nvPicPr>
            <p:cNvPr id="123" name="图片 122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66000"/>
                      </a14:imgEffect>
                    </a14:imgLayer>
                  </a14:imgProps>
                </a:ext>
              </a:extLst>
            </a:blip>
            <a:srcRect t="76775"/>
            <a:stretch>
              <a:fillRect/>
            </a:stretch>
          </p:blipFill>
          <p:spPr>
            <a:xfrm>
              <a:off x="4926460" y="2041830"/>
              <a:ext cx="3646270" cy="201307"/>
            </a:xfrm>
            <a:prstGeom prst="rect">
              <a:avLst/>
            </a:prstGeom>
          </p:spPr>
        </p:pic>
        <p:grpSp>
          <p:nvGrpSpPr>
            <p:cNvPr id="5" name="组合 123"/>
            <p:cNvGrpSpPr/>
            <p:nvPr/>
          </p:nvGrpSpPr>
          <p:grpSpPr>
            <a:xfrm>
              <a:off x="4555084" y="1092328"/>
              <a:ext cx="4697323" cy="974451"/>
              <a:chOff x="4555084" y="1092328"/>
              <a:chExt cx="4697323" cy="974451"/>
            </a:xfrm>
          </p:grpSpPr>
          <p:pic>
            <p:nvPicPr>
              <p:cNvPr id="125" name="图片 124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66000"/>
                        </a14:imgEffect>
                      </a14:imgLayer>
                    </a14:imgProps>
                  </a:ext>
                </a:extLst>
              </a:blip>
              <a:srcRect t="76775"/>
              <a:stretch>
                <a:fillRect/>
              </a:stretch>
            </p:blipFill>
            <p:spPr>
              <a:xfrm rot="16200000">
                <a:off x="8600149" y="1414521"/>
                <a:ext cx="958122" cy="346394"/>
              </a:xfrm>
              <a:prstGeom prst="rect">
                <a:avLst/>
              </a:prstGeom>
            </p:spPr>
          </p:pic>
          <p:sp>
            <p:nvSpPr>
              <p:cNvPr id="126" name="圆角矩形 125"/>
              <p:cNvSpPr/>
              <p:nvPr/>
            </p:nvSpPr>
            <p:spPr>
              <a:xfrm>
                <a:off x="4555084" y="1092328"/>
                <a:ext cx="4389024" cy="958122"/>
              </a:xfrm>
              <a:prstGeom prst="roundRect">
                <a:avLst>
                  <a:gd name="adj" fmla="val 9218"/>
                </a:avLst>
              </a:prstGeom>
              <a:gradFill>
                <a:gsLst>
                  <a:gs pos="47000">
                    <a:srgbClr val="FDFDFD"/>
                  </a:gs>
                  <a:gs pos="53000">
                    <a:srgbClr val="E8E8E8"/>
                  </a:gs>
                  <a:gs pos="100000">
                    <a:srgbClr val="ECECEC"/>
                  </a:gs>
                </a:gsLst>
                <a:lin ang="5400000" scaled="1"/>
              </a:gradFill>
              <a:ln>
                <a:noFill/>
              </a:ln>
              <a:effectLst>
                <a:outerShdw blurRad="76200" dist="38100" dir="2700000" algn="tl" rotWithShape="0">
                  <a:prstClr val="black">
                    <a:alpha val="1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</p:grpSp>
      </p:grpSp>
      <p:grpSp>
        <p:nvGrpSpPr>
          <p:cNvPr id="6" name="组合 126"/>
          <p:cNvGrpSpPr/>
          <p:nvPr/>
        </p:nvGrpSpPr>
        <p:grpSpPr>
          <a:xfrm>
            <a:off x="4602875" y="2280688"/>
            <a:ext cx="3954410" cy="755825"/>
            <a:chOff x="4555084" y="2343654"/>
            <a:chExt cx="4697324" cy="1145415"/>
          </a:xfrm>
        </p:grpSpPr>
        <p:pic>
          <p:nvPicPr>
            <p:cNvPr id="128" name="图片 127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66000"/>
                      </a14:imgEffect>
                    </a14:imgLayer>
                  </a14:imgProps>
                </a:ext>
              </a:extLst>
            </a:blip>
            <a:srcRect t="76775"/>
            <a:stretch>
              <a:fillRect/>
            </a:stretch>
          </p:blipFill>
          <p:spPr>
            <a:xfrm>
              <a:off x="4926460" y="3287762"/>
              <a:ext cx="3646270" cy="201307"/>
            </a:xfrm>
            <a:prstGeom prst="rect">
              <a:avLst/>
            </a:prstGeom>
          </p:spPr>
        </p:pic>
        <p:grpSp>
          <p:nvGrpSpPr>
            <p:cNvPr id="7" name="组合 128"/>
            <p:cNvGrpSpPr/>
            <p:nvPr/>
          </p:nvGrpSpPr>
          <p:grpSpPr>
            <a:xfrm>
              <a:off x="4555084" y="2343654"/>
              <a:ext cx="4697324" cy="974451"/>
              <a:chOff x="4555084" y="2343654"/>
              <a:chExt cx="4697324" cy="974451"/>
            </a:xfrm>
          </p:grpSpPr>
          <p:pic>
            <p:nvPicPr>
              <p:cNvPr id="130" name="图片 129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66000"/>
                        </a14:imgEffect>
                      </a14:imgLayer>
                    </a14:imgProps>
                  </a:ext>
                </a:extLst>
              </a:blip>
              <a:srcRect t="76775"/>
              <a:stretch>
                <a:fillRect/>
              </a:stretch>
            </p:blipFill>
            <p:spPr>
              <a:xfrm rot="16200000">
                <a:off x="8600150" y="2665847"/>
                <a:ext cx="958122" cy="346394"/>
              </a:xfrm>
              <a:prstGeom prst="rect">
                <a:avLst/>
              </a:prstGeom>
            </p:spPr>
          </p:pic>
          <p:sp>
            <p:nvSpPr>
              <p:cNvPr id="131" name="圆角矩形 130"/>
              <p:cNvSpPr/>
              <p:nvPr/>
            </p:nvSpPr>
            <p:spPr>
              <a:xfrm>
                <a:off x="4555084" y="2343654"/>
                <a:ext cx="4389024" cy="958122"/>
              </a:xfrm>
              <a:prstGeom prst="roundRect">
                <a:avLst>
                  <a:gd name="adj" fmla="val 9218"/>
                </a:avLst>
              </a:prstGeom>
              <a:gradFill>
                <a:gsLst>
                  <a:gs pos="47000">
                    <a:srgbClr val="FDFDFD"/>
                  </a:gs>
                  <a:gs pos="53000">
                    <a:srgbClr val="E8E8E8"/>
                  </a:gs>
                  <a:gs pos="100000">
                    <a:srgbClr val="ECECEC"/>
                  </a:gs>
                </a:gsLst>
                <a:lin ang="5400000" scaled="1"/>
              </a:gradFill>
              <a:ln>
                <a:noFill/>
              </a:ln>
              <a:effectLst>
                <a:outerShdw blurRad="76200" dist="38100" dir="2700000" algn="tl" rotWithShape="0">
                  <a:prstClr val="black">
                    <a:alpha val="1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</p:grpSp>
      </p:grpSp>
      <p:grpSp>
        <p:nvGrpSpPr>
          <p:cNvPr id="8" name="组合 131"/>
          <p:cNvGrpSpPr/>
          <p:nvPr/>
        </p:nvGrpSpPr>
        <p:grpSpPr>
          <a:xfrm>
            <a:off x="4602877" y="3339925"/>
            <a:ext cx="3954410" cy="755825"/>
            <a:chOff x="4555084" y="3594980"/>
            <a:chExt cx="4697325" cy="1150703"/>
          </a:xfrm>
        </p:grpSpPr>
        <p:pic>
          <p:nvPicPr>
            <p:cNvPr id="133" name="图片 132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66000"/>
                      </a14:imgEffect>
                    </a14:imgLayer>
                  </a14:imgProps>
                </a:ext>
              </a:extLst>
            </a:blip>
            <a:srcRect t="76775"/>
            <a:stretch>
              <a:fillRect/>
            </a:stretch>
          </p:blipFill>
          <p:spPr>
            <a:xfrm>
              <a:off x="4926460" y="4544376"/>
              <a:ext cx="3646270" cy="201307"/>
            </a:xfrm>
            <a:prstGeom prst="rect">
              <a:avLst/>
            </a:prstGeom>
          </p:spPr>
        </p:pic>
        <p:grpSp>
          <p:nvGrpSpPr>
            <p:cNvPr id="9" name="组合 133"/>
            <p:cNvGrpSpPr/>
            <p:nvPr/>
          </p:nvGrpSpPr>
          <p:grpSpPr>
            <a:xfrm>
              <a:off x="4555084" y="3594980"/>
              <a:ext cx="4697325" cy="974450"/>
              <a:chOff x="4555084" y="3594980"/>
              <a:chExt cx="4697325" cy="974450"/>
            </a:xfrm>
          </p:grpSpPr>
          <p:pic>
            <p:nvPicPr>
              <p:cNvPr id="139" name="图片 138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66000"/>
                        </a14:imgEffect>
                      </a14:imgLayer>
                    </a14:imgProps>
                  </a:ext>
                </a:extLst>
              </a:blip>
              <a:srcRect t="76775"/>
              <a:stretch>
                <a:fillRect/>
              </a:stretch>
            </p:blipFill>
            <p:spPr>
              <a:xfrm rot="16200000">
                <a:off x="8600151" y="3917172"/>
                <a:ext cx="958122" cy="346394"/>
              </a:xfrm>
              <a:prstGeom prst="rect">
                <a:avLst/>
              </a:prstGeom>
            </p:spPr>
          </p:pic>
          <p:sp>
            <p:nvSpPr>
              <p:cNvPr id="140" name="圆角矩形 139"/>
              <p:cNvSpPr/>
              <p:nvPr/>
            </p:nvSpPr>
            <p:spPr>
              <a:xfrm>
                <a:off x="4555084" y="3594980"/>
                <a:ext cx="4389024" cy="958122"/>
              </a:xfrm>
              <a:prstGeom prst="roundRect">
                <a:avLst>
                  <a:gd name="adj" fmla="val 9218"/>
                </a:avLst>
              </a:prstGeom>
              <a:gradFill>
                <a:gsLst>
                  <a:gs pos="47000">
                    <a:srgbClr val="FDFDFD"/>
                  </a:gs>
                  <a:gs pos="53000">
                    <a:srgbClr val="E8E8E8"/>
                  </a:gs>
                  <a:gs pos="100000">
                    <a:srgbClr val="ECECEC"/>
                  </a:gs>
                </a:gsLst>
                <a:lin ang="5400000" scaled="1"/>
              </a:gradFill>
              <a:ln>
                <a:noFill/>
              </a:ln>
              <a:effectLst>
                <a:outerShdw blurRad="76200" dist="38100" dir="2700000" algn="tl" rotWithShape="0">
                  <a:prstClr val="black">
                    <a:alpha val="1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</p:grpSp>
      </p:grpSp>
      <p:grpSp>
        <p:nvGrpSpPr>
          <p:cNvPr id="12" name="组合 160"/>
          <p:cNvGrpSpPr/>
          <p:nvPr/>
        </p:nvGrpSpPr>
        <p:grpSpPr>
          <a:xfrm>
            <a:off x="4164771" y="1200495"/>
            <a:ext cx="742150" cy="2895255"/>
            <a:chOff x="3971019" y="796001"/>
            <a:chExt cx="989404" cy="5338506"/>
          </a:xfrm>
        </p:grpSpPr>
        <p:sp>
          <p:nvSpPr>
            <p:cNvPr id="162" name="矩形 161"/>
            <p:cNvSpPr/>
            <p:nvPr/>
          </p:nvSpPr>
          <p:spPr>
            <a:xfrm>
              <a:off x="4614031" y="796001"/>
              <a:ext cx="346392" cy="5287413"/>
            </a:xfrm>
            <a:prstGeom prst="rect">
              <a:avLst/>
            </a:prstGeom>
            <a:gradFill>
              <a:gsLst>
                <a:gs pos="0">
                  <a:schemeClr val="tx1">
                    <a:alpha val="8000"/>
                  </a:schemeClr>
                </a:gs>
                <a:gs pos="100000">
                  <a:srgbClr val="F2F2F2">
                    <a:alpha val="0"/>
                  </a:srgbClr>
                </a:gs>
              </a:gsLst>
              <a:lin ang="0" scaled="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2" name="矩形 171"/>
            <p:cNvSpPr/>
            <p:nvPr/>
          </p:nvSpPr>
          <p:spPr>
            <a:xfrm>
              <a:off x="4178614" y="796001"/>
              <a:ext cx="452661" cy="5287413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73" name="图片 172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66000"/>
                      </a14:imgEffect>
                    </a14:imgLayer>
                  </a14:imgProps>
                </a:ext>
              </a:extLst>
            </a:blip>
            <a:srcRect t="76775"/>
            <a:stretch>
              <a:fillRect/>
            </a:stretch>
          </p:blipFill>
          <p:spPr>
            <a:xfrm rot="5400000">
              <a:off x="1404452" y="3362569"/>
              <a:ext cx="5338505" cy="205371"/>
            </a:xfrm>
            <a:prstGeom prst="rect">
              <a:avLst/>
            </a:prstGeom>
          </p:spPr>
        </p:pic>
        <p:sp>
          <p:nvSpPr>
            <p:cNvPr id="174" name="流程图: 手动输入 32"/>
            <p:cNvSpPr/>
            <p:nvPr/>
          </p:nvSpPr>
          <p:spPr>
            <a:xfrm flipH="1" flipV="1">
              <a:off x="4614203" y="796001"/>
              <a:ext cx="345594" cy="920797"/>
            </a:xfrm>
            <a:custGeom>
              <a:avLst/>
              <a:gdLst>
                <a:gd name="connsiteX0" fmla="*/ 0 w 10000"/>
                <a:gd name="connsiteY0" fmla="*/ 200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2000 h 10000"/>
                <a:gd name="connsiteX0-1" fmla="*/ 0 w 10000"/>
                <a:gd name="connsiteY0-2" fmla="*/ 6677 h 10000"/>
                <a:gd name="connsiteX1-3" fmla="*/ 10000 w 10000"/>
                <a:gd name="connsiteY1-4" fmla="*/ 0 h 10000"/>
                <a:gd name="connsiteX2-5" fmla="*/ 10000 w 10000"/>
                <a:gd name="connsiteY2-6" fmla="*/ 10000 h 10000"/>
                <a:gd name="connsiteX3-7" fmla="*/ 0 w 10000"/>
                <a:gd name="connsiteY3-8" fmla="*/ 10000 h 10000"/>
                <a:gd name="connsiteX4-9" fmla="*/ 0 w 10000"/>
                <a:gd name="connsiteY4-10" fmla="*/ 6677 h 10000"/>
                <a:gd name="connsiteX0-11" fmla="*/ 0 w 10000"/>
                <a:gd name="connsiteY0-12" fmla="*/ 6875 h 10000"/>
                <a:gd name="connsiteX1-13" fmla="*/ 10000 w 10000"/>
                <a:gd name="connsiteY1-14" fmla="*/ 0 h 10000"/>
                <a:gd name="connsiteX2-15" fmla="*/ 10000 w 10000"/>
                <a:gd name="connsiteY2-16" fmla="*/ 10000 h 10000"/>
                <a:gd name="connsiteX3-17" fmla="*/ 0 w 10000"/>
                <a:gd name="connsiteY3-18" fmla="*/ 10000 h 10000"/>
                <a:gd name="connsiteX4-19" fmla="*/ 0 w 10000"/>
                <a:gd name="connsiteY4-20" fmla="*/ 6875 h 10000"/>
                <a:gd name="connsiteX0-21" fmla="*/ 0 w 10185"/>
                <a:gd name="connsiteY0-22" fmla="*/ 6624 h 10000"/>
                <a:gd name="connsiteX1-23" fmla="*/ 10185 w 10185"/>
                <a:gd name="connsiteY1-24" fmla="*/ 0 h 10000"/>
                <a:gd name="connsiteX2-25" fmla="*/ 10185 w 10185"/>
                <a:gd name="connsiteY2-26" fmla="*/ 10000 h 10000"/>
                <a:gd name="connsiteX3-27" fmla="*/ 185 w 10185"/>
                <a:gd name="connsiteY3-28" fmla="*/ 10000 h 10000"/>
                <a:gd name="connsiteX4-29" fmla="*/ 0 w 10185"/>
                <a:gd name="connsiteY4-30" fmla="*/ 6624 h 10000"/>
                <a:gd name="connsiteX0-31" fmla="*/ 0 w 10092"/>
                <a:gd name="connsiteY0-32" fmla="*/ 8092 h 10000"/>
                <a:gd name="connsiteX1-33" fmla="*/ 10092 w 10092"/>
                <a:gd name="connsiteY1-34" fmla="*/ 0 h 10000"/>
                <a:gd name="connsiteX2-35" fmla="*/ 10092 w 10092"/>
                <a:gd name="connsiteY2-36" fmla="*/ 10000 h 10000"/>
                <a:gd name="connsiteX3-37" fmla="*/ 92 w 10092"/>
                <a:gd name="connsiteY3-38" fmla="*/ 10000 h 10000"/>
                <a:gd name="connsiteX4-39" fmla="*/ 0 w 10092"/>
                <a:gd name="connsiteY4-40" fmla="*/ 8092 h 10000"/>
                <a:gd name="connsiteX0-41" fmla="*/ 0 w 10092"/>
                <a:gd name="connsiteY0-42" fmla="*/ 8736 h 10000"/>
                <a:gd name="connsiteX1-43" fmla="*/ 10092 w 10092"/>
                <a:gd name="connsiteY1-44" fmla="*/ 0 h 10000"/>
                <a:gd name="connsiteX2-45" fmla="*/ 10092 w 10092"/>
                <a:gd name="connsiteY2-46" fmla="*/ 10000 h 10000"/>
                <a:gd name="connsiteX3-47" fmla="*/ 92 w 10092"/>
                <a:gd name="connsiteY3-48" fmla="*/ 10000 h 10000"/>
                <a:gd name="connsiteX4-49" fmla="*/ 0 w 10092"/>
                <a:gd name="connsiteY4-50" fmla="*/ 8736 h 100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0092" h="10000">
                  <a:moveTo>
                    <a:pt x="0" y="8736"/>
                  </a:moveTo>
                  <a:lnTo>
                    <a:pt x="10092" y="0"/>
                  </a:lnTo>
                  <a:lnTo>
                    <a:pt x="10092" y="10000"/>
                  </a:lnTo>
                  <a:lnTo>
                    <a:pt x="92" y="10000"/>
                  </a:lnTo>
                  <a:cubicBezTo>
                    <a:pt x="30" y="8875"/>
                    <a:pt x="62" y="9861"/>
                    <a:pt x="0" y="8736"/>
                  </a:cubicBezTo>
                  <a:close/>
                </a:path>
              </a:pathLst>
            </a:custGeom>
            <a:gradFill>
              <a:gsLst>
                <a:gs pos="0">
                  <a:schemeClr val="tx1">
                    <a:alpha val="21000"/>
                  </a:schemeClr>
                </a:gs>
                <a:gs pos="100000">
                  <a:srgbClr val="F2F2F2">
                    <a:alpha val="0"/>
                  </a:srgbClr>
                </a:gs>
              </a:gsLst>
              <a:lin ang="10800000" scaled="0"/>
            </a:grad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5" name="梯形 184"/>
            <p:cNvSpPr/>
            <p:nvPr/>
          </p:nvSpPr>
          <p:spPr>
            <a:xfrm rot="5400000">
              <a:off x="4085362" y="2026910"/>
              <a:ext cx="1396262" cy="345868"/>
            </a:xfrm>
            <a:prstGeom prst="trapezoid">
              <a:avLst>
                <a:gd name="adj" fmla="val 173951"/>
              </a:avLst>
            </a:prstGeom>
            <a:gradFill>
              <a:gsLst>
                <a:gs pos="100000">
                  <a:schemeClr val="tx1">
                    <a:alpha val="21000"/>
                  </a:schemeClr>
                </a:gs>
                <a:gs pos="0">
                  <a:srgbClr val="F2F2F2">
                    <a:alpha val="0"/>
                  </a:srgbClr>
                </a:gs>
              </a:gsLst>
              <a:lin ang="5400000" scaled="0"/>
            </a:grad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6" name="梯形 185"/>
            <p:cNvSpPr/>
            <p:nvPr/>
          </p:nvSpPr>
          <p:spPr>
            <a:xfrm rot="5400000">
              <a:off x="4085362" y="3275907"/>
              <a:ext cx="1396262" cy="345868"/>
            </a:xfrm>
            <a:prstGeom prst="trapezoid">
              <a:avLst>
                <a:gd name="adj" fmla="val 173951"/>
              </a:avLst>
            </a:prstGeom>
            <a:gradFill>
              <a:gsLst>
                <a:gs pos="100000">
                  <a:schemeClr val="tx1">
                    <a:alpha val="21000"/>
                  </a:schemeClr>
                </a:gs>
                <a:gs pos="0">
                  <a:srgbClr val="F2F2F2">
                    <a:alpha val="0"/>
                  </a:srgbClr>
                </a:gs>
              </a:gsLst>
              <a:lin ang="5400000" scaled="0"/>
            </a:grad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7" name="梯形 186"/>
            <p:cNvSpPr/>
            <p:nvPr/>
          </p:nvSpPr>
          <p:spPr>
            <a:xfrm rot="5400000">
              <a:off x="4085362" y="4502881"/>
              <a:ext cx="1396262" cy="345868"/>
            </a:xfrm>
            <a:prstGeom prst="trapezoid">
              <a:avLst>
                <a:gd name="adj" fmla="val 173951"/>
              </a:avLst>
            </a:prstGeom>
            <a:gradFill>
              <a:gsLst>
                <a:gs pos="100000">
                  <a:schemeClr val="tx1">
                    <a:alpha val="21000"/>
                  </a:schemeClr>
                </a:gs>
                <a:gs pos="0">
                  <a:srgbClr val="F2F2F2">
                    <a:alpha val="0"/>
                  </a:srgbClr>
                </a:gs>
              </a:gsLst>
              <a:lin ang="5400000" scaled="0"/>
            </a:grad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8" name="流程图: 手动输入 32"/>
            <p:cNvSpPr/>
            <p:nvPr/>
          </p:nvSpPr>
          <p:spPr>
            <a:xfrm flipH="1">
              <a:off x="4614203" y="5187950"/>
              <a:ext cx="345594" cy="895464"/>
            </a:xfrm>
            <a:custGeom>
              <a:avLst/>
              <a:gdLst>
                <a:gd name="connsiteX0" fmla="*/ 0 w 10000"/>
                <a:gd name="connsiteY0" fmla="*/ 200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2000 h 10000"/>
                <a:gd name="connsiteX0-1" fmla="*/ 0 w 10000"/>
                <a:gd name="connsiteY0-2" fmla="*/ 6677 h 10000"/>
                <a:gd name="connsiteX1-3" fmla="*/ 10000 w 10000"/>
                <a:gd name="connsiteY1-4" fmla="*/ 0 h 10000"/>
                <a:gd name="connsiteX2-5" fmla="*/ 10000 w 10000"/>
                <a:gd name="connsiteY2-6" fmla="*/ 10000 h 10000"/>
                <a:gd name="connsiteX3-7" fmla="*/ 0 w 10000"/>
                <a:gd name="connsiteY3-8" fmla="*/ 10000 h 10000"/>
                <a:gd name="connsiteX4-9" fmla="*/ 0 w 10000"/>
                <a:gd name="connsiteY4-10" fmla="*/ 6677 h 10000"/>
                <a:gd name="connsiteX0-11" fmla="*/ 0 w 10000"/>
                <a:gd name="connsiteY0-12" fmla="*/ 6875 h 10000"/>
                <a:gd name="connsiteX1-13" fmla="*/ 10000 w 10000"/>
                <a:gd name="connsiteY1-14" fmla="*/ 0 h 10000"/>
                <a:gd name="connsiteX2-15" fmla="*/ 10000 w 10000"/>
                <a:gd name="connsiteY2-16" fmla="*/ 10000 h 10000"/>
                <a:gd name="connsiteX3-17" fmla="*/ 0 w 10000"/>
                <a:gd name="connsiteY3-18" fmla="*/ 10000 h 10000"/>
                <a:gd name="connsiteX4-19" fmla="*/ 0 w 10000"/>
                <a:gd name="connsiteY4-20" fmla="*/ 6875 h 10000"/>
                <a:gd name="connsiteX0-21" fmla="*/ 0 w 10185"/>
                <a:gd name="connsiteY0-22" fmla="*/ 6624 h 10000"/>
                <a:gd name="connsiteX1-23" fmla="*/ 10185 w 10185"/>
                <a:gd name="connsiteY1-24" fmla="*/ 0 h 10000"/>
                <a:gd name="connsiteX2-25" fmla="*/ 10185 w 10185"/>
                <a:gd name="connsiteY2-26" fmla="*/ 10000 h 10000"/>
                <a:gd name="connsiteX3-27" fmla="*/ 185 w 10185"/>
                <a:gd name="connsiteY3-28" fmla="*/ 10000 h 10000"/>
                <a:gd name="connsiteX4-29" fmla="*/ 0 w 10185"/>
                <a:gd name="connsiteY4-30" fmla="*/ 6624 h 10000"/>
                <a:gd name="connsiteX0-31" fmla="*/ 0 w 10092"/>
                <a:gd name="connsiteY0-32" fmla="*/ 8092 h 10000"/>
                <a:gd name="connsiteX1-33" fmla="*/ 10092 w 10092"/>
                <a:gd name="connsiteY1-34" fmla="*/ 0 h 10000"/>
                <a:gd name="connsiteX2-35" fmla="*/ 10092 w 10092"/>
                <a:gd name="connsiteY2-36" fmla="*/ 10000 h 10000"/>
                <a:gd name="connsiteX3-37" fmla="*/ 92 w 10092"/>
                <a:gd name="connsiteY3-38" fmla="*/ 10000 h 10000"/>
                <a:gd name="connsiteX4-39" fmla="*/ 0 w 10092"/>
                <a:gd name="connsiteY4-40" fmla="*/ 8092 h 10000"/>
                <a:gd name="connsiteX0-41" fmla="*/ 0 w 10092"/>
                <a:gd name="connsiteY0-42" fmla="*/ 8736 h 10000"/>
                <a:gd name="connsiteX1-43" fmla="*/ 10092 w 10092"/>
                <a:gd name="connsiteY1-44" fmla="*/ 0 h 10000"/>
                <a:gd name="connsiteX2-45" fmla="*/ 10092 w 10092"/>
                <a:gd name="connsiteY2-46" fmla="*/ 10000 h 10000"/>
                <a:gd name="connsiteX3-47" fmla="*/ 92 w 10092"/>
                <a:gd name="connsiteY3-48" fmla="*/ 10000 h 10000"/>
                <a:gd name="connsiteX4-49" fmla="*/ 0 w 10092"/>
                <a:gd name="connsiteY4-50" fmla="*/ 8736 h 100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0092" h="10000">
                  <a:moveTo>
                    <a:pt x="0" y="8736"/>
                  </a:moveTo>
                  <a:lnTo>
                    <a:pt x="10092" y="0"/>
                  </a:lnTo>
                  <a:lnTo>
                    <a:pt x="10092" y="10000"/>
                  </a:lnTo>
                  <a:lnTo>
                    <a:pt x="92" y="10000"/>
                  </a:lnTo>
                  <a:cubicBezTo>
                    <a:pt x="30" y="8875"/>
                    <a:pt x="62" y="9861"/>
                    <a:pt x="0" y="8736"/>
                  </a:cubicBezTo>
                  <a:close/>
                </a:path>
              </a:pathLst>
            </a:custGeom>
            <a:gradFill>
              <a:gsLst>
                <a:gs pos="0">
                  <a:schemeClr val="tx1">
                    <a:alpha val="21000"/>
                  </a:schemeClr>
                </a:gs>
                <a:gs pos="100000">
                  <a:srgbClr val="F2F2F2">
                    <a:alpha val="0"/>
                  </a:srgbClr>
                </a:gs>
              </a:gsLst>
              <a:lin ang="10800000" scaled="0"/>
            </a:grad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3" name="组合 188"/>
          <p:cNvGrpSpPr/>
          <p:nvPr/>
        </p:nvGrpSpPr>
        <p:grpSpPr>
          <a:xfrm>
            <a:off x="681625" y="1380826"/>
            <a:ext cx="2402113" cy="2401244"/>
            <a:chOff x="4179570" y="1588770"/>
            <a:chExt cx="2735580" cy="2735580"/>
          </a:xfrm>
        </p:grpSpPr>
        <p:sp>
          <p:nvSpPr>
            <p:cNvPr id="190" name="椭圆 189"/>
            <p:cNvSpPr/>
            <p:nvPr/>
          </p:nvSpPr>
          <p:spPr>
            <a:xfrm>
              <a:off x="4179570" y="1588770"/>
              <a:ext cx="2735580" cy="2735580"/>
            </a:xfrm>
            <a:prstGeom prst="ellipse">
              <a:avLst/>
            </a:prstGeom>
            <a:solidFill>
              <a:srgbClr val="C00000"/>
            </a:solidFill>
            <a:ln w="25400"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165100" dist="635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1" name="椭圆 190"/>
            <p:cNvSpPr/>
            <p:nvPr/>
          </p:nvSpPr>
          <p:spPr>
            <a:xfrm>
              <a:off x="4385545" y="1794746"/>
              <a:ext cx="2323632" cy="2323630"/>
            </a:xfrm>
            <a:prstGeom prst="ellipse">
              <a:avLst/>
            </a:prstGeom>
            <a:gradFill>
              <a:gsLst>
                <a:gs pos="100000">
                  <a:schemeClr val="bg1"/>
                </a:gs>
                <a:gs pos="2000">
                  <a:schemeClr val="bg1"/>
                </a:gs>
              </a:gsLst>
              <a:lin ang="2700000" scaled="1"/>
            </a:gradFill>
            <a:ln w="1905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127000" dist="508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92" name="TextBox 191"/>
          <p:cNvSpPr txBox="1"/>
          <p:nvPr/>
        </p:nvSpPr>
        <p:spPr>
          <a:xfrm>
            <a:off x="1003729" y="2306639"/>
            <a:ext cx="1757906" cy="861690"/>
          </a:xfrm>
          <a:prstGeom prst="rect">
            <a:avLst/>
          </a:prstGeom>
          <a:noFill/>
        </p:spPr>
        <p:txBody>
          <a:bodyPr wrap="square" lIns="91359" tIns="45678" rIns="91359" bIns="45678">
            <a:spAutoFit/>
          </a:bodyPr>
          <a:lstStyle/>
          <a:p>
            <a:pPr algn="ctr">
              <a:lnSpc>
                <a:spcPts val="3000"/>
              </a:lnSpc>
              <a:defRPr/>
            </a:pPr>
            <a:r>
              <a:rPr lang="zh-CN" altLang="en-US" sz="45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en-US" altLang="zh-CN" sz="45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ts val="3000"/>
              </a:lnSpc>
              <a:defRPr/>
            </a:pP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CONTENTS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3" name="矩形 192"/>
          <p:cNvSpPr/>
          <p:nvPr/>
        </p:nvSpPr>
        <p:spPr>
          <a:xfrm>
            <a:off x="5299771" y="1364737"/>
            <a:ext cx="2908489" cy="438582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fontAlgn="auto">
              <a:defRPr/>
            </a:pPr>
            <a:r>
              <a:rPr lang="zh-CN" altLang="en-US" sz="2400" b="1" noProof="1">
                <a:latin typeface="+mn-ea"/>
              </a:rPr>
              <a:t>拉近关系的谈话技巧</a:t>
            </a:r>
          </a:p>
        </p:txBody>
      </p:sp>
      <p:sp>
        <p:nvSpPr>
          <p:cNvPr id="194" name="矩形 193"/>
          <p:cNvSpPr/>
          <p:nvPr/>
        </p:nvSpPr>
        <p:spPr>
          <a:xfrm>
            <a:off x="5311969" y="2364357"/>
            <a:ext cx="2600712" cy="438582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fontAlgn="auto">
              <a:defRPr/>
            </a:pPr>
            <a:r>
              <a:rPr lang="zh-CN" altLang="en-US" sz="2400" b="1" noProof="1">
                <a:latin typeface="+mn-ea"/>
              </a:rPr>
              <a:t>与上司沟通的技巧</a:t>
            </a:r>
          </a:p>
        </p:txBody>
      </p:sp>
      <p:sp>
        <p:nvSpPr>
          <p:cNvPr id="195" name="矩形 194"/>
          <p:cNvSpPr/>
          <p:nvPr/>
        </p:nvSpPr>
        <p:spPr>
          <a:xfrm>
            <a:off x="5311967" y="3472528"/>
            <a:ext cx="2292935" cy="438582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fontAlgn="auto">
              <a:defRPr/>
            </a:pPr>
            <a:r>
              <a:rPr lang="zh-CN" altLang="en-US" sz="2400" b="1" noProof="1">
                <a:latin typeface="+mn-ea"/>
              </a:rPr>
              <a:t>公务接待的技巧</a:t>
            </a:r>
          </a:p>
        </p:txBody>
      </p:sp>
      <p:grpSp>
        <p:nvGrpSpPr>
          <p:cNvPr id="14" name="组合 229"/>
          <p:cNvGrpSpPr/>
          <p:nvPr/>
        </p:nvGrpSpPr>
        <p:grpSpPr>
          <a:xfrm>
            <a:off x="6173710" y="-897687"/>
            <a:ext cx="1179281" cy="1179281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31" name="同心圆 23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zh-CN" altLang="en-US" kern="0" dirty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32" name="椭圆 231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zh-CN" altLang="en-US" kern="0" dirty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15" name="组合 232"/>
          <p:cNvGrpSpPr/>
          <p:nvPr/>
        </p:nvGrpSpPr>
        <p:grpSpPr>
          <a:xfrm>
            <a:off x="4356835" y="-283851"/>
            <a:ext cx="630230" cy="63023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34" name="同心圆 23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zh-CN" altLang="en-US" sz="1200" kern="0" dirty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35" name="椭圆 234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zh-CN" altLang="en-US" sz="1200" kern="0" dirty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16" name="组合 235"/>
          <p:cNvGrpSpPr/>
          <p:nvPr/>
        </p:nvGrpSpPr>
        <p:grpSpPr>
          <a:xfrm>
            <a:off x="5102482" y="-376788"/>
            <a:ext cx="890519" cy="890519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37" name="同心圆 23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zh-CN" altLang="en-US" sz="1200" kern="0" dirty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38" name="椭圆 237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zh-CN" altLang="en-US" sz="1200" kern="0" dirty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17" name="组合 238"/>
          <p:cNvGrpSpPr/>
          <p:nvPr/>
        </p:nvGrpSpPr>
        <p:grpSpPr>
          <a:xfrm>
            <a:off x="7374970" y="-167480"/>
            <a:ext cx="685800" cy="68580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40" name="同心圆 23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zh-CN" altLang="en-US" kern="0" dirty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41" name="椭圆 240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zh-CN" altLang="en-US" kern="0" dirty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18" name="组合 241"/>
          <p:cNvGrpSpPr/>
          <p:nvPr/>
        </p:nvGrpSpPr>
        <p:grpSpPr>
          <a:xfrm>
            <a:off x="769726" y="4883353"/>
            <a:ext cx="588857" cy="588857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43" name="同心圆 24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zh-CN" altLang="en-US" sz="1200" kern="0" dirty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44" name="椭圆 243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zh-CN" altLang="en-US" sz="1200" kern="0" dirty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19" name="组合 244"/>
          <p:cNvGrpSpPr/>
          <p:nvPr/>
        </p:nvGrpSpPr>
        <p:grpSpPr>
          <a:xfrm>
            <a:off x="4171166" y="4908328"/>
            <a:ext cx="252491" cy="252491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46" name="同心圆 24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zh-CN" altLang="en-US" sz="1200" kern="0" dirty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47" name="椭圆 246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zh-CN" altLang="en-US" sz="1200" kern="0" dirty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20" name="组合 247"/>
          <p:cNvGrpSpPr/>
          <p:nvPr/>
        </p:nvGrpSpPr>
        <p:grpSpPr>
          <a:xfrm>
            <a:off x="3381754" y="4810047"/>
            <a:ext cx="529076" cy="529076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49" name="同心圆 24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zh-CN" altLang="en-US" sz="1200" kern="0" dirty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50" name="椭圆 249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zh-CN" altLang="en-US" sz="1200" kern="0" dirty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21" name="组合 250"/>
          <p:cNvGrpSpPr/>
          <p:nvPr/>
        </p:nvGrpSpPr>
        <p:grpSpPr>
          <a:xfrm>
            <a:off x="8253416" y="-914920"/>
            <a:ext cx="1179281" cy="1179281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52" name="同心圆 25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zh-CN" altLang="en-US" kern="0" dirty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53" name="椭圆 252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zh-CN" altLang="en-US" kern="0" dirty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22" name="组合 253"/>
          <p:cNvGrpSpPr/>
          <p:nvPr/>
        </p:nvGrpSpPr>
        <p:grpSpPr>
          <a:xfrm>
            <a:off x="8208524" y="295241"/>
            <a:ext cx="223080" cy="22308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55" name="同心圆 25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zh-CN" altLang="en-US" sz="1200" kern="0" dirty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56" name="椭圆 255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zh-CN" altLang="en-US" sz="1200" kern="0" dirty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23" name="组合 256"/>
          <p:cNvGrpSpPr/>
          <p:nvPr/>
        </p:nvGrpSpPr>
        <p:grpSpPr>
          <a:xfrm>
            <a:off x="1946629" y="4549010"/>
            <a:ext cx="1179281" cy="1179281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58" name="同心圆 25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zh-CN" altLang="en-US" kern="0" dirty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59" name="椭圆 258"/>
            <p:cNvSpPr/>
            <p:nvPr/>
          </p:nvSpPr>
          <p:spPr>
            <a:xfrm>
              <a:off x="392112" y="760412"/>
              <a:ext cx="3825873" cy="3825873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zh-CN" altLang="en-US" kern="0" dirty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24" name="组合 259"/>
          <p:cNvGrpSpPr/>
          <p:nvPr/>
        </p:nvGrpSpPr>
        <p:grpSpPr>
          <a:xfrm>
            <a:off x="1278570" y="4449510"/>
            <a:ext cx="520192" cy="520192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61" name="同心圆 26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zh-CN" altLang="en-US" sz="1200" kern="0" dirty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62" name="椭圆 261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zh-CN" altLang="en-US" sz="1200" kern="0" dirty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25" name="组合 262"/>
          <p:cNvGrpSpPr/>
          <p:nvPr/>
        </p:nvGrpSpPr>
        <p:grpSpPr>
          <a:xfrm>
            <a:off x="294282" y="4764625"/>
            <a:ext cx="316877" cy="316877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64" name="同心圆 26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zh-CN" altLang="en-US" sz="1200" kern="0" dirty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65" name="椭圆 264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zh-CN" altLang="en-US" sz="1200" kern="0" dirty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26" name="组合 265"/>
          <p:cNvGrpSpPr/>
          <p:nvPr/>
        </p:nvGrpSpPr>
        <p:grpSpPr>
          <a:xfrm>
            <a:off x="120317" y="4581318"/>
            <a:ext cx="158438" cy="158438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67" name="同心圆 26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zh-CN" altLang="en-US" sz="1200" kern="0" dirty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68" name="椭圆 267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zh-CN" altLang="en-US" sz="1200" kern="0" dirty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27" name="组合 269"/>
          <p:cNvGrpSpPr/>
          <p:nvPr/>
        </p:nvGrpSpPr>
        <p:grpSpPr>
          <a:xfrm rot="16200000">
            <a:off x="3488521" y="1151803"/>
            <a:ext cx="751286" cy="847981"/>
            <a:chOff x="8439634" y="3544648"/>
            <a:chExt cx="1611146" cy="1817848"/>
          </a:xfrm>
        </p:grpSpPr>
        <p:sp>
          <p:nvSpPr>
            <p:cNvPr id="271" name="Freeform 5"/>
            <p:cNvSpPr/>
            <p:nvPr/>
          </p:nvSpPr>
          <p:spPr bwMode="auto">
            <a:xfrm rot="5400000">
              <a:off x="8336283" y="3647999"/>
              <a:ext cx="1817848" cy="1611146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7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  <a:ln w="19050">
              <a:gradFill flip="none" rotWithShape="1">
                <a:gsLst>
                  <a:gs pos="100000">
                    <a:schemeClr val="bg1">
                      <a:lumMod val="75000"/>
                    </a:schemeClr>
                  </a:gs>
                  <a:gs pos="0">
                    <a:schemeClr val="bg1"/>
                  </a:gs>
                </a:gsLst>
                <a:lin ang="2700000" scaled="1"/>
                <a:tileRect/>
              </a:gradFill>
            </a:ln>
            <a:effectLst>
              <a:outerShdw blurRad="127000" dist="508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72" name="Freeform 5"/>
            <p:cNvSpPr/>
            <p:nvPr/>
          </p:nvSpPr>
          <p:spPr bwMode="auto">
            <a:xfrm rot="5400000">
              <a:off x="8582835" y="3866516"/>
              <a:ext cx="1324744" cy="1174112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solidFill>
              <a:srgbClr val="C00000"/>
            </a:solidFill>
            <a:ln w="15875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50800" dist="25400" dir="135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8" name="组合 272"/>
          <p:cNvGrpSpPr/>
          <p:nvPr/>
        </p:nvGrpSpPr>
        <p:grpSpPr>
          <a:xfrm rot="16200000">
            <a:off x="3488521" y="2159607"/>
            <a:ext cx="751286" cy="847981"/>
            <a:chOff x="8439634" y="3544648"/>
            <a:chExt cx="1611146" cy="1817848"/>
          </a:xfrm>
        </p:grpSpPr>
        <p:sp>
          <p:nvSpPr>
            <p:cNvPr id="274" name="Freeform 5"/>
            <p:cNvSpPr/>
            <p:nvPr/>
          </p:nvSpPr>
          <p:spPr bwMode="auto">
            <a:xfrm rot="5400000">
              <a:off x="8336283" y="3647999"/>
              <a:ext cx="1817848" cy="1611146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7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  <a:ln w="19050">
              <a:gradFill flip="none" rotWithShape="1">
                <a:gsLst>
                  <a:gs pos="100000">
                    <a:schemeClr val="bg1">
                      <a:lumMod val="75000"/>
                    </a:schemeClr>
                  </a:gs>
                  <a:gs pos="0">
                    <a:schemeClr val="bg1"/>
                  </a:gs>
                </a:gsLst>
                <a:lin ang="2700000" scaled="1"/>
                <a:tileRect/>
              </a:gradFill>
            </a:ln>
            <a:effectLst>
              <a:outerShdw blurRad="127000" dist="508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75" name="Freeform 5"/>
            <p:cNvSpPr/>
            <p:nvPr/>
          </p:nvSpPr>
          <p:spPr bwMode="auto">
            <a:xfrm rot="5400000">
              <a:off x="8582835" y="3866516"/>
              <a:ext cx="1324744" cy="1174112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solidFill>
              <a:srgbClr val="C00000"/>
            </a:solidFill>
            <a:ln w="15875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50800" dist="25400" dir="135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9" name="组合 275"/>
          <p:cNvGrpSpPr/>
          <p:nvPr/>
        </p:nvGrpSpPr>
        <p:grpSpPr>
          <a:xfrm rot="16200000">
            <a:off x="3488522" y="3251075"/>
            <a:ext cx="751286" cy="847981"/>
            <a:chOff x="8439634" y="3544648"/>
            <a:chExt cx="1611146" cy="1817848"/>
          </a:xfrm>
        </p:grpSpPr>
        <p:sp>
          <p:nvSpPr>
            <p:cNvPr id="277" name="Freeform 5"/>
            <p:cNvSpPr/>
            <p:nvPr/>
          </p:nvSpPr>
          <p:spPr bwMode="auto">
            <a:xfrm rot="5400000">
              <a:off x="8336283" y="3647999"/>
              <a:ext cx="1817848" cy="1611146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7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  <a:ln w="19050">
              <a:gradFill flip="none" rotWithShape="1">
                <a:gsLst>
                  <a:gs pos="100000">
                    <a:schemeClr val="bg1">
                      <a:lumMod val="75000"/>
                    </a:schemeClr>
                  </a:gs>
                  <a:gs pos="0">
                    <a:schemeClr val="bg1"/>
                  </a:gs>
                </a:gsLst>
                <a:lin ang="2700000" scaled="1"/>
                <a:tileRect/>
              </a:gradFill>
            </a:ln>
            <a:effectLst>
              <a:outerShdw blurRad="127000" dist="508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78" name="Freeform 5"/>
            <p:cNvSpPr/>
            <p:nvPr/>
          </p:nvSpPr>
          <p:spPr bwMode="auto">
            <a:xfrm rot="5400000">
              <a:off x="8582835" y="3866516"/>
              <a:ext cx="1324744" cy="1174112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solidFill>
              <a:srgbClr val="C00000"/>
            </a:solidFill>
            <a:ln w="15875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50800" dist="25400" dir="135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214" name="矩形 213"/>
          <p:cNvSpPr/>
          <p:nvPr/>
        </p:nvSpPr>
        <p:spPr>
          <a:xfrm>
            <a:off x="3648339" y="1349502"/>
            <a:ext cx="421084" cy="438480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marL="0" lvl="1" algn="ctr"/>
            <a:r>
              <a:rPr lang="en-US" altLang="zh-CN" sz="2400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01</a:t>
            </a:r>
          </a:p>
        </p:txBody>
      </p:sp>
      <p:sp>
        <p:nvSpPr>
          <p:cNvPr id="215" name="矩形 214"/>
          <p:cNvSpPr/>
          <p:nvPr/>
        </p:nvSpPr>
        <p:spPr>
          <a:xfrm>
            <a:off x="3640588" y="2374819"/>
            <a:ext cx="458360" cy="438480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marL="0" lvl="1" algn="ctr"/>
            <a:r>
              <a:rPr lang="en-US" altLang="zh-CN" sz="2400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02</a:t>
            </a:r>
          </a:p>
        </p:txBody>
      </p:sp>
      <p:sp>
        <p:nvSpPr>
          <p:cNvPr id="216" name="矩形 215"/>
          <p:cNvSpPr/>
          <p:nvPr/>
        </p:nvSpPr>
        <p:spPr>
          <a:xfrm>
            <a:off x="3636381" y="3435528"/>
            <a:ext cx="466775" cy="438480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marL="0" lvl="1" algn="ctr"/>
            <a:r>
              <a:rPr lang="en-US" altLang="zh-CN" sz="2400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03</a:t>
            </a:r>
          </a:p>
        </p:txBody>
      </p:sp>
      <p:sp>
        <p:nvSpPr>
          <p:cNvPr id="117" name="TextBox 116"/>
          <p:cNvSpPr txBox="1"/>
          <p:nvPr/>
        </p:nvSpPr>
        <p:spPr>
          <a:xfrm>
            <a:off x="1654180" y="5917921"/>
            <a:ext cx="815907" cy="338704"/>
          </a:xfrm>
          <a:prstGeom prst="rect">
            <a:avLst/>
          </a:prstGeom>
          <a:noFill/>
        </p:spPr>
        <p:txBody>
          <a:bodyPr wrap="none" lIns="61108" tIns="30554" rIns="61108" bIns="30554" rtlCol="0">
            <a:spAutoFit/>
          </a:bodyPr>
          <a:lstStyle/>
          <a:p>
            <a:r>
              <a:rPr lang="zh-CN" altLang="en-US" dirty="0"/>
              <a:t>延迟符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>
        <p:checker/>
      </p:transition>
    </mc:Choice>
    <mc:Fallback xmlns="">
      <p:transition spd="slow" advClick="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649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149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649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149"/>
                            </p:stCondLst>
                            <p:childTnLst>
                              <p:par>
                                <p:cTn id="4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649"/>
                            </p:stCondLst>
                            <p:childTnLst>
                              <p:par>
                                <p:cTn id="4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149"/>
                            </p:stCondLst>
                            <p:childTnLst>
                              <p:par>
                                <p:cTn id="5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649"/>
                            </p:stCondLst>
                            <p:childTnLst>
                              <p:par>
                                <p:cTn id="6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25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149"/>
                            </p:stCondLst>
                            <p:childTnLst>
                              <p:par>
                                <p:cTn id="6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25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649"/>
                            </p:stCondLst>
                            <p:childTnLst>
                              <p:par>
                                <p:cTn id="7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25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149"/>
                            </p:stCondLst>
                            <p:childTnLst>
                              <p:par>
                                <p:cTn id="7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6649"/>
                            </p:stCondLst>
                            <p:childTnLst>
                              <p:par>
                                <p:cTn id="79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7149"/>
                            </p:stCondLst>
                            <p:childTnLst>
                              <p:par>
                                <p:cTn id="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7649"/>
                            </p:stCondLst>
                            <p:childTnLst>
                              <p:par>
                                <p:cTn id="9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8149"/>
                            </p:stCondLst>
                            <p:childTnLst>
                              <p:par>
                                <p:cTn id="10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8649"/>
                            </p:stCondLst>
                            <p:childTnLst>
                              <p:par>
                                <p:cTn id="104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23" presetClass="entr" presetSubtype="528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23" presetClass="entr" presetSubtype="52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6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2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8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4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0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6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2" presetID="26" presetClass="emph" presetSubtype="0" repeatCount="3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4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5" presetID="26" presetClass="emph" presetSubtype="0" repeatCount="3000" fill="hold" nodeType="withEffect">
                                  <p:stCondLst>
                                    <p:cond delay="71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7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8" presetID="26" presetClass="emph" presetSubtype="0" repeatCount="3000" fill="hold" nodeType="withEffect">
                                  <p:stCondLst>
                                    <p:cond delay="41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9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0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1" presetID="26" presetClass="emph" presetSubtype="0" repeatCount="3000" fill="hold" nodeType="withEffect">
                                  <p:stCondLst>
                                    <p:cond delay="81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3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9149"/>
                            </p:stCondLst>
                            <p:childTnLst>
                              <p:par>
                                <p:cTn id="195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500" tmFilter="0, 0; .2, .5; .8, .5; 1, 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7" dur="250" autoRev="1" fill="hold"/>
                                        <p:tgtEl>
                                          <p:spTgt spid="19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9649"/>
                            </p:stCondLst>
                            <p:childTnLst>
                              <p:par>
                                <p:cTn id="19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0" grpId="0" animBg="1"/>
      <p:bldP spid="221" grpId="0" animBg="1"/>
      <p:bldP spid="219" grpId="0" animBg="1"/>
      <p:bldP spid="96" grpId="0" animBg="1"/>
      <p:bldP spid="97" grpId="0" animBg="1"/>
      <p:bldP spid="192" grpId="0"/>
      <p:bldP spid="193" grpId="0"/>
      <p:bldP spid="193" grpId="1"/>
      <p:bldP spid="194" grpId="0"/>
      <p:bldP spid="195" grpId="0"/>
      <p:bldP spid="214" grpId="0"/>
      <p:bldP spid="215" grpId="0"/>
      <p:bldP spid="216" grpId="0"/>
      <p:bldP spid="11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52"/>
          <p:cNvGrpSpPr/>
          <p:nvPr/>
        </p:nvGrpSpPr>
        <p:grpSpPr>
          <a:xfrm>
            <a:off x="381332" y="1054249"/>
            <a:ext cx="1153285" cy="1153284"/>
            <a:chOff x="304800" y="673100"/>
            <a:chExt cx="4000500" cy="4000500"/>
          </a:xfrm>
          <a:effectLst>
            <a:outerShdw blurRad="444500" dist="254000" dir="6840000" algn="tr" rotWithShape="0">
              <a:prstClr val="black">
                <a:alpha val="24000"/>
              </a:prstClr>
            </a:outerShdw>
          </a:effectLst>
        </p:grpSpPr>
        <p:sp>
          <p:nvSpPr>
            <p:cNvPr id="55" name="同心圆 5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noProof="1">
                <a:solidFill>
                  <a:srgbClr val="C00000"/>
                </a:solidFill>
              </a:endParaRPr>
            </a:p>
          </p:txBody>
        </p:sp>
        <p:sp>
          <p:nvSpPr>
            <p:cNvPr id="56" name="椭圆 55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noProof="1">
                <a:solidFill>
                  <a:srgbClr val="C00000"/>
                </a:solidFill>
              </a:endParaRPr>
            </a:p>
          </p:txBody>
        </p:sp>
      </p:grpSp>
      <p:grpSp>
        <p:nvGrpSpPr>
          <p:cNvPr id="3" name="组合 46"/>
          <p:cNvGrpSpPr/>
          <p:nvPr/>
        </p:nvGrpSpPr>
        <p:grpSpPr>
          <a:xfrm>
            <a:off x="2685589" y="2341523"/>
            <a:ext cx="1153284" cy="1153284"/>
            <a:chOff x="304800" y="673100"/>
            <a:chExt cx="4000500" cy="4000500"/>
          </a:xfrm>
          <a:effectLst>
            <a:outerShdw blurRad="444500" dist="254000" dir="6840000" algn="tr" rotWithShape="0">
              <a:prstClr val="black">
                <a:alpha val="24000"/>
              </a:prstClr>
            </a:outerShdw>
          </a:effectLst>
        </p:grpSpPr>
        <p:sp>
          <p:nvSpPr>
            <p:cNvPr id="48" name="同心圆 4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noProof="1">
                <a:solidFill>
                  <a:srgbClr val="C00000"/>
                </a:solidFill>
              </a:endParaRPr>
            </a:p>
          </p:txBody>
        </p:sp>
        <p:sp>
          <p:nvSpPr>
            <p:cNvPr id="49" name="椭圆 48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noProof="1">
                <a:solidFill>
                  <a:srgbClr val="C00000"/>
                </a:solidFill>
              </a:endParaRPr>
            </a:p>
          </p:txBody>
        </p:sp>
      </p:grpSp>
      <p:grpSp>
        <p:nvGrpSpPr>
          <p:cNvPr id="4" name="组合 49"/>
          <p:cNvGrpSpPr/>
          <p:nvPr/>
        </p:nvGrpSpPr>
        <p:grpSpPr>
          <a:xfrm>
            <a:off x="1644696" y="2791713"/>
            <a:ext cx="1436242" cy="1436242"/>
            <a:chOff x="304800" y="673100"/>
            <a:chExt cx="4000500" cy="4000500"/>
          </a:xfrm>
          <a:solidFill>
            <a:srgbClr val="C00000"/>
          </a:solidFill>
          <a:effectLst>
            <a:outerShdw blurRad="444500" dist="254000" dir="6840000" algn="tr" rotWithShape="0">
              <a:prstClr val="black">
                <a:alpha val="24000"/>
              </a:prstClr>
            </a:outerShdw>
          </a:effectLst>
        </p:grpSpPr>
        <p:sp>
          <p:nvSpPr>
            <p:cNvPr id="51" name="同心圆 5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noProof="1">
                <a:solidFill>
                  <a:srgbClr val="C00000"/>
                </a:solidFill>
              </a:endParaRPr>
            </a:p>
          </p:txBody>
        </p:sp>
        <p:sp>
          <p:nvSpPr>
            <p:cNvPr id="52" name="椭圆 51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noProof="1">
                <a:solidFill>
                  <a:srgbClr val="C00000"/>
                </a:solidFill>
              </a:endParaRPr>
            </a:p>
          </p:txBody>
        </p:sp>
      </p:grpSp>
      <p:grpSp>
        <p:nvGrpSpPr>
          <p:cNvPr id="5" name="组合 40"/>
          <p:cNvGrpSpPr/>
          <p:nvPr/>
        </p:nvGrpSpPr>
        <p:grpSpPr>
          <a:xfrm>
            <a:off x="682308" y="699543"/>
            <a:ext cx="3010846" cy="3010846"/>
            <a:chOff x="304800" y="673100"/>
            <a:chExt cx="4000500" cy="4000500"/>
          </a:xfrm>
          <a:effectLst>
            <a:outerShdw blurRad="444500" dist="254000" dir="6840000" algn="tr" rotWithShape="0">
              <a:prstClr val="black">
                <a:alpha val="45000"/>
              </a:prstClr>
            </a:outerShdw>
          </a:effectLst>
        </p:grpSpPr>
        <p:sp>
          <p:nvSpPr>
            <p:cNvPr id="42" name="同心圆 4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noProof="1">
                <a:solidFill>
                  <a:srgbClr val="C00000"/>
                </a:solidFill>
              </a:endParaRPr>
            </a:p>
          </p:txBody>
        </p:sp>
        <p:sp>
          <p:nvSpPr>
            <p:cNvPr id="44" name="椭圆 43"/>
            <p:cNvSpPr/>
            <p:nvPr/>
          </p:nvSpPr>
          <p:spPr>
            <a:xfrm>
              <a:off x="392113" y="760413"/>
              <a:ext cx="3825873" cy="3825873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noProof="1">
                <a:solidFill>
                  <a:srgbClr val="C00000"/>
                </a:solidFill>
              </a:endParaRPr>
            </a:p>
          </p:txBody>
        </p:sp>
      </p:grpSp>
      <p:grpSp>
        <p:nvGrpSpPr>
          <p:cNvPr id="6" name="组合 56"/>
          <p:cNvGrpSpPr/>
          <p:nvPr/>
        </p:nvGrpSpPr>
        <p:grpSpPr>
          <a:xfrm>
            <a:off x="3673633" y="825784"/>
            <a:ext cx="501312" cy="501312"/>
            <a:chOff x="304800" y="673100"/>
            <a:chExt cx="4000500" cy="4000500"/>
          </a:xfrm>
          <a:solidFill>
            <a:srgbClr val="C00000"/>
          </a:solidFill>
          <a:effectLst>
            <a:outerShdw blurRad="444500" dist="254000" dir="6840000" algn="tr" rotWithShape="0">
              <a:prstClr val="black">
                <a:alpha val="24000"/>
              </a:prstClr>
            </a:outerShdw>
          </a:effectLst>
        </p:grpSpPr>
        <p:sp>
          <p:nvSpPr>
            <p:cNvPr id="58" name="同心圆 5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noProof="1">
                <a:solidFill>
                  <a:srgbClr val="C00000"/>
                </a:solidFill>
              </a:endParaRPr>
            </a:p>
          </p:txBody>
        </p:sp>
        <p:sp>
          <p:nvSpPr>
            <p:cNvPr id="59" name="椭圆 58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noProof="1">
                <a:solidFill>
                  <a:srgbClr val="C00000"/>
                </a:solidFill>
              </a:endParaRPr>
            </a:p>
          </p:txBody>
        </p:sp>
      </p:grpSp>
      <p:sp>
        <p:nvSpPr>
          <p:cNvPr id="61" name="TextBox 60"/>
          <p:cNvSpPr txBox="1"/>
          <p:nvPr/>
        </p:nvSpPr>
        <p:spPr>
          <a:xfrm>
            <a:off x="904876" y="1536700"/>
            <a:ext cx="2587625" cy="1327283"/>
          </a:xfrm>
          <a:prstGeom prst="rect">
            <a:avLst/>
          </a:prstGeom>
          <a:noFill/>
        </p:spPr>
        <p:txBody>
          <a:bodyPr lIns="91438" tIns="45719" rIns="91438" bIns="45719">
            <a:spAutoFit/>
          </a:bodyPr>
          <a:lstStyle/>
          <a:p>
            <a:pPr algn="ctr">
              <a:defRPr/>
            </a:pPr>
            <a:r>
              <a:rPr lang="en-US" altLang="zh-CN" sz="8000" b="1" spc="-300" noProof="1">
                <a:solidFill>
                  <a:srgbClr val="C00000"/>
                </a:solidFill>
                <a:latin typeface="+mj-ea"/>
                <a:ea typeface="+mj-ea"/>
              </a:rPr>
              <a:t>03</a:t>
            </a:r>
          </a:p>
        </p:txBody>
      </p:sp>
      <p:sp>
        <p:nvSpPr>
          <p:cNvPr id="62" name="TextBox 61"/>
          <p:cNvSpPr txBox="1">
            <a:spLocks noChangeArrowheads="1"/>
          </p:cNvSpPr>
          <p:nvPr/>
        </p:nvSpPr>
        <p:spPr bwMode="auto">
          <a:xfrm>
            <a:off x="4038600" y="2038350"/>
            <a:ext cx="5105400" cy="70788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91438" tIns="45719" rIns="91438" bIns="45719">
            <a:spAutoFit/>
          </a:bodyPr>
          <a:lstStyle/>
          <a:p>
            <a:pPr fontAlgn="auto">
              <a:defRPr/>
            </a:pPr>
            <a:r>
              <a:rPr lang="zh-CN" altLang="en-US" sz="4000" b="1" noProof="1">
                <a:solidFill>
                  <a:srgbClr val="C00000"/>
                </a:solidFill>
                <a:latin typeface="+mn-ea"/>
              </a:rPr>
              <a:t>公务接待的技巧</a:t>
            </a:r>
          </a:p>
        </p:txBody>
      </p:sp>
      <p:grpSp>
        <p:nvGrpSpPr>
          <p:cNvPr id="7" name="组合 229"/>
          <p:cNvGrpSpPr/>
          <p:nvPr/>
        </p:nvGrpSpPr>
        <p:grpSpPr>
          <a:xfrm>
            <a:off x="6173710" y="-897687"/>
            <a:ext cx="1179281" cy="1179281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45" name="同心圆 4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zh-CN" altLang="en-US" kern="0" dirty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46" name="椭圆 45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zh-CN" altLang="en-US" kern="0" dirty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8" name="组合 232"/>
          <p:cNvGrpSpPr/>
          <p:nvPr/>
        </p:nvGrpSpPr>
        <p:grpSpPr>
          <a:xfrm>
            <a:off x="4356835" y="-283851"/>
            <a:ext cx="630230" cy="63023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50" name="同心圆 4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zh-CN" altLang="en-US" sz="1200" kern="0" dirty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53" name="椭圆 52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zh-CN" altLang="en-US" sz="1200" kern="0" dirty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9" name="组合 235"/>
          <p:cNvGrpSpPr/>
          <p:nvPr/>
        </p:nvGrpSpPr>
        <p:grpSpPr>
          <a:xfrm>
            <a:off x="5102482" y="-376788"/>
            <a:ext cx="890519" cy="890519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57" name="同心圆 5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zh-CN" altLang="en-US" sz="1200" kern="0" dirty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64" name="椭圆 63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zh-CN" altLang="en-US" sz="1200" kern="0" dirty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10" name="组合 238"/>
          <p:cNvGrpSpPr/>
          <p:nvPr/>
        </p:nvGrpSpPr>
        <p:grpSpPr>
          <a:xfrm>
            <a:off x="7374970" y="-167480"/>
            <a:ext cx="685800" cy="68580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66" name="同心圆 6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zh-CN" altLang="en-US" kern="0" dirty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69" name="椭圆 68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zh-CN" altLang="en-US" kern="0" dirty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11" name="组合 241"/>
          <p:cNvGrpSpPr/>
          <p:nvPr/>
        </p:nvGrpSpPr>
        <p:grpSpPr>
          <a:xfrm>
            <a:off x="769726" y="4883353"/>
            <a:ext cx="588857" cy="588857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71" name="同心圆 7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zh-CN" altLang="en-US" sz="1200" kern="0" dirty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74" name="椭圆 73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zh-CN" altLang="en-US" sz="1200" kern="0" dirty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12" name="组合 244"/>
          <p:cNvGrpSpPr/>
          <p:nvPr/>
        </p:nvGrpSpPr>
        <p:grpSpPr>
          <a:xfrm>
            <a:off x="4171166" y="4908328"/>
            <a:ext cx="252491" cy="252491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76" name="同心圆 7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zh-CN" altLang="en-US" sz="1200" kern="0" dirty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79" name="椭圆 78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zh-CN" altLang="en-US" sz="1200" kern="0" dirty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13" name="组合 247"/>
          <p:cNvGrpSpPr/>
          <p:nvPr/>
        </p:nvGrpSpPr>
        <p:grpSpPr>
          <a:xfrm>
            <a:off x="3381754" y="4810047"/>
            <a:ext cx="529076" cy="529076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81" name="同心圆 8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zh-CN" altLang="en-US" sz="1200" kern="0" dirty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85" name="椭圆 84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zh-CN" altLang="en-US" sz="1200" kern="0" dirty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14" name="组合 250"/>
          <p:cNvGrpSpPr/>
          <p:nvPr/>
        </p:nvGrpSpPr>
        <p:grpSpPr>
          <a:xfrm>
            <a:off x="8253416" y="-914920"/>
            <a:ext cx="1179281" cy="1179281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87" name="同心圆 8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zh-CN" altLang="en-US" kern="0" dirty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88" name="椭圆 87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zh-CN" altLang="en-US" kern="0" dirty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15" name="组合 256"/>
          <p:cNvGrpSpPr/>
          <p:nvPr/>
        </p:nvGrpSpPr>
        <p:grpSpPr>
          <a:xfrm>
            <a:off x="1946629" y="4549010"/>
            <a:ext cx="1179281" cy="1179281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90" name="同心圆 8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zh-CN" altLang="en-US" kern="0" dirty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91" name="椭圆 90"/>
            <p:cNvSpPr/>
            <p:nvPr/>
          </p:nvSpPr>
          <p:spPr>
            <a:xfrm>
              <a:off x="392112" y="760412"/>
              <a:ext cx="3825873" cy="3825873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zh-CN" altLang="en-US" kern="0" dirty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16" name="组合 259"/>
          <p:cNvGrpSpPr/>
          <p:nvPr/>
        </p:nvGrpSpPr>
        <p:grpSpPr>
          <a:xfrm>
            <a:off x="1278570" y="4449510"/>
            <a:ext cx="520192" cy="520192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93" name="同心圆 9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zh-CN" altLang="en-US" sz="1200" kern="0" dirty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94" name="椭圆 93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zh-CN" altLang="en-US" sz="1200" kern="0" dirty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17" name="组合 262"/>
          <p:cNvGrpSpPr/>
          <p:nvPr/>
        </p:nvGrpSpPr>
        <p:grpSpPr>
          <a:xfrm>
            <a:off x="294282" y="4764625"/>
            <a:ext cx="316877" cy="316877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96" name="同心圆 9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zh-CN" altLang="en-US" sz="1200" kern="0" dirty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97" name="椭圆 96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zh-CN" altLang="en-US" sz="1200" kern="0" dirty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18" name="组合 265"/>
          <p:cNvGrpSpPr/>
          <p:nvPr/>
        </p:nvGrpSpPr>
        <p:grpSpPr>
          <a:xfrm>
            <a:off x="120317" y="4581318"/>
            <a:ext cx="158438" cy="158438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99" name="同心圆 9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zh-CN" altLang="en-US" sz="1200" kern="0" dirty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00" name="椭圆 99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zh-CN" altLang="en-US" sz="1200" kern="0" dirty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</p:spTree>
  </p:cSld>
  <p:clrMapOvr>
    <a:masterClrMapping/>
  </p:clrMapOvr>
  <p:transition spd="med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accel="3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accel="3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accel="3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accel="3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3" accel="3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49"/>
                            </p:stCondLst>
                            <p:childTnLst>
                              <p:par>
                                <p:cTn id="3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tmFilter="0,0; .5, 1; 1, 1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849"/>
                            </p:stCondLst>
                            <p:childTnLst>
                              <p:par>
                                <p:cTn id="41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528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3" presetClass="entr" presetSubtype="52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6" presetClass="emph" presetSubtype="0" repeatCount="3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5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6" presetID="26" presetClass="emph" presetSubtype="0" repeatCount="3000" fill="hold" nodeType="withEffect">
                                  <p:stCondLst>
                                    <p:cond delay="71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8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9" presetID="26" presetClass="emph" presetSubtype="0" repeatCount="3000" fill="hold" nodeType="withEffect">
                                  <p:stCondLst>
                                    <p:cond delay="41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1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2" presetID="26" presetClass="emph" presetSubtype="0" repeatCount="3000" fill="hold" nodeType="withEffect">
                                  <p:stCondLst>
                                    <p:cond delay="81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4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6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文本框 23"/>
          <p:cNvSpPr txBox="1"/>
          <p:nvPr/>
        </p:nvSpPr>
        <p:spPr>
          <a:xfrm>
            <a:off x="1202167" y="424726"/>
            <a:ext cx="3681136" cy="392415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  <a:sp3d contourW="12700"/>
          </a:bodyPr>
          <a:lstStyle/>
          <a:p>
            <a:pPr fontAlgn="auto">
              <a:defRPr/>
            </a:pPr>
            <a:r>
              <a:rPr lang="zh-CN" altLang="en-US" sz="2100" b="1" noProof="1">
                <a:solidFill>
                  <a:srgbClr val="C00000"/>
                </a:solidFill>
                <a:latin typeface="+mn-ea"/>
              </a:rPr>
              <a:t>行政会见</a:t>
            </a:r>
            <a:r>
              <a:rPr lang="en-US" altLang="zh-CN" sz="2100" b="1" noProof="1">
                <a:solidFill>
                  <a:srgbClr val="C00000"/>
                </a:solidFill>
                <a:latin typeface="+mn-ea"/>
              </a:rPr>
              <a:t>——</a:t>
            </a:r>
            <a:r>
              <a:rPr lang="zh-CN" altLang="en-US" sz="2100" b="1" noProof="1">
                <a:solidFill>
                  <a:srgbClr val="C00000"/>
                </a:solidFill>
                <a:latin typeface="+mn-ea"/>
              </a:rPr>
              <a:t>介绍别人的技巧</a:t>
            </a:r>
          </a:p>
        </p:txBody>
      </p:sp>
      <p:cxnSp>
        <p:nvCxnSpPr>
          <p:cNvPr id="7" name="Straight Connector 35"/>
          <p:cNvCxnSpPr/>
          <p:nvPr/>
        </p:nvCxnSpPr>
        <p:spPr>
          <a:xfrm rot="5400000" flipH="1" flipV="1">
            <a:off x="3175672" y="3531832"/>
            <a:ext cx="658871" cy="581048"/>
          </a:xfrm>
          <a:prstGeom prst="bentConnector3">
            <a:avLst>
              <a:gd name="adj1" fmla="val 50000"/>
            </a:avLst>
          </a:prstGeom>
          <a:noFill/>
          <a:ln w="25400">
            <a:gradFill>
              <a:gsLst>
                <a:gs pos="0">
                  <a:srgbClr val="FF6600"/>
                </a:gs>
                <a:gs pos="52000">
                  <a:srgbClr val="FF3300"/>
                </a:gs>
                <a:gs pos="100000">
                  <a:srgbClr val="EA2314"/>
                </a:gs>
              </a:gsLst>
              <a:lin ang="18900000" scaled="0"/>
            </a:gradFill>
            <a:miter lim="800000"/>
            <a:headEnd type="oval" w="med" len="med"/>
            <a:tailEnd type="none" w="med" len="med"/>
          </a:ln>
          <a:effectLst>
            <a:outerShdw blurRad="50800" dist="50800" dir="8100000" algn="tr" rotWithShape="0">
              <a:prstClr val="black">
                <a:alpha val="20000"/>
              </a:prstClr>
            </a:outerShdw>
          </a:effectLst>
        </p:spPr>
      </p:cxnSp>
      <p:cxnSp>
        <p:nvCxnSpPr>
          <p:cNvPr id="8" name="Straight Connector 35"/>
          <p:cNvCxnSpPr/>
          <p:nvPr/>
        </p:nvCxnSpPr>
        <p:spPr>
          <a:xfrm rot="16200000" flipV="1">
            <a:off x="5622124" y="3521363"/>
            <a:ext cx="658871" cy="581048"/>
          </a:xfrm>
          <a:prstGeom prst="bentConnector3">
            <a:avLst>
              <a:gd name="adj1" fmla="val 50000"/>
            </a:avLst>
          </a:prstGeom>
          <a:noFill/>
          <a:ln w="25400">
            <a:gradFill>
              <a:gsLst>
                <a:gs pos="0">
                  <a:srgbClr val="FF6600"/>
                </a:gs>
                <a:gs pos="52000">
                  <a:srgbClr val="FF3300"/>
                </a:gs>
                <a:gs pos="100000">
                  <a:srgbClr val="EA2314"/>
                </a:gs>
              </a:gsLst>
              <a:lin ang="18900000" scaled="0"/>
            </a:gradFill>
            <a:miter lim="800000"/>
            <a:headEnd type="oval" w="med" len="med"/>
            <a:tailEnd type="none" w="med" len="med"/>
          </a:ln>
          <a:effectLst>
            <a:outerShdw blurRad="50800" dist="50800" dir="8100000" algn="tr" rotWithShape="0">
              <a:prstClr val="black">
                <a:alpha val="20000"/>
              </a:prstClr>
            </a:outerShdw>
          </a:effectLst>
        </p:spPr>
      </p:cxnSp>
      <p:cxnSp>
        <p:nvCxnSpPr>
          <p:cNvPr id="9" name="Straight Connector 35"/>
          <p:cNvCxnSpPr/>
          <p:nvPr/>
        </p:nvCxnSpPr>
        <p:spPr>
          <a:xfrm rot="16200000" flipH="1">
            <a:off x="6854830" y="1985538"/>
            <a:ext cx="658871" cy="612596"/>
          </a:xfrm>
          <a:prstGeom prst="bentConnector3">
            <a:avLst>
              <a:gd name="adj1" fmla="val 50000"/>
            </a:avLst>
          </a:prstGeom>
          <a:noFill/>
          <a:ln w="25400">
            <a:gradFill>
              <a:gsLst>
                <a:gs pos="0">
                  <a:srgbClr val="FF6600"/>
                </a:gs>
                <a:gs pos="52000">
                  <a:srgbClr val="FF3300"/>
                </a:gs>
                <a:gs pos="100000">
                  <a:srgbClr val="EA2314"/>
                </a:gs>
              </a:gsLst>
              <a:lin ang="18900000" scaled="0"/>
            </a:gradFill>
            <a:miter lim="800000"/>
            <a:headEnd type="oval" w="med" len="med"/>
            <a:tailEnd type="none" w="med" len="med"/>
          </a:ln>
          <a:effectLst>
            <a:outerShdw blurRad="50800" dist="50800" dir="8100000" algn="tr" rotWithShape="0">
              <a:prstClr val="black">
                <a:alpha val="20000"/>
              </a:prstClr>
            </a:outerShdw>
          </a:effectLst>
        </p:spPr>
      </p:cxnSp>
      <p:cxnSp>
        <p:nvCxnSpPr>
          <p:cNvPr id="10" name="Straight Connector 35"/>
          <p:cNvCxnSpPr/>
          <p:nvPr/>
        </p:nvCxnSpPr>
        <p:spPr>
          <a:xfrm rot="5400000">
            <a:off x="1623603" y="1988788"/>
            <a:ext cx="684133" cy="631355"/>
          </a:xfrm>
          <a:prstGeom prst="bentConnector3">
            <a:avLst>
              <a:gd name="adj1" fmla="val 50000"/>
            </a:avLst>
          </a:prstGeom>
          <a:noFill/>
          <a:ln w="25400">
            <a:gradFill>
              <a:gsLst>
                <a:gs pos="0">
                  <a:srgbClr val="FF6600"/>
                </a:gs>
                <a:gs pos="52000">
                  <a:srgbClr val="FF3300"/>
                </a:gs>
                <a:gs pos="100000">
                  <a:srgbClr val="EA2314"/>
                </a:gs>
              </a:gsLst>
              <a:lin ang="18900000" scaled="0"/>
            </a:gradFill>
            <a:miter lim="800000"/>
            <a:headEnd type="oval" w="med" len="med"/>
            <a:tailEnd type="none" w="med" len="med"/>
          </a:ln>
          <a:effectLst>
            <a:outerShdw blurRad="50800" dist="50800" dir="8100000" algn="tr" rotWithShape="0">
              <a:prstClr val="black">
                <a:alpha val="20000"/>
              </a:prstClr>
            </a:outerShdw>
          </a:effectLst>
        </p:spPr>
      </p:cxnSp>
      <p:grpSp>
        <p:nvGrpSpPr>
          <p:cNvPr id="11" name="组合 62"/>
          <p:cNvGrpSpPr/>
          <p:nvPr/>
        </p:nvGrpSpPr>
        <p:grpSpPr>
          <a:xfrm>
            <a:off x="474085" y="2596522"/>
            <a:ext cx="2351810" cy="882770"/>
            <a:chOff x="2066155" y="1681970"/>
            <a:chExt cx="1450898" cy="774438"/>
          </a:xfrm>
          <a:solidFill>
            <a:schemeClr val="bg1">
              <a:alpha val="30000"/>
            </a:schemeClr>
          </a:solidFill>
          <a:effectLst/>
        </p:grpSpPr>
        <p:sp>
          <p:nvSpPr>
            <p:cNvPr id="12" name="Chevron 17"/>
            <p:cNvSpPr/>
            <p:nvPr/>
          </p:nvSpPr>
          <p:spPr>
            <a:xfrm>
              <a:off x="2066155" y="1681970"/>
              <a:ext cx="1450898" cy="774438"/>
            </a:xfrm>
            <a:prstGeom prst="chevron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18900000" scaled="0"/>
            </a:gradFill>
            <a:ln w="2540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54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8100000" scaled="0"/>
              </a:gradFill>
            </a:ln>
            <a:effectLst>
              <a:outerShdw blurRad="381000" dist="127000" dir="7200000" algn="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hangingPunct="1">
                <a:lnSpc>
                  <a:spcPct val="130000"/>
                </a:lnSpc>
              </a:pPr>
              <a:endParaRPr lang="zh-CN" altLang="en-US" sz="2300" b="1" dirty="0">
                <a:gradFill>
                  <a:gsLst>
                    <a:gs pos="0">
                      <a:srgbClr val="FF6600"/>
                    </a:gs>
                    <a:gs pos="52000">
                      <a:srgbClr val="FF3300"/>
                    </a:gs>
                    <a:gs pos="100000">
                      <a:srgbClr val="EA2314"/>
                    </a:gs>
                  </a:gsLst>
                  <a:lin ang="189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" name="Rectangle 5"/>
            <p:cNvSpPr/>
            <p:nvPr/>
          </p:nvSpPr>
          <p:spPr bwMode="auto">
            <a:xfrm>
              <a:off x="2711116" y="1917310"/>
              <a:ext cx="512666" cy="3240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buFont typeface="Arial" panose="020B0604020202020204" pitchFamily="34" charset="0"/>
                <a:buNone/>
              </a:pPr>
              <a:r>
                <a:rPr lang="en-US" altLang="zh-CN" b="1" dirty="0">
                  <a:gradFill>
                    <a:gsLst>
                      <a:gs pos="0">
                        <a:srgbClr val="FF6600"/>
                      </a:gs>
                      <a:gs pos="52000">
                        <a:srgbClr val="FF3300"/>
                      </a:gs>
                      <a:gs pos="100000">
                        <a:srgbClr val="EA2314"/>
                      </a:gs>
                    </a:gsLst>
                    <a:lin ang="18900000" scaled="0"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01</a:t>
              </a:r>
              <a:endParaRPr lang="en-US" b="1" dirty="0">
                <a:gradFill>
                  <a:gsLst>
                    <a:gs pos="0">
                      <a:srgbClr val="FF6600"/>
                    </a:gs>
                    <a:gs pos="52000">
                      <a:srgbClr val="FF3300"/>
                    </a:gs>
                    <a:gs pos="100000">
                      <a:srgbClr val="EA2314"/>
                    </a:gs>
                  </a:gsLst>
                  <a:lin ang="189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4" name="组合 65"/>
          <p:cNvGrpSpPr/>
          <p:nvPr/>
        </p:nvGrpSpPr>
        <p:grpSpPr>
          <a:xfrm>
            <a:off x="2517784" y="2596522"/>
            <a:ext cx="2351810" cy="882770"/>
            <a:chOff x="3187496" y="1681970"/>
            <a:chExt cx="1450898" cy="774438"/>
          </a:xfrm>
          <a:solidFill>
            <a:srgbClr val="00B0F0">
              <a:alpha val="70000"/>
            </a:srgbClr>
          </a:solidFill>
          <a:effectLst/>
        </p:grpSpPr>
        <p:sp>
          <p:nvSpPr>
            <p:cNvPr id="15" name="Chevron 19"/>
            <p:cNvSpPr/>
            <p:nvPr/>
          </p:nvSpPr>
          <p:spPr>
            <a:xfrm>
              <a:off x="3187496" y="1681970"/>
              <a:ext cx="1450898" cy="774438"/>
            </a:xfrm>
            <a:prstGeom prst="chevron">
              <a:avLst/>
            </a:prstGeom>
            <a:solidFill>
              <a:srgbClr val="C00000"/>
            </a:solidFill>
            <a:ln w="19050">
              <a:gradFill>
                <a:gsLst>
                  <a:gs pos="0">
                    <a:schemeClr val="bg1"/>
                  </a:gs>
                  <a:gs pos="52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8100000" scaled="0"/>
              </a:gradFill>
              <a:miter lim="800000"/>
            </a:ln>
            <a:effectLst>
              <a:outerShdw blurRad="330200" dist="127000" dir="8100000" algn="ctr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/>
            <a:p>
              <a:pPr algn="ctr">
                <a:lnSpc>
                  <a:spcPct val="130000"/>
                </a:lnSpc>
              </a:pPr>
              <a:endParaRPr lang="zh-CN" altLang="en-US" sz="15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" name="Rectangle 5"/>
            <p:cNvSpPr/>
            <p:nvPr/>
          </p:nvSpPr>
          <p:spPr bwMode="auto">
            <a:xfrm>
              <a:off x="3824965" y="1917310"/>
              <a:ext cx="289956" cy="32400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altLang="zh-CN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" pitchFamily="34" charset="0"/>
                </a:rPr>
                <a:t>02</a:t>
              </a:r>
              <a:endParaRPr 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itchFamily="34" charset="0"/>
              </a:endParaRPr>
            </a:p>
          </p:txBody>
        </p:sp>
      </p:grpSp>
      <p:grpSp>
        <p:nvGrpSpPr>
          <p:cNvPr id="17" name="组合 68"/>
          <p:cNvGrpSpPr/>
          <p:nvPr/>
        </p:nvGrpSpPr>
        <p:grpSpPr>
          <a:xfrm>
            <a:off x="4561483" y="2596522"/>
            <a:ext cx="2351810" cy="882770"/>
            <a:chOff x="4308837" y="1681970"/>
            <a:chExt cx="1450898" cy="774438"/>
          </a:xfrm>
          <a:solidFill>
            <a:schemeClr val="bg1">
              <a:alpha val="30000"/>
            </a:schemeClr>
          </a:solidFill>
          <a:effectLst/>
        </p:grpSpPr>
        <p:sp>
          <p:nvSpPr>
            <p:cNvPr id="18" name="Chevron 20"/>
            <p:cNvSpPr/>
            <p:nvPr/>
          </p:nvSpPr>
          <p:spPr>
            <a:xfrm>
              <a:off x="4308837" y="1681970"/>
              <a:ext cx="1450898" cy="774438"/>
            </a:xfrm>
            <a:prstGeom prst="chevron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18900000" scaled="0"/>
            </a:gradFill>
            <a:ln w="2540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54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8100000" scaled="0"/>
              </a:gradFill>
            </a:ln>
            <a:effectLst>
              <a:outerShdw blurRad="381000" dist="127000" dir="7200000" algn="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hangingPunct="1">
                <a:lnSpc>
                  <a:spcPct val="130000"/>
                </a:lnSpc>
              </a:pPr>
              <a:endParaRPr lang="zh-CN" altLang="en-US" sz="2300" b="1" dirty="0">
                <a:gradFill>
                  <a:gsLst>
                    <a:gs pos="0">
                      <a:srgbClr val="FF6600"/>
                    </a:gs>
                    <a:gs pos="52000">
                      <a:srgbClr val="FF3300"/>
                    </a:gs>
                    <a:gs pos="100000">
                      <a:srgbClr val="EA2314"/>
                    </a:gs>
                  </a:gsLst>
                  <a:lin ang="189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" name="Rectangle 5"/>
            <p:cNvSpPr/>
            <p:nvPr/>
          </p:nvSpPr>
          <p:spPr bwMode="auto">
            <a:xfrm>
              <a:off x="4933258" y="1915094"/>
              <a:ext cx="512666" cy="3240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buFont typeface="Arial" panose="020B0604020202020204" pitchFamily="34" charset="0"/>
                <a:buNone/>
              </a:pPr>
              <a:r>
                <a:rPr lang="en-US" altLang="zh-CN" b="1" dirty="0">
                  <a:gradFill>
                    <a:gsLst>
                      <a:gs pos="0">
                        <a:srgbClr val="FF6600"/>
                      </a:gs>
                      <a:gs pos="52000">
                        <a:srgbClr val="FF3300"/>
                      </a:gs>
                      <a:gs pos="100000">
                        <a:srgbClr val="EA2314"/>
                      </a:gs>
                    </a:gsLst>
                    <a:lin ang="18900000" scaled="0"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03</a:t>
              </a:r>
              <a:endParaRPr lang="en-US" b="1" dirty="0">
                <a:gradFill>
                  <a:gsLst>
                    <a:gs pos="0">
                      <a:srgbClr val="FF6600"/>
                    </a:gs>
                    <a:gs pos="52000">
                      <a:srgbClr val="FF3300"/>
                    </a:gs>
                    <a:gs pos="100000">
                      <a:srgbClr val="EA2314"/>
                    </a:gs>
                  </a:gsLst>
                  <a:lin ang="189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0" name="组合 71"/>
          <p:cNvGrpSpPr/>
          <p:nvPr/>
        </p:nvGrpSpPr>
        <p:grpSpPr>
          <a:xfrm>
            <a:off x="6605182" y="2596522"/>
            <a:ext cx="2351810" cy="882770"/>
            <a:chOff x="5437301" y="1681970"/>
            <a:chExt cx="1450898" cy="774438"/>
          </a:xfrm>
          <a:solidFill>
            <a:srgbClr val="00B0F0">
              <a:alpha val="70000"/>
            </a:srgbClr>
          </a:solidFill>
          <a:effectLst/>
        </p:grpSpPr>
        <p:sp>
          <p:nvSpPr>
            <p:cNvPr id="21" name="Chevron 20"/>
            <p:cNvSpPr/>
            <p:nvPr/>
          </p:nvSpPr>
          <p:spPr>
            <a:xfrm>
              <a:off x="5437301" y="1681970"/>
              <a:ext cx="1450898" cy="774438"/>
            </a:xfrm>
            <a:prstGeom prst="chevron">
              <a:avLst/>
            </a:prstGeom>
            <a:solidFill>
              <a:srgbClr val="C00000"/>
            </a:solidFill>
            <a:ln w="19050">
              <a:gradFill>
                <a:gsLst>
                  <a:gs pos="0">
                    <a:schemeClr val="bg1"/>
                  </a:gs>
                  <a:gs pos="52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8100000" scaled="0"/>
              </a:gradFill>
              <a:miter lim="800000"/>
            </a:ln>
            <a:effectLst>
              <a:outerShdw blurRad="330200" dist="127000" dir="8100000" algn="ctr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/>
            <a:p>
              <a:pPr algn="ctr">
                <a:lnSpc>
                  <a:spcPct val="130000"/>
                </a:lnSpc>
              </a:pPr>
              <a:endParaRPr lang="zh-CN" altLang="en-US" sz="15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" name="Rectangle 5"/>
            <p:cNvSpPr/>
            <p:nvPr/>
          </p:nvSpPr>
          <p:spPr bwMode="auto">
            <a:xfrm>
              <a:off x="6071422" y="1911825"/>
              <a:ext cx="289956" cy="32400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altLang="zh-CN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" pitchFamily="34" charset="0"/>
                </a:rPr>
                <a:t>04</a:t>
              </a:r>
              <a:endParaRPr 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itchFamily="34" charset="0"/>
              </a:endParaRPr>
            </a:p>
          </p:txBody>
        </p:sp>
      </p:grpSp>
      <p:sp>
        <p:nvSpPr>
          <p:cNvPr id="23" name="Rectangle 4"/>
          <p:cNvSpPr/>
          <p:nvPr/>
        </p:nvSpPr>
        <p:spPr bwMode="auto">
          <a:xfrm>
            <a:off x="1239670" y="1432297"/>
            <a:ext cx="2646529" cy="39241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marL="214630" indent="-214630">
              <a:lnSpc>
                <a:spcPct val="150000"/>
              </a:lnSpc>
            </a:pPr>
            <a:r>
              <a:rPr lang="zh-CN" altLang="en-US" sz="1400" dirty="0">
                <a:sym typeface="Arial" panose="020B0604020202020204" pitchFamily="34" charset="0"/>
              </a:rPr>
              <a:t>介绍人不同显示接待规格不同</a:t>
            </a:r>
          </a:p>
        </p:txBody>
      </p:sp>
      <p:sp>
        <p:nvSpPr>
          <p:cNvPr id="24" name="Rectangle 4"/>
          <p:cNvSpPr/>
          <p:nvPr/>
        </p:nvSpPr>
        <p:spPr bwMode="auto">
          <a:xfrm>
            <a:off x="1371600" y="4215548"/>
            <a:ext cx="2902449" cy="39241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marL="214630" indent="-214630">
              <a:lnSpc>
                <a:spcPct val="150000"/>
              </a:lnSpc>
            </a:pPr>
            <a:r>
              <a:rPr lang="zh-CN" altLang="en-US" sz="1400" dirty="0">
                <a:sym typeface="Arial" panose="020B0604020202020204" pitchFamily="34" charset="0"/>
              </a:rPr>
              <a:t>介绍时多提供一些相关的个人资料</a:t>
            </a:r>
          </a:p>
        </p:txBody>
      </p:sp>
      <p:sp>
        <p:nvSpPr>
          <p:cNvPr id="25" name="Rectangle 4"/>
          <p:cNvSpPr/>
          <p:nvPr/>
        </p:nvSpPr>
        <p:spPr bwMode="auto">
          <a:xfrm>
            <a:off x="5060679" y="4226936"/>
            <a:ext cx="2103387" cy="353943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marL="214630" indent="-214630">
              <a:lnSpc>
                <a:spcPct val="150000"/>
              </a:lnSpc>
            </a:pPr>
            <a:r>
              <a:rPr lang="zh-CN" altLang="en-US" sz="1400" dirty="0">
                <a:sym typeface="Arial" panose="020B0604020202020204" pitchFamily="34" charset="0"/>
              </a:rPr>
              <a:t>介绍时记住加上头衔</a:t>
            </a:r>
          </a:p>
        </p:txBody>
      </p:sp>
      <p:sp>
        <p:nvSpPr>
          <p:cNvPr id="30" name="Rectangle 4"/>
          <p:cNvSpPr/>
          <p:nvPr/>
        </p:nvSpPr>
        <p:spPr bwMode="auto">
          <a:xfrm>
            <a:off x="5495525" y="1432297"/>
            <a:ext cx="2141915" cy="353943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marL="214630" indent="-214630">
              <a:lnSpc>
                <a:spcPct val="150000"/>
              </a:lnSpc>
            </a:pPr>
            <a:r>
              <a:rPr lang="zh-CN" altLang="en-US" sz="1400" dirty="0">
                <a:sym typeface="Arial" panose="020B0604020202020204" pitchFamily="34" charset="0"/>
              </a:rPr>
              <a:t>按介绍的顺序技巧进行</a:t>
            </a:r>
          </a:p>
        </p:txBody>
      </p:sp>
    </p:spTree>
  </p:cSld>
  <p:clrMapOvr>
    <a:masterClrMapping/>
  </p:clrMapOvr>
  <p:transition spd="slow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3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矩形 121"/>
          <p:cNvSpPr/>
          <p:nvPr/>
        </p:nvSpPr>
        <p:spPr>
          <a:xfrm>
            <a:off x="1295400" y="1556146"/>
            <a:ext cx="3810000" cy="315447"/>
          </a:xfrm>
          <a:prstGeom prst="rect">
            <a:avLst/>
          </a:prstGeom>
          <a:solidFill>
            <a:srgbClr val="C00000"/>
          </a:solidFill>
        </p:spPr>
        <p:txBody>
          <a:bodyPr wrap="square" lIns="68555" tIns="34278" rIns="68555" bIns="34278">
            <a:spAutoFit/>
          </a:bodyPr>
          <a:lstStyle/>
          <a:p>
            <a:pPr algn="ctr" fontAlgn="auto">
              <a:defRPr/>
            </a:pPr>
            <a:r>
              <a:rPr lang="zh-CN" altLang="en-US" sz="1600" b="1" noProof="1">
                <a:solidFill>
                  <a:schemeClr val="bg1"/>
                </a:solidFill>
                <a:cs typeface="+mn-ea"/>
                <a:sym typeface="+mn-lt"/>
              </a:rPr>
              <a:t>要 领</a:t>
            </a:r>
            <a:endParaRPr lang="en-US" altLang="zh-CN" sz="1600" b="1" noProof="1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26" name="矩形 125"/>
          <p:cNvSpPr/>
          <p:nvPr/>
        </p:nvSpPr>
        <p:spPr>
          <a:xfrm>
            <a:off x="1295400" y="2851547"/>
            <a:ext cx="3810000" cy="315447"/>
          </a:xfrm>
          <a:prstGeom prst="rect">
            <a:avLst/>
          </a:prstGeom>
          <a:solidFill>
            <a:srgbClr val="C00000"/>
          </a:solidFill>
        </p:spPr>
        <p:txBody>
          <a:bodyPr wrap="square" lIns="68555" tIns="34278" rIns="68555" bIns="34278">
            <a:spAutoFit/>
          </a:bodyPr>
          <a:lstStyle/>
          <a:p>
            <a:pPr algn="ctr" fontAlgn="auto">
              <a:defRPr/>
            </a:pPr>
            <a:r>
              <a:rPr lang="zh-CN" altLang="en-US" sz="1600" b="1" noProof="1">
                <a:solidFill>
                  <a:schemeClr val="bg1"/>
                </a:solidFill>
                <a:cs typeface="+mn-ea"/>
                <a:sym typeface="+mn-lt"/>
              </a:rPr>
              <a:t>四大禁忌</a:t>
            </a:r>
            <a:endParaRPr lang="en-US" altLang="zh-CN" sz="1600" b="1" noProof="1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27" name="矩形 47"/>
          <p:cNvSpPr>
            <a:spLocks noChangeArrowheads="1"/>
          </p:cNvSpPr>
          <p:nvPr/>
        </p:nvSpPr>
        <p:spPr bwMode="auto">
          <a:xfrm>
            <a:off x="1329929" y="3308746"/>
            <a:ext cx="3811190" cy="113105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68555" tIns="34278" rIns="68555" bIns="34278">
            <a:spAutoFit/>
          </a:bodyPr>
          <a:lstStyle/>
          <a:p>
            <a:pPr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500">
                <a:solidFill>
                  <a:srgbClr val="595959"/>
                </a:solidFill>
                <a:sym typeface="Arial" panose="020B0604020202020204" pitchFamily="34" charset="0"/>
              </a:rPr>
              <a:t>禁使用左手</a:t>
            </a:r>
          </a:p>
          <a:p>
            <a:pPr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zh-CN" altLang="en-US" sz="1500">
                <a:solidFill>
                  <a:srgbClr val="595959"/>
                </a:solidFill>
                <a:sym typeface="Arial" panose="020B0604020202020204" pitchFamily="34" charset="0"/>
              </a:rPr>
              <a:t>禁戴墨镜、帽子、手套</a:t>
            </a:r>
          </a:p>
          <a:p>
            <a:pPr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zh-CN" altLang="en-US" sz="1500">
                <a:solidFill>
                  <a:srgbClr val="595959"/>
                </a:solidFill>
                <a:sym typeface="Arial" panose="020B0604020202020204" pitchFamily="34" charset="0"/>
              </a:rPr>
              <a:t>禁左顾右盼</a:t>
            </a:r>
          </a:p>
          <a:p>
            <a:pPr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zh-CN" altLang="en-US" sz="1500">
                <a:solidFill>
                  <a:srgbClr val="595959"/>
                </a:solidFill>
                <a:sym typeface="Arial" panose="020B0604020202020204" pitchFamily="34" charset="0"/>
              </a:rPr>
              <a:t>禁初次见面异性做汉堡包状</a:t>
            </a:r>
          </a:p>
        </p:txBody>
      </p:sp>
      <p:sp>
        <p:nvSpPr>
          <p:cNvPr id="134" name="Rectangle 4"/>
          <p:cNvSpPr txBox="1">
            <a:spLocks noChangeArrowheads="1"/>
          </p:cNvSpPr>
          <p:nvPr/>
        </p:nvSpPr>
        <p:spPr bwMode="auto">
          <a:xfrm>
            <a:off x="-5954" y="5325666"/>
            <a:ext cx="9149954" cy="271463"/>
          </a:xfrm>
          <a:prstGeom prst="rect">
            <a:avLst/>
          </a:prstGeom>
          <a:noFill/>
          <a:ln>
            <a:noFill/>
          </a:ln>
          <a:effectLst/>
        </p:spPr>
        <p:txBody>
          <a:bodyPr lIns="51408" tIns="25704" rIns="51408" bIns="25704" anchor="ctr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pPr algn="l" fontAlgn="auto">
              <a:defRPr/>
            </a:pPr>
            <a:endParaRPr lang="zh-CN" altLang="zh-CN" noProof="1">
              <a:solidFill>
                <a:srgbClr val="FF00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3" name="Rectangle 3"/>
          <p:cNvSpPr txBox="1">
            <a:spLocks noChangeArrowheads="1"/>
          </p:cNvSpPr>
          <p:nvPr/>
        </p:nvSpPr>
        <p:spPr>
          <a:xfrm>
            <a:off x="1237060" y="2089546"/>
            <a:ext cx="4499372" cy="533400"/>
          </a:xfrm>
          <a:prstGeom prst="rect">
            <a:avLst/>
          </a:prstGeom>
        </p:spPr>
        <p:txBody>
          <a:bodyPr lIns="68580" tIns="34290" rIns="68580" bIns="3429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zh-CN" altLang="en-US" sz="1500" noProof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伸手尊者居前</a:t>
            </a:r>
          </a:p>
          <a:p>
            <a:pPr fontAlgn="auto">
              <a:buFont typeface="Wingdings" panose="05000000000000000000" pitchFamily="2" charset="2"/>
              <a:buNone/>
              <a:defRPr/>
            </a:pPr>
            <a:r>
              <a:rPr lang="zh-CN" altLang="en-US" sz="1500" noProof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来时主人，走时客人；力度两公斤，时间</a:t>
            </a:r>
            <a:r>
              <a:rPr lang="en-US" altLang="zh-CN" sz="1500" noProof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5</a:t>
            </a:r>
            <a:r>
              <a:rPr lang="zh-CN" altLang="en-US" sz="1500" noProof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秒</a:t>
            </a:r>
          </a:p>
        </p:txBody>
      </p:sp>
      <p:sp>
        <p:nvSpPr>
          <p:cNvPr id="24587" name="Rectangle 5"/>
          <p:cNvSpPr>
            <a:spLocks noChangeArrowheads="1"/>
          </p:cNvSpPr>
          <p:nvPr/>
        </p:nvSpPr>
        <p:spPr bwMode="auto">
          <a:xfrm>
            <a:off x="3844529" y="1847850"/>
            <a:ext cx="3077765" cy="30861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68580" tIns="34290" rIns="68580" bIns="34290"/>
          <a:lstStyle/>
          <a:p>
            <a:pPr marL="257175" indent="-257175">
              <a:spcBef>
                <a:spcPct val="20000"/>
              </a:spcBef>
              <a:buClr>
                <a:schemeClr val="tx2"/>
              </a:buClr>
              <a:buSzPct val="70000"/>
            </a:pPr>
            <a:endParaRPr lang="zh-CN" altLang="en-US" sz="1700">
              <a:sym typeface="Arial" panose="020B0604020202020204" pitchFamily="34" charset="0"/>
            </a:endParaRPr>
          </a:p>
          <a:p>
            <a:pPr marL="257175" indent="-257175">
              <a:spcBef>
                <a:spcPct val="20000"/>
              </a:spcBef>
              <a:buClr>
                <a:schemeClr val="tx2"/>
              </a:buClr>
              <a:buSzPct val="70000"/>
            </a:pPr>
            <a:endParaRPr lang="zh-CN" altLang="en-US" sz="2200">
              <a:sym typeface="Arial" panose="020B0604020202020204" pitchFamily="34" charset="0"/>
            </a:endParaRPr>
          </a:p>
          <a:p>
            <a:pPr marL="257175" indent="-257175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</a:pPr>
            <a:endParaRPr lang="en-US" altLang="zh-CN" sz="2200">
              <a:sym typeface="Arial" panose="020B0604020202020204" pitchFamily="34" charset="0"/>
            </a:endParaRPr>
          </a:p>
        </p:txBody>
      </p:sp>
      <p:sp>
        <p:nvSpPr>
          <p:cNvPr id="18" name="文本框 23"/>
          <p:cNvSpPr txBox="1"/>
          <p:nvPr/>
        </p:nvSpPr>
        <p:spPr>
          <a:xfrm>
            <a:off x="1202167" y="424726"/>
            <a:ext cx="3370153" cy="392415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  <a:sp3d contourW="12700"/>
          </a:bodyPr>
          <a:lstStyle/>
          <a:p>
            <a:pPr fontAlgn="auto">
              <a:defRPr/>
            </a:pPr>
            <a:r>
              <a:rPr lang="zh-CN" altLang="en-US" sz="2100" b="1" noProof="1">
                <a:solidFill>
                  <a:srgbClr val="C00000"/>
                </a:solidFill>
                <a:latin typeface="+mn-ea"/>
              </a:rPr>
              <a:t>专业握手技巧的要领与禁忌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599" y="1200150"/>
            <a:ext cx="4337309" cy="3252135"/>
          </a:xfrm>
          <a:prstGeom prst="rect">
            <a:avLst/>
          </a:prstGeom>
        </p:spPr>
      </p:pic>
    </p:spTree>
  </p:cSld>
  <p:clrMapOvr>
    <a:masterClrMapping/>
  </p:clrMapOvr>
  <p:transition spd="slow" advClick="0" advTm="6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delay="0"/>
                                  </p:end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" grpId="0" animBg="1"/>
      <p:bldP spid="126" grpId="0" animBg="1"/>
      <p:bldP spid="127" grpId="0"/>
      <p:bldP spid="134" grpId="0"/>
      <p:bldP spid="4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矩形 72"/>
          <p:cNvSpPr/>
          <p:nvPr/>
        </p:nvSpPr>
        <p:spPr>
          <a:xfrm>
            <a:off x="3714737" y="3749501"/>
            <a:ext cx="4742366" cy="346249"/>
          </a:xfrm>
          <a:prstGeom prst="rect">
            <a:avLst/>
          </a:prstGeom>
          <a:solidFill>
            <a:srgbClr val="C00000"/>
          </a:solidFill>
        </p:spPr>
        <p:txBody>
          <a:bodyPr wrap="square" lIns="68580" tIns="34290" rIns="68580" bIns="34290">
            <a:spAutoFit/>
            <a:sp3d contourW="12700"/>
          </a:bodyPr>
          <a:lstStyle/>
          <a:p>
            <a:pPr marL="214630" indent="-214630">
              <a:defRPr/>
            </a:pPr>
            <a:r>
              <a:rPr lang="zh-CN" altLang="en-US" noProof="1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递送顺序：由尊而卑、由近而远、顺时针</a:t>
            </a:r>
            <a:endParaRPr lang="zh-CN" altLang="en-US" noProof="1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3714738" y="3163665"/>
            <a:ext cx="4742366" cy="346249"/>
          </a:xfrm>
          <a:prstGeom prst="rect">
            <a:avLst/>
          </a:prstGeom>
          <a:solidFill>
            <a:srgbClr val="C00000"/>
          </a:solidFill>
        </p:spPr>
        <p:txBody>
          <a:bodyPr wrap="square" lIns="68580" tIns="34290" rIns="68580" bIns="34290">
            <a:spAutoFit/>
            <a:sp3d contourW="12700"/>
          </a:bodyPr>
          <a:lstStyle/>
          <a:p>
            <a:pPr marL="214630" indent="-214630">
              <a:defRPr/>
            </a:pPr>
            <a:r>
              <a:rPr lang="zh-CN" altLang="en-US" noProof="1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做好递交前的准备</a:t>
            </a:r>
            <a:endParaRPr lang="zh-CN" altLang="en-US" noProof="1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9" name="矩形 58"/>
          <p:cNvSpPr/>
          <p:nvPr/>
        </p:nvSpPr>
        <p:spPr>
          <a:xfrm>
            <a:off x="3714737" y="1916922"/>
            <a:ext cx="4743463" cy="346249"/>
          </a:xfrm>
          <a:prstGeom prst="rect">
            <a:avLst/>
          </a:prstGeom>
          <a:solidFill>
            <a:srgbClr val="C00000"/>
          </a:solidFill>
        </p:spPr>
        <p:txBody>
          <a:bodyPr wrap="square" lIns="68580" tIns="34290" rIns="68580" bIns="34290">
            <a:spAutoFit/>
            <a:sp3d contourW="12700"/>
          </a:bodyPr>
          <a:lstStyle/>
          <a:p>
            <a:pPr marL="214630" indent="-214630">
              <a:defRPr/>
            </a:pPr>
            <a:r>
              <a:rPr lang="zh-CN" altLang="en-US" noProof="1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掌握递送场合和时机</a:t>
            </a:r>
            <a:endParaRPr lang="zh-CN" altLang="en-US" noProof="1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62" name="矩形 61"/>
          <p:cNvSpPr/>
          <p:nvPr/>
        </p:nvSpPr>
        <p:spPr>
          <a:xfrm>
            <a:off x="3714739" y="2550022"/>
            <a:ext cx="4742364" cy="346249"/>
          </a:xfrm>
          <a:prstGeom prst="rect">
            <a:avLst/>
          </a:prstGeom>
          <a:solidFill>
            <a:srgbClr val="C00000"/>
          </a:solidFill>
        </p:spPr>
        <p:txBody>
          <a:bodyPr wrap="square" lIns="68580" tIns="34290" rIns="68580" bIns="34290">
            <a:spAutoFit/>
            <a:sp3d contourW="12700"/>
          </a:bodyPr>
          <a:lstStyle/>
          <a:p>
            <a:pPr marL="214630" indent="-214630">
              <a:defRPr/>
            </a:pPr>
            <a:r>
              <a:rPr lang="zh-CN" altLang="en-US" noProof="1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应双手拿名片的上方，字体正对客户递过去</a:t>
            </a:r>
            <a:endParaRPr lang="zh-CN" altLang="en-US" noProof="1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3" name="文本框 23"/>
          <p:cNvSpPr txBox="1"/>
          <p:nvPr/>
        </p:nvSpPr>
        <p:spPr>
          <a:xfrm>
            <a:off x="1202167" y="424726"/>
            <a:ext cx="3681136" cy="392415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  <a:sp3d contourW="12700"/>
          </a:bodyPr>
          <a:lstStyle/>
          <a:p>
            <a:pPr fontAlgn="auto">
              <a:defRPr/>
            </a:pPr>
            <a:r>
              <a:rPr lang="zh-CN" altLang="en-US" sz="2100" b="1" noProof="1">
                <a:solidFill>
                  <a:srgbClr val="C00000"/>
                </a:solidFill>
                <a:latin typeface="+mn-ea"/>
              </a:rPr>
              <a:t>行政会见</a:t>
            </a:r>
            <a:r>
              <a:rPr lang="en-US" altLang="zh-CN" sz="2100" b="1" noProof="1">
                <a:solidFill>
                  <a:srgbClr val="C00000"/>
                </a:solidFill>
                <a:latin typeface="+mn-ea"/>
              </a:rPr>
              <a:t>——</a:t>
            </a:r>
            <a:r>
              <a:rPr lang="zh-CN" altLang="en-US" sz="2100" b="1" noProof="1">
                <a:solidFill>
                  <a:srgbClr val="C00000"/>
                </a:solidFill>
                <a:latin typeface="+mn-ea"/>
              </a:rPr>
              <a:t>递送名片的原则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866" t="4637" r="13676" b="5341"/>
          <a:stretch>
            <a:fillRect/>
          </a:stretch>
        </p:blipFill>
        <p:spPr>
          <a:xfrm>
            <a:off x="762000" y="1276350"/>
            <a:ext cx="2667000" cy="3138621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 advTm="6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23"/>
          <p:cNvSpPr txBox="1"/>
          <p:nvPr/>
        </p:nvSpPr>
        <p:spPr>
          <a:xfrm>
            <a:off x="1202167" y="424726"/>
            <a:ext cx="3411831" cy="392415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  <a:sp3d contourW="12700"/>
          </a:bodyPr>
          <a:lstStyle/>
          <a:p>
            <a:pPr fontAlgn="auto">
              <a:defRPr/>
            </a:pPr>
            <a:r>
              <a:rPr lang="zh-CN" altLang="en-US" sz="2100" b="1" noProof="1">
                <a:solidFill>
                  <a:srgbClr val="C00000"/>
                </a:solidFill>
                <a:latin typeface="+mn-ea"/>
              </a:rPr>
              <a:t>行政会见</a:t>
            </a:r>
            <a:r>
              <a:rPr lang="en-US" altLang="zh-CN" sz="2100" b="1" noProof="1">
                <a:solidFill>
                  <a:srgbClr val="C00000"/>
                </a:solidFill>
                <a:latin typeface="+mn-ea"/>
              </a:rPr>
              <a:t>——</a:t>
            </a:r>
            <a:r>
              <a:rPr lang="zh-CN" altLang="en-US" sz="2100" b="1" noProof="1">
                <a:solidFill>
                  <a:srgbClr val="C00000"/>
                </a:solidFill>
                <a:latin typeface="+mn-ea"/>
              </a:rPr>
              <a:t>日常接待技巧</a:t>
            </a:r>
          </a:p>
        </p:txBody>
      </p:sp>
      <p:cxnSp>
        <p:nvCxnSpPr>
          <p:cNvPr id="7" name="Straight Connector 35"/>
          <p:cNvCxnSpPr/>
          <p:nvPr/>
        </p:nvCxnSpPr>
        <p:spPr>
          <a:xfrm rot="5400000" flipH="1" flipV="1">
            <a:off x="3175672" y="3531832"/>
            <a:ext cx="658871" cy="581048"/>
          </a:xfrm>
          <a:prstGeom prst="bentConnector3">
            <a:avLst>
              <a:gd name="adj1" fmla="val 50000"/>
            </a:avLst>
          </a:prstGeom>
          <a:noFill/>
          <a:ln w="25400">
            <a:gradFill>
              <a:gsLst>
                <a:gs pos="0">
                  <a:srgbClr val="FF6600"/>
                </a:gs>
                <a:gs pos="52000">
                  <a:srgbClr val="FF3300"/>
                </a:gs>
                <a:gs pos="100000">
                  <a:srgbClr val="EA2314"/>
                </a:gs>
              </a:gsLst>
              <a:lin ang="18900000" scaled="0"/>
            </a:gradFill>
            <a:miter lim="800000"/>
            <a:headEnd type="oval" w="med" len="med"/>
            <a:tailEnd type="none" w="med" len="med"/>
          </a:ln>
          <a:effectLst>
            <a:outerShdw blurRad="50800" dist="50800" dir="8100000" algn="tr" rotWithShape="0">
              <a:prstClr val="black">
                <a:alpha val="20000"/>
              </a:prstClr>
            </a:outerShdw>
          </a:effectLst>
        </p:spPr>
      </p:cxnSp>
      <p:cxnSp>
        <p:nvCxnSpPr>
          <p:cNvPr id="8" name="Straight Connector 35"/>
          <p:cNvCxnSpPr/>
          <p:nvPr/>
        </p:nvCxnSpPr>
        <p:spPr>
          <a:xfrm rot="16200000" flipV="1">
            <a:off x="5622124" y="3521363"/>
            <a:ext cx="658871" cy="581048"/>
          </a:xfrm>
          <a:prstGeom prst="bentConnector3">
            <a:avLst>
              <a:gd name="adj1" fmla="val 50000"/>
            </a:avLst>
          </a:prstGeom>
          <a:noFill/>
          <a:ln w="25400">
            <a:gradFill>
              <a:gsLst>
                <a:gs pos="0">
                  <a:srgbClr val="FF6600"/>
                </a:gs>
                <a:gs pos="52000">
                  <a:srgbClr val="FF3300"/>
                </a:gs>
                <a:gs pos="100000">
                  <a:srgbClr val="EA2314"/>
                </a:gs>
              </a:gsLst>
              <a:lin ang="18900000" scaled="0"/>
            </a:gradFill>
            <a:miter lim="800000"/>
            <a:headEnd type="oval" w="med" len="med"/>
            <a:tailEnd type="none" w="med" len="med"/>
          </a:ln>
          <a:effectLst>
            <a:outerShdw blurRad="50800" dist="50800" dir="8100000" algn="tr" rotWithShape="0">
              <a:prstClr val="black">
                <a:alpha val="20000"/>
              </a:prstClr>
            </a:outerShdw>
          </a:effectLst>
        </p:spPr>
      </p:cxnSp>
      <p:cxnSp>
        <p:nvCxnSpPr>
          <p:cNvPr id="9" name="Straight Connector 35"/>
          <p:cNvCxnSpPr/>
          <p:nvPr/>
        </p:nvCxnSpPr>
        <p:spPr>
          <a:xfrm rot="16200000" flipH="1">
            <a:off x="6854830" y="1985538"/>
            <a:ext cx="658871" cy="612596"/>
          </a:xfrm>
          <a:prstGeom prst="bentConnector3">
            <a:avLst>
              <a:gd name="adj1" fmla="val 50000"/>
            </a:avLst>
          </a:prstGeom>
          <a:noFill/>
          <a:ln w="25400">
            <a:gradFill>
              <a:gsLst>
                <a:gs pos="0">
                  <a:srgbClr val="FF6600"/>
                </a:gs>
                <a:gs pos="52000">
                  <a:srgbClr val="FF3300"/>
                </a:gs>
                <a:gs pos="100000">
                  <a:srgbClr val="EA2314"/>
                </a:gs>
              </a:gsLst>
              <a:lin ang="18900000" scaled="0"/>
            </a:gradFill>
            <a:miter lim="800000"/>
            <a:headEnd type="oval" w="med" len="med"/>
            <a:tailEnd type="none" w="med" len="med"/>
          </a:ln>
          <a:effectLst>
            <a:outerShdw blurRad="50800" dist="50800" dir="8100000" algn="tr" rotWithShape="0">
              <a:prstClr val="black">
                <a:alpha val="20000"/>
              </a:prstClr>
            </a:outerShdw>
          </a:effectLst>
        </p:spPr>
      </p:cxnSp>
      <p:cxnSp>
        <p:nvCxnSpPr>
          <p:cNvPr id="10" name="Straight Connector 35"/>
          <p:cNvCxnSpPr/>
          <p:nvPr/>
        </p:nvCxnSpPr>
        <p:spPr>
          <a:xfrm rot="5400000">
            <a:off x="1623603" y="1988788"/>
            <a:ext cx="684133" cy="631355"/>
          </a:xfrm>
          <a:prstGeom prst="bentConnector3">
            <a:avLst>
              <a:gd name="adj1" fmla="val 50000"/>
            </a:avLst>
          </a:prstGeom>
          <a:noFill/>
          <a:ln w="25400">
            <a:gradFill>
              <a:gsLst>
                <a:gs pos="0">
                  <a:srgbClr val="FF6600"/>
                </a:gs>
                <a:gs pos="52000">
                  <a:srgbClr val="FF3300"/>
                </a:gs>
                <a:gs pos="100000">
                  <a:srgbClr val="EA2314"/>
                </a:gs>
              </a:gsLst>
              <a:lin ang="18900000" scaled="0"/>
            </a:gradFill>
            <a:miter lim="800000"/>
            <a:headEnd type="oval" w="med" len="med"/>
            <a:tailEnd type="none" w="med" len="med"/>
          </a:ln>
          <a:effectLst>
            <a:outerShdw blurRad="50800" dist="50800" dir="8100000" algn="tr" rotWithShape="0">
              <a:prstClr val="black">
                <a:alpha val="20000"/>
              </a:prstClr>
            </a:outerShdw>
          </a:effectLst>
        </p:spPr>
      </p:cxnSp>
      <p:grpSp>
        <p:nvGrpSpPr>
          <p:cNvPr id="11" name="组合 62"/>
          <p:cNvGrpSpPr/>
          <p:nvPr/>
        </p:nvGrpSpPr>
        <p:grpSpPr>
          <a:xfrm>
            <a:off x="474085" y="2596522"/>
            <a:ext cx="2351810" cy="882770"/>
            <a:chOff x="2066155" y="1681970"/>
            <a:chExt cx="1450898" cy="774438"/>
          </a:xfrm>
          <a:solidFill>
            <a:schemeClr val="bg1">
              <a:alpha val="30000"/>
            </a:schemeClr>
          </a:solidFill>
          <a:effectLst/>
        </p:grpSpPr>
        <p:sp>
          <p:nvSpPr>
            <p:cNvPr id="13" name="Chevron 17"/>
            <p:cNvSpPr/>
            <p:nvPr/>
          </p:nvSpPr>
          <p:spPr>
            <a:xfrm>
              <a:off x="2066155" y="1681970"/>
              <a:ext cx="1450898" cy="774438"/>
            </a:xfrm>
            <a:prstGeom prst="chevron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18900000" scaled="0"/>
            </a:gradFill>
            <a:ln w="2540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54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8100000" scaled="0"/>
              </a:gradFill>
            </a:ln>
            <a:effectLst>
              <a:outerShdw blurRad="381000" dist="127000" dir="7200000" algn="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hangingPunct="1">
                <a:lnSpc>
                  <a:spcPct val="130000"/>
                </a:lnSpc>
              </a:pPr>
              <a:endParaRPr lang="zh-CN" altLang="en-US" sz="2300" b="1" dirty="0">
                <a:gradFill>
                  <a:gsLst>
                    <a:gs pos="0">
                      <a:srgbClr val="FF6600"/>
                    </a:gs>
                    <a:gs pos="52000">
                      <a:srgbClr val="FF3300"/>
                    </a:gs>
                    <a:gs pos="100000">
                      <a:srgbClr val="EA2314"/>
                    </a:gs>
                  </a:gsLst>
                  <a:lin ang="189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" name="Rectangle 5"/>
            <p:cNvSpPr/>
            <p:nvPr/>
          </p:nvSpPr>
          <p:spPr bwMode="auto">
            <a:xfrm>
              <a:off x="2711116" y="1917310"/>
              <a:ext cx="512666" cy="3240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buFont typeface="Arial" panose="020B0604020202020204" pitchFamily="34" charset="0"/>
                <a:buNone/>
              </a:pPr>
              <a:r>
                <a:rPr lang="en-US" altLang="zh-CN" b="1" dirty="0">
                  <a:gradFill>
                    <a:gsLst>
                      <a:gs pos="0">
                        <a:srgbClr val="FF6600"/>
                      </a:gs>
                      <a:gs pos="52000">
                        <a:srgbClr val="FF3300"/>
                      </a:gs>
                      <a:gs pos="100000">
                        <a:srgbClr val="EA2314"/>
                      </a:gs>
                    </a:gsLst>
                    <a:lin ang="18900000" scaled="0"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01</a:t>
              </a:r>
              <a:endParaRPr lang="en-US" b="1" dirty="0">
                <a:gradFill>
                  <a:gsLst>
                    <a:gs pos="0">
                      <a:srgbClr val="FF6600"/>
                    </a:gs>
                    <a:gs pos="52000">
                      <a:srgbClr val="FF3300"/>
                    </a:gs>
                    <a:gs pos="100000">
                      <a:srgbClr val="EA2314"/>
                    </a:gs>
                  </a:gsLst>
                  <a:lin ang="189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5" name="组合 65"/>
          <p:cNvGrpSpPr/>
          <p:nvPr/>
        </p:nvGrpSpPr>
        <p:grpSpPr>
          <a:xfrm>
            <a:off x="2517784" y="2596522"/>
            <a:ext cx="2351810" cy="882770"/>
            <a:chOff x="3187496" y="1681970"/>
            <a:chExt cx="1450898" cy="774438"/>
          </a:xfrm>
          <a:solidFill>
            <a:srgbClr val="00B0F0">
              <a:alpha val="70000"/>
            </a:srgbClr>
          </a:solidFill>
          <a:effectLst/>
        </p:grpSpPr>
        <p:sp>
          <p:nvSpPr>
            <p:cNvPr id="16" name="Chevron 19"/>
            <p:cNvSpPr/>
            <p:nvPr/>
          </p:nvSpPr>
          <p:spPr>
            <a:xfrm>
              <a:off x="3187496" y="1681970"/>
              <a:ext cx="1450898" cy="774438"/>
            </a:xfrm>
            <a:prstGeom prst="chevron">
              <a:avLst/>
            </a:prstGeom>
            <a:solidFill>
              <a:srgbClr val="C00000"/>
            </a:solidFill>
            <a:ln w="19050">
              <a:gradFill>
                <a:gsLst>
                  <a:gs pos="0">
                    <a:schemeClr val="bg1"/>
                  </a:gs>
                  <a:gs pos="52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8100000" scaled="0"/>
              </a:gradFill>
              <a:miter lim="800000"/>
            </a:ln>
            <a:effectLst>
              <a:outerShdw blurRad="330200" dist="127000" dir="8100000" algn="ctr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/>
            <a:p>
              <a:pPr algn="ctr">
                <a:lnSpc>
                  <a:spcPct val="130000"/>
                </a:lnSpc>
              </a:pPr>
              <a:endParaRPr lang="zh-CN" altLang="en-US" sz="15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" name="Rectangle 5"/>
            <p:cNvSpPr/>
            <p:nvPr/>
          </p:nvSpPr>
          <p:spPr bwMode="auto">
            <a:xfrm>
              <a:off x="3824965" y="1917310"/>
              <a:ext cx="289956" cy="32400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altLang="zh-CN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" pitchFamily="34" charset="0"/>
                </a:rPr>
                <a:t>02</a:t>
              </a:r>
              <a:endParaRPr 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itchFamily="34" charset="0"/>
              </a:endParaRPr>
            </a:p>
          </p:txBody>
        </p:sp>
      </p:grpSp>
      <p:grpSp>
        <p:nvGrpSpPr>
          <p:cNvPr id="18" name="组合 68"/>
          <p:cNvGrpSpPr/>
          <p:nvPr/>
        </p:nvGrpSpPr>
        <p:grpSpPr>
          <a:xfrm>
            <a:off x="4561483" y="2596522"/>
            <a:ext cx="2351810" cy="882770"/>
            <a:chOff x="4308837" y="1681970"/>
            <a:chExt cx="1450898" cy="774438"/>
          </a:xfrm>
          <a:solidFill>
            <a:schemeClr val="bg1">
              <a:alpha val="30000"/>
            </a:schemeClr>
          </a:solidFill>
          <a:effectLst/>
        </p:grpSpPr>
        <p:sp>
          <p:nvSpPr>
            <p:cNvPr id="19" name="Chevron 20"/>
            <p:cNvSpPr/>
            <p:nvPr/>
          </p:nvSpPr>
          <p:spPr>
            <a:xfrm>
              <a:off x="4308837" y="1681970"/>
              <a:ext cx="1450898" cy="774438"/>
            </a:xfrm>
            <a:prstGeom prst="chevron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18900000" scaled="0"/>
            </a:gradFill>
            <a:ln w="2540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54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8100000" scaled="0"/>
              </a:gradFill>
            </a:ln>
            <a:effectLst>
              <a:outerShdw blurRad="381000" dist="127000" dir="7200000" algn="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hangingPunct="1">
                <a:lnSpc>
                  <a:spcPct val="130000"/>
                </a:lnSpc>
              </a:pPr>
              <a:endParaRPr lang="zh-CN" altLang="en-US" sz="2300" b="1" dirty="0">
                <a:gradFill>
                  <a:gsLst>
                    <a:gs pos="0">
                      <a:srgbClr val="FF6600"/>
                    </a:gs>
                    <a:gs pos="52000">
                      <a:srgbClr val="FF3300"/>
                    </a:gs>
                    <a:gs pos="100000">
                      <a:srgbClr val="EA2314"/>
                    </a:gs>
                  </a:gsLst>
                  <a:lin ang="189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" name="Rectangle 5"/>
            <p:cNvSpPr/>
            <p:nvPr/>
          </p:nvSpPr>
          <p:spPr bwMode="auto">
            <a:xfrm>
              <a:off x="4933258" y="1915094"/>
              <a:ext cx="512666" cy="3240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buFont typeface="Arial" panose="020B0604020202020204" pitchFamily="34" charset="0"/>
                <a:buNone/>
              </a:pPr>
              <a:r>
                <a:rPr lang="en-US" altLang="zh-CN" b="1" dirty="0">
                  <a:gradFill>
                    <a:gsLst>
                      <a:gs pos="0">
                        <a:srgbClr val="FF6600"/>
                      </a:gs>
                      <a:gs pos="52000">
                        <a:srgbClr val="FF3300"/>
                      </a:gs>
                      <a:gs pos="100000">
                        <a:srgbClr val="EA2314"/>
                      </a:gs>
                    </a:gsLst>
                    <a:lin ang="18900000" scaled="0"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03</a:t>
              </a:r>
              <a:endParaRPr lang="en-US" b="1" dirty="0">
                <a:gradFill>
                  <a:gsLst>
                    <a:gs pos="0">
                      <a:srgbClr val="FF6600"/>
                    </a:gs>
                    <a:gs pos="52000">
                      <a:srgbClr val="FF3300"/>
                    </a:gs>
                    <a:gs pos="100000">
                      <a:srgbClr val="EA2314"/>
                    </a:gs>
                  </a:gsLst>
                  <a:lin ang="189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1" name="组合 71"/>
          <p:cNvGrpSpPr/>
          <p:nvPr/>
        </p:nvGrpSpPr>
        <p:grpSpPr>
          <a:xfrm>
            <a:off x="6605182" y="2596522"/>
            <a:ext cx="2351810" cy="882770"/>
            <a:chOff x="5437301" y="1681970"/>
            <a:chExt cx="1450898" cy="774438"/>
          </a:xfrm>
          <a:solidFill>
            <a:srgbClr val="00B0F0">
              <a:alpha val="70000"/>
            </a:srgbClr>
          </a:solidFill>
          <a:effectLst/>
        </p:grpSpPr>
        <p:sp>
          <p:nvSpPr>
            <p:cNvPr id="26" name="Chevron 20"/>
            <p:cNvSpPr/>
            <p:nvPr/>
          </p:nvSpPr>
          <p:spPr>
            <a:xfrm>
              <a:off x="5437301" y="1681970"/>
              <a:ext cx="1450898" cy="774438"/>
            </a:xfrm>
            <a:prstGeom prst="chevron">
              <a:avLst/>
            </a:prstGeom>
            <a:solidFill>
              <a:srgbClr val="C00000"/>
            </a:solidFill>
            <a:ln w="19050">
              <a:gradFill>
                <a:gsLst>
                  <a:gs pos="0">
                    <a:schemeClr val="bg1"/>
                  </a:gs>
                  <a:gs pos="52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8100000" scaled="0"/>
              </a:gradFill>
              <a:miter lim="800000"/>
            </a:ln>
            <a:effectLst>
              <a:outerShdw blurRad="330200" dist="127000" dir="8100000" algn="ctr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/>
            <a:p>
              <a:pPr algn="ctr">
                <a:lnSpc>
                  <a:spcPct val="130000"/>
                </a:lnSpc>
              </a:pPr>
              <a:endParaRPr lang="zh-CN" altLang="en-US" sz="15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" name="Rectangle 5"/>
            <p:cNvSpPr/>
            <p:nvPr/>
          </p:nvSpPr>
          <p:spPr bwMode="auto">
            <a:xfrm>
              <a:off x="6071422" y="1911825"/>
              <a:ext cx="289956" cy="32400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altLang="zh-CN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" pitchFamily="34" charset="0"/>
                </a:rPr>
                <a:t>04</a:t>
              </a:r>
              <a:endParaRPr 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itchFamily="34" charset="0"/>
              </a:endParaRPr>
            </a:p>
          </p:txBody>
        </p:sp>
      </p:grpSp>
      <p:sp>
        <p:nvSpPr>
          <p:cNvPr id="28" name="Rectangle 4"/>
          <p:cNvSpPr/>
          <p:nvPr/>
        </p:nvSpPr>
        <p:spPr bwMode="auto">
          <a:xfrm>
            <a:off x="1239670" y="1432297"/>
            <a:ext cx="2646529" cy="300082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marL="600075" lvl="1" indent="-257175"/>
            <a:r>
              <a:rPr lang="zh-CN" altLang="en-US" sz="1500" b="1" dirty="0">
                <a:sym typeface="Arial" panose="020B0604020202020204" pitchFamily="34" charset="0"/>
              </a:rPr>
              <a:t>要做自我介绍</a:t>
            </a:r>
          </a:p>
        </p:txBody>
      </p:sp>
      <p:sp>
        <p:nvSpPr>
          <p:cNvPr id="29" name="Rectangle 4"/>
          <p:cNvSpPr/>
          <p:nvPr/>
        </p:nvSpPr>
        <p:spPr bwMode="auto">
          <a:xfrm>
            <a:off x="1371600" y="4215548"/>
            <a:ext cx="2902449" cy="300082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marL="600075" lvl="1" indent="-257175"/>
            <a:r>
              <a:rPr lang="zh-CN" altLang="en-US" sz="1500" b="1" dirty="0">
                <a:sym typeface="Arial" panose="020B0604020202020204" pitchFamily="34" charset="0"/>
              </a:rPr>
              <a:t>妥善安排客人等候</a:t>
            </a:r>
          </a:p>
        </p:txBody>
      </p:sp>
      <p:sp>
        <p:nvSpPr>
          <p:cNvPr id="30" name="Rectangle 4"/>
          <p:cNvSpPr/>
          <p:nvPr/>
        </p:nvSpPr>
        <p:spPr bwMode="auto">
          <a:xfrm>
            <a:off x="5060679" y="4226936"/>
            <a:ext cx="2103387" cy="300082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marL="600075" lvl="1" indent="-257175"/>
            <a:r>
              <a:rPr lang="zh-CN" altLang="en-US" sz="1500" b="1" dirty="0">
                <a:sym typeface="Arial" panose="020B0604020202020204" pitchFamily="34" charset="0"/>
              </a:rPr>
              <a:t>回避客人打电话            </a:t>
            </a:r>
          </a:p>
        </p:txBody>
      </p:sp>
      <p:sp>
        <p:nvSpPr>
          <p:cNvPr id="31" name="Rectangle 4"/>
          <p:cNvSpPr/>
          <p:nvPr/>
        </p:nvSpPr>
        <p:spPr bwMode="auto">
          <a:xfrm>
            <a:off x="5495525" y="1432297"/>
            <a:ext cx="2141915" cy="300082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marL="600075" lvl="1" indent="-257175"/>
            <a:r>
              <a:rPr lang="zh-CN" altLang="en-US" sz="1500" b="1" dirty="0">
                <a:sym typeface="Arial" panose="020B0604020202020204" pitchFamily="34" charset="0"/>
              </a:rPr>
              <a:t>奉茶、报纸、资料</a:t>
            </a:r>
          </a:p>
        </p:txBody>
      </p:sp>
    </p:spTree>
  </p:cSld>
  <p:clrMapOvr>
    <a:masterClrMapping/>
  </p:clrMapOvr>
  <p:transition spd="slow" advTm="6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/>
      <p:bldP spid="3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矩形 34"/>
          <p:cNvSpPr>
            <a:spLocks noChangeArrowheads="1"/>
          </p:cNvSpPr>
          <p:nvPr/>
        </p:nvSpPr>
        <p:spPr bwMode="auto">
          <a:xfrm>
            <a:off x="1219200" y="2800350"/>
            <a:ext cx="4022622" cy="415498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</a:ln>
        </p:spPr>
        <p:txBody>
          <a:bodyPr wrap="square" lIns="68580" tIns="34290" rIns="68580" bIns="3429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zh-CN" altLang="en-US">
                <a:solidFill>
                  <a:schemeClr val="bg1"/>
                </a:solidFill>
                <a:sym typeface="Arial" panose="020B0604020202020204" pitchFamily="34" charset="0"/>
              </a:rPr>
              <a:t>明确来访者的身份和地位</a:t>
            </a:r>
          </a:p>
        </p:txBody>
      </p:sp>
      <p:sp>
        <p:nvSpPr>
          <p:cNvPr id="36" name="矩形 35"/>
          <p:cNvSpPr>
            <a:spLocks noChangeArrowheads="1"/>
          </p:cNvSpPr>
          <p:nvPr/>
        </p:nvSpPr>
        <p:spPr bwMode="auto">
          <a:xfrm>
            <a:off x="1232298" y="2153841"/>
            <a:ext cx="4025502" cy="415498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</a:ln>
        </p:spPr>
        <p:txBody>
          <a:bodyPr wrap="square" lIns="68580" tIns="34290" rIns="68580" bIns="3429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zh-CN" altLang="en-US">
                <a:solidFill>
                  <a:schemeClr val="bg1"/>
                </a:solidFill>
                <a:sym typeface="Arial" panose="020B0604020202020204" pitchFamily="34" charset="0"/>
              </a:rPr>
              <a:t>确定接待规格和档次</a:t>
            </a:r>
          </a:p>
        </p:txBody>
      </p:sp>
      <p:sp>
        <p:nvSpPr>
          <p:cNvPr id="37" name="矩形 36"/>
          <p:cNvSpPr>
            <a:spLocks noChangeArrowheads="1"/>
          </p:cNvSpPr>
          <p:nvPr/>
        </p:nvSpPr>
        <p:spPr bwMode="auto">
          <a:xfrm>
            <a:off x="1219201" y="1581150"/>
            <a:ext cx="4058470" cy="415498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</a:ln>
        </p:spPr>
        <p:txBody>
          <a:bodyPr wrap="square" lIns="68580" tIns="34290" rIns="68580" bIns="3429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zh-CN" altLang="en-US">
                <a:solidFill>
                  <a:schemeClr val="bg1"/>
                </a:solidFill>
                <a:sym typeface="Arial" panose="020B0604020202020204" pitchFamily="34" charset="0"/>
              </a:rPr>
              <a:t>接待人与客人身份相当</a:t>
            </a:r>
          </a:p>
        </p:txBody>
      </p:sp>
      <p:sp>
        <p:nvSpPr>
          <p:cNvPr id="38" name="矩形 37"/>
          <p:cNvSpPr>
            <a:spLocks noChangeArrowheads="1"/>
          </p:cNvSpPr>
          <p:nvPr/>
        </p:nvSpPr>
        <p:spPr bwMode="auto">
          <a:xfrm>
            <a:off x="1219201" y="3409950"/>
            <a:ext cx="4018396" cy="415498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</a:ln>
        </p:spPr>
        <p:txBody>
          <a:bodyPr wrap="square" lIns="68580" tIns="34290" rIns="68580" bIns="3429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zh-CN" altLang="en-US">
                <a:solidFill>
                  <a:schemeClr val="bg1"/>
                </a:solidFill>
                <a:sym typeface="Arial" panose="020B0604020202020204" pitchFamily="34" charset="0"/>
              </a:rPr>
              <a:t>正规的接待场合着行政装</a:t>
            </a:r>
          </a:p>
        </p:txBody>
      </p:sp>
      <p:sp>
        <p:nvSpPr>
          <p:cNvPr id="39" name="矩形 38"/>
          <p:cNvSpPr>
            <a:spLocks noChangeArrowheads="1"/>
          </p:cNvSpPr>
          <p:nvPr/>
        </p:nvSpPr>
        <p:spPr bwMode="auto">
          <a:xfrm>
            <a:off x="1219200" y="4095750"/>
            <a:ext cx="4042043" cy="415498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</a:ln>
        </p:spPr>
        <p:txBody>
          <a:bodyPr wrap="square" lIns="68580" tIns="34290" rIns="68580" bIns="3429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zh-CN" altLang="en-US">
                <a:solidFill>
                  <a:schemeClr val="bg1"/>
                </a:solidFill>
                <a:sym typeface="Arial" panose="020B0604020202020204" pitchFamily="34" charset="0"/>
              </a:rPr>
              <a:t>遵循提前达到的原则</a:t>
            </a:r>
          </a:p>
        </p:txBody>
      </p:sp>
      <p:sp>
        <p:nvSpPr>
          <p:cNvPr id="29" name="文本框 23"/>
          <p:cNvSpPr txBox="1"/>
          <p:nvPr/>
        </p:nvSpPr>
        <p:spPr>
          <a:xfrm>
            <a:off x="1202167" y="424726"/>
            <a:ext cx="3411831" cy="392415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  <a:sp3d contourW="12700"/>
          </a:bodyPr>
          <a:lstStyle/>
          <a:p>
            <a:pPr fontAlgn="auto">
              <a:defRPr/>
            </a:pPr>
            <a:r>
              <a:rPr lang="zh-CN" altLang="en-US" sz="2100" b="1" noProof="1">
                <a:solidFill>
                  <a:srgbClr val="C00000"/>
                </a:solidFill>
                <a:latin typeface="+mn-ea"/>
              </a:rPr>
              <a:t>行政会见</a:t>
            </a:r>
            <a:r>
              <a:rPr lang="en-US" altLang="zh-CN" sz="2100" b="1" noProof="1">
                <a:solidFill>
                  <a:srgbClr val="C00000"/>
                </a:solidFill>
                <a:latin typeface="+mn-ea"/>
              </a:rPr>
              <a:t>——</a:t>
            </a:r>
            <a:r>
              <a:rPr lang="zh-CN" altLang="en-US" sz="2100" b="1" noProof="1">
                <a:solidFill>
                  <a:srgbClr val="C00000"/>
                </a:solidFill>
                <a:latin typeface="+mn-ea"/>
              </a:rPr>
              <a:t>商务迎接原则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16" t="72938"/>
          <a:stretch>
            <a:fillRect/>
          </a:stretch>
        </p:blipFill>
        <p:spPr>
          <a:xfrm>
            <a:off x="4572000" y="971550"/>
            <a:ext cx="5535566" cy="4395762"/>
          </a:xfrm>
          <a:prstGeom prst="rect">
            <a:avLst/>
          </a:prstGeom>
        </p:spPr>
      </p:pic>
    </p:spTree>
  </p:cSld>
  <p:clrMapOvr>
    <a:masterClrMapping/>
  </p:clrMapOvr>
  <p:transition spd="slow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37" grpId="0" animBg="1"/>
      <p:bldP spid="38" grpId="0" animBg="1"/>
      <p:bldP spid="3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Oval 7"/>
          <p:cNvSpPr>
            <a:spLocks noChangeArrowheads="1"/>
          </p:cNvSpPr>
          <p:nvPr/>
        </p:nvSpPr>
        <p:spPr bwMode="auto">
          <a:xfrm>
            <a:off x="3581400" y="1428750"/>
            <a:ext cx="2094309" cy="1072753"/>
          </a:xfrm>
          <a:prstGeom prst="ellipse">
            <a:avLst/>
          </a:prstGeom>
          <a:solidFill>
            <a:srgbClr val="C00000"/>
          </a:solidFill>
          <a:ln w="22225">
            <a:noFill/>
            <a:round/>
          </a:ln>
        </p:spPr>
        <p:txBody>
          <a:bodyPr lIns="68580" tIns="34290" rIns="68580" bIns="34290" anchor="ctr" anchorCtr="1"/>
          <a:lstStyle/>
          <a:p>
            <a:pPr>
              <a:lnSpc>
                <a:spcPct val="125000"/>
              </a:lnSpc>
            </a:pPr>
            <a:r>
              <a:rPr lang="zh-CN" altLang="en-US" sz="1200">
                <a:solidFill>
                  <a:schemeClr val="bg1"/>
                </a:solidFill>
                <a:sym typeface="Arial" panose="020B0604020202020204" pitchFamily="34" charset="0"/>
              </a:rPr>
              <a:t>主要迎候人员都应参加送别</a:t>
            </a:r>
          </a:p>
        </p:txBody>
      </p:sp>
      <p:sp>
        <p:nvSpPr>
          <p:cNvPr id="40" name="Oval 9"/>
          <p:cNvSpPr>
            <a:spLocks noChangeArrowheads="1"/>
          </p:cNvSpPr>
          <p:nvPr/>
        </p:nvSpPr>
        <p:spPr bwMode="auto">
          <a:xfrm>
            <a:off x="864394" y="1200150"/>
            <a:ext cx="2091928" cy="1703785"/>
          </a:xfrm>
          <a:prstGeom prst="ellipse">
            <a:avLst/>
          </a:prstGeom>
          <a:solidFill>
            <a:srgbClr val="C00000"/>
          </a:solidFill>
          <a:ln w="22225">
            <a:noFill/>
            <a:round/>
          </a:ln>
        </p:spPr>
        <p:txBody>
          <a:bodyPr lIns="68580" tIns="34290" rIns="68580" bIns="34290" anchor="ctr"/>
          <a:lstStyle/>
          <a:p>
            <a:pPr algn="r">
              <a:lnSpc>
                <a:spcPct val="125000"/>
              </a:lnSpc>
            </a:pPr>
            <a:r>
              <a:rPr lang="zh-CN" altLang="en-US" sz="1200">
                <a:solidFill>
                  <a:schemeClr val="bg1"/>
                </a:solidFill>
                <a:sym typeface="Arial" panose="020B0604020202020204" pitchFamily="34" charset="0"/>
              </a:rPr>
              <a:t>来宾系贵宾，应举行专门的欢送仪式</a:t>
            </a:r>
          </a:p>
        </p:txBody>
      </p:sp>
      <p:sp>
        <p:nvSpPr>
          <p:cNvPr id="41" name="Oval 9"/>
          <p:cNvSpPr>
            <a:spLocks noChangeArrowheads="1"/>
          </p:cNvSpPr>
          <p:nvPr/>
        </p:nvSpPr>
        <p:spPr bwMode="auto">
          <a:xfrm>
            <a:off x="3683794" y="3486150"/>
            <a:ext cx="1966913" cy="1098947"/>
          </a:xfrm>
          <a:prstGeom prst="ellipse">
            <a:avLst/>
          </a:prstGeom>
          <a:solidFill>
            <a:srgbClr val="C00000"/>
          </a:solidFill>
          <a:ln w="22225">
            <a:noFill/>
            <a:round/>
          </a:ln>
        </p:spPr>
        <p:txBody>
          <a:bodyPr lIns="68580" tIns="34290" rIns="68580" bIns="34290" anchor="ctr"/>
          <a:lstStyle/>
          <a:p>
            <a:pPr>
              <a:lnSpc>
                <a:spcPct val="125000"/>
              </a:lnSpc>
            </a:pPr>
            <a:r>
              <a:rPr lang="zh-CN" altLang="en-US" sz="1200">
                <a:solidFill>
                  <a:schemeClr val="bg1"/>
                </a:solidFill>
                <a:sym typeface="Arial" panose="020B0604020202020204" pitchFamily="34" charset="0"/>
              </a:rPr>
              <a:t>待来宾在视野里消失后，方可离去</a:t>
            </a:r>
          </a:p>
        </p:txBody>
      </p:sp>
      <p:sp>
        <p:nvSpPr>
          <p:cNvPr id="42" name="Oval 5"/>
          <p:cNvSpPr>
            <a:spLocks noChangeArrowheads="1"/>
          </p:cNvSpPr>
          <p:nvPr/>
        </p:nvSpPr>
        <p:spPr bwMode="auto">
          <a:xfrm>
            <a:off x="838200" y="3205162"/>
            <a:ext cx="2235994" cy="1576388"/>
          </a:xfrm>
          <a:prstGeom prst="ellipse">
            <a:avLst/>
          </a:prstGeom>
          <a:solidFill>
            <a:srgbClr val="C00000"/>
          </a:solidFill>
          <a:ln w="22225">
            <a:noFill/>
            <a:round/>
          </a:ln>
        </p:spPr>
        <p:txBody>
          <a:bodyPr lIns="68580" tIns="34290" rIns="68580" bIns="34290" anchor="ctr" anchorCtr="1"/>
          <a:lstStyle/>
          <a:p>
            <a:pPr algn="r">
              <a:lnSpc>
                <a:spcPct val="150000"/>
              </a:lnSpc>
            </a:pPr>
            <a:r>
              <a:rPr lang="zh-CN" altLang="en-US" sz="1200">
                <a:solidFill>
                  <a:schemeClr val="bg1"/>
                </a:solidFill>
                <a:sym typeface="Arial" panose="020B0604020202020204" pitchFamily="34" charset="0"/>
              </a:rPr>
              <a:t>根据来宾身份和迎接规格确定送别规格</a:t>
            </a:r>
          </a:p>
        </p:txBody>
      </p:sp>
      <p:sp>
        <p:nvSpPr>
          <p:cNvPr id="26" name="文本框 23"/>
          <p:cNvSpPr txBox="1"/>
          <p:nvPr/>
        </p:nvSpPr>
        <p:spPr>
          <a:xfrm>
            <a:off x="1202167" y="424726"/>
            <a:ext cx="3411831" cy="392415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  <a:sp3d contourW="12700"/>
          </a:bodyPr>
          <a:lstStyle/>
          <a:p>
            <a:pPr fontAlgn="auto">
              <a:defRPr/>
            </a:pPr>
            <a:r>
              <a:rPr lang="zh-CN" altLang="en-US" sz="2100" b="1" noProof="1">
                <a:solidFill>
                  <a:srgbClr val="C00000"/>
                </a:solidFill>
                <a:latin typeface="+mn-ea"/>
              </a:rPr>
              <a:t>行政会见</a:t>
            </a:r>
            <a:r>
              <a:rPr lang="en-US" altLang="zh-CN" sz="2100" b="1" noProof="1">
                <a:solidFill>
                  <a:srgbClr val="C00000"/>
                </a:solidFill>
                <a:latin typeface="+mn-ea"/>
              </a:rPr>
              <a:t>——</a:t>
            </a:r>
            <a:r>
              <a:rPr lang="zh-CN" altLang="en-US" sz="2100" b="1" noProof="1">
                <a:solidFill>
                  <a:srgbClr val="C00000"/>
                </a:solidFill>
                <a:latin typeface="+mn-ea"/>
              </a:rPr>
              <a:t>商务送别原则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66831"/>
          <a:stretch>
            <a:fillRect/>
          </a:stretch>
        </p:blipFill>
        <p:spPr>
          <a:xfrm>
            <a:off x="4648200" y="54135"/>
            <a:ext cx="5098018" cy="5089365"/>
          </a:xfrm>
          <a:prstGeom prst="rect">
            <a:avLst/>
          </a:prstGeom>
        </p:spPr>
      </p:pic>
    </p:spTree>
  </p:cSld>
  <p:clrMapOvr>
    <a:masterClrMapping/>
  </p:clrMapOvr>
  <p:transition spd="slow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 animBg="1"/>
      <p:bldP spid="41" grpId="0" animBg="1"/>
      <p:bldP spid="4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7" name="图片 56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20" name="矩形 619"/>
          <p:cNvSpPr/>
          <p:nvPr/>
        </p:nvSpPr>
        <p:spPr>
          <a:xfrm>
            <a:off x="0" y="2967928"/>
            <a:ext cx="9144000" cy="139364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596"/>
          <p:cNvGrpSpPr/>
          <p:nvPr/>
        </p:nvGrpSpPr>
        <p:grpSpPr>
          <a:xfrm>
            <a:off x="1747814" y="846409"/>
            <a:ext cx="1870428" cy="1870428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598" name="同心圆 59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99" name="椭圆 598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00" name="椭圆 599"/>
          <p:cNvSpPr/>
          <p:nvPr/>
        </p:nvSpPr>
        <p:spPr>
          <a:xfrm>
            <a:off x="576178" y="1587425"/>
            <a:ext cx="677676" cy="677676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zh-CN" altLang="en-US"/>
          </a:p>
        </p:txBody>
      </p:sp>
      <p:sp>
        <p:nvSpPr>
          <p:cNvPr id="601" name="椭圆 600"/>
          <p:cNvSpPr/>
          <p:nvPr/>
        </p:nvSpPr>
        <p:spPr>
          <a:xfrm>
            <a:off x="1898899" y="507680"/>
            <a:ext cx="274777" cy="274777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601"/>
          <p:cNvGrpSpPr/>
          <p:nvPr/>
        </p:nvGrpSpPr>
        <p:grpSpPr>
          <a:xfrm>
            <a:off x="4870435" y="2666868"/>
            <a:ext cx="301060" cy="301060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603" name="同心圆 60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604" name="椭圆 603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" name="组合 604"/>
          <p:cNvGrpSpPr/>
          <p:nvPr/>
        </p:nvGrpSpPr>
        <p:grpSpPr>
          <a:xfrm>
            <a:off x="4044972" y="1641696"/>
            <a:ext cx="623903" cy="623903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606" name="同心圆 60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607" name="椭圆 606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607"/>
          <p:cNvGrpSpPr/>
          <p:nvPr/>
        </p:nvGrpSpPr>
        <p:grpSpPr>
          <a:xfrm>
            <a:off x="3590561" y="2545214"/>
            <a:ext cx="219777" cy="219777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609" name="同心圆 60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610" name="椭圆 609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6" name="组合 610"/>
          <p:cNvGrpSpPr/>
          <p:nvPr/>
        </p:nvGrpSpPr>
        <p:grpSpPr>
          <a:xfrm>
            <a:off x="432220" y="4349009"/>
            <a:ext cx="287919" cy="287919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612" name="同心圆 61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613" name="椭圆 612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14" name="椭圆 613"/>
          <p:cNvSpPr/>
          <p:nvPr/>
        </p:nvSpPr>
        <p:spPr>
          <a:xfrm>
            <a:off x="4534786" y="1054818"/>
            <a:ext cx="274777" cy="274777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zh-CN" altLang="en-US"/>
          </a:p>
        </p:txBody>
      </p:sp>
      <p:sp>
        <p:nvSpPr>
          <p:cNvPr id="615" name="椭圆 614"/>
          <p:cNvSpPr/>
          <p:nvPr/>
        </p:nvSpPr>
        <p:spPr>
          <a:xfrm>
            <a:off x="4549299" y="4510927"/>
            <a:ext cx="137389" cy="137389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zh-CN" altLang="en-US"/>
          </a:p>
        </p:txBody>
      </p:sp>
      <p:grpSp>
        <p:nvGrpSpPr>
          <p:cNvPr id="7" name="组合 615"/>
          <p:cNvGrpSpPr/>
          <p:nvPr/>
        </p:nvGrpSpPr>
        <p:grpSpPr>
          <a:xfrm>
            <a:off x="7580014" y="3949931"/>
            <a:ext cx="713989" cy="713989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617" name="同心圆 61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618" name="椭圆 617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22" name="TextBox 7"/>
          <p:cNvSpPr>
            <a:spLocks noChangeArrowheads="1"/>
          </p:cNvSpPr>
          <p:nvPr/>
        </p:nvSpPr>
        <p:spPr bwMode="auto">
          <a:xfrm>
            <a:off x="1524000" y="3170865"/>
            <a:ext cx="4876800" cy="707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8" tIns="45719" rIns="91438" bIns="45719">
            <a:spAutoFit/>
          </a:bodyPr>
          <a:lstStyle/>
          <a:p>
            <a:pPr algn="dist"/>
            <a:r>
              <a:rPr lang="zh-CN" altLang="en-US" sz="4000" b="1" spc="225" dirty="0">
                <a:solidFill>
                  <a:schemeClr val="bg1"/>
                </a:solidFill>
                <a:cs typeface="+mn-ea"/>
                <a:sym typeface="+mn-lt"/>
              </a:rPr>
              <a:t>谢谢观看聆听！</a:t>
            </a:r>
            <a:endParaRPr lang="zh-CN" altLang="zh-CN" sz="4000" b="1" spc="225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623" name="TextBox 7"/>
          <p:cNvSpPr>
            <a:spLocks noChangeArrowheads="1"/>
          </p:cNvSpPr>
          <p:nvPr/>
        </p:nvSpPr>
        <p:spPr bwMode="auto">
          <a:xfrm>
            <a:off x="1243856" y="3850716"/>
            <a:ext cx="5461744" cy="30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8" tIns="45719" rIns="91438" bIns="45719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bg1"/>
                </a:solidFill>
                <a:cs typeface="+mn-ea"/>
                <a:sym typeface="+mn-lt"/>
              </a:rPr>
              <a:t>企业管理培训</a:t>
            </a:r>
            <a:r>
              <a:rPr lang="en-US" altLang="zh-CN" sz="1400" b="1" dirty="0">
                <a:solidFill>
                  <a:schemeClr val="bg1"/>
                </a:solidFill>
                <a:cs typeface="+mn-ea"/>
                <a:sym typeface="+mn-lt"/>
              </a:rPr>
              <a:t>/</a:t>
            </a:r>
            <a:r>
              <a:rPr lang="zh-CN" altLang="en-US" sz="1400" b="1" dirty="0">
                <a:solidFill>
                  <a:schemeClr val="bg1"/>
                </a:solidFill>
                <a:cs typeface="+mn-ea"/>
                <a:sym typeface="+mn-lt"/>
              </a:rPr>
              <a:t>培训机构</a:t>
            </a:r>
            <a:r>
              <a:rPr lang="en-US" altLang="zh-CN" sz="1400" b="1" dirty="0">
                <a:solidFill>
                  <a:schemeClr val="bg1"/>
                </a:solidFill>
                <a:cs typeface="+mn-ea"/>
                <a:sym typeface="+mn-lt"/>
              </a:rPr>
              <a:t>/</a:t>
            </a:r>
            <a:r>
              <a:rPr lang="zh-CN" altLang="en-US" sz="1400" b="1" dirty="0">
                <a:solidFill>
                  <a:schemeClr val="bg1"/>
                </a:solidFill>
                <a:cs typeface="+mn-ea"/>
                <a:sym typeface="+mn-lt"/>
              </a:rPr>
              <a:t>销售人员</a:t>
            </a:r>
            <a:r>
              <a:rPr lang="en-US" altLang="zh-CN" sz="1400" b="1" dirty="0">
                <a:solidFill>
                  <a:schemeClr val="bg1"/>
                </a:solidFill>
                <a:cs typeface="+mn-ea"/>
                <a:sym typeface="+mn-lt"/>
              </a:rPr>
              <a:t>/</a:t>
            </a:r>
            <a:r>
              <a:rPr lang="zh-CN" altLang="en-US" sz="1400" b="1" dirty="0">
                <a:solidFill>
                  <a:schemeClr val="bg1"/>
                </a:solidFill>
                <a:cs typeface="+mn-ea"/>
                <a:sym typeface="+mn-lt"/>
              </a:rPr>
              <a:t>员工入职培训</a:t>
            </a:r>
            <a:r>
              <a:rPr lang="en-US" altLang="zh-CN" sz="1400" b="1" dirty="0">
                <a:solidFill>
                  <a:schemeClr val="bg1"/>
                </a:solidFill>
                <a:cs typeface="+mn-ea"/>
                <a:sym typeface="+mn-lt"/>
              </a:rPr>
              <a:t>/</a:t>
            </a:r>
            <a:r>
              <a:rPr lang="zh-CN" altLang="en-US" sz="1400" b="1" dirty="0">
                <a:solidFill>
                  <a:schemeClr val="bg1"/>
                </a:solidFill>
                <a:cs typeface="+mn-ea"/>
                <a:sym typeface="+mn-lt"/>
              </a:rPr>
              <a:t>如何做好销售</a:t>
            </a:r>
            <a:endParaRPr lang="zh-CN" altLang="zh-CN" sz="1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cxnSp>
        <p:nvCxnSpPr>
          <p:cNvPr id="624" name="直接连接符 623"/>
          <p:cNvCxnSpPr/>
          <p:nvPr/>
        </p:nvCxnSpPr>
        <p:spPr>
          <a:xfrm>
            <a:off x="1243855" y="3815698"/>
            <a:ext cx="5447228" cy="0"/>
          </a:xfrm>
          <a:prstGeom prst="line">
            <a:avLst/>
          </a:prstGeom>
          <a:ln w="63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4" descr="C:\Users\Administrator\Desktop\82f3f9a6fdb1b134a167675273f40dd5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1600" y="742950"/>
            <a:ext cx="3505200" cy="2220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4" presetClass="path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-4.72222E-6 -4.68026E-6 L 0.38872 0.84338 " pathEditMode="relative" rAng="0" ptsTypes="AA">
                                      <p:cBhvr>
                                        <p:cTn id="13" dur="1000" spd="-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427" y="42169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4" presetClass="path" presetSubtype="0" fill="hold" grpId="2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2.77778E-6 2.422E-6 L 0.39375 -0.33797 " pathEditMode="relative" rAng="0" ptsTypes="AA">
                                      <p:cBhvr>
                                        <p:cTn id="22" dur="1000" spd="-100000" fill="hold"/>
                                        <p:tgtEl>
                                          <p:spTgt spid="6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88" y="-16898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4" presetClass="path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-5.55556E-7 -1.46123E-6 L 0.20451 0.58418 " pathEditMode="relative" rAng="0" ptsTypes="AA">
                                      <p:cBhvr>
                                        <p:cTn id="31" dur="1000" spd="-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26" y="29194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4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3.7037E-7 L -0.52465 -0.50957 " pathEditMode="relative" rAng="0" ptsTypes="AA">
                                      <p:cBhvr>
                                        <p:cTn id="40" dur="1000" spd="-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233" y="-25494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4" presetClass="path" presetSubtype="0" fill="hold" grpId="2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2.22222E-6 1.18319E-6 L 0.21702 -0.37071 " pathEditMode="relative" rAng="0" ptsTypes="AA">
                                      <p:cBhvr>
                                        <p:cTn id="49" dur="1000" spd="-100000" fill="hold"/>
                                        <p:tgtEl>
                                          <p:spTgt spid="6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51" y="-18536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64" presetClass="path" presetSubtype="0" fill="hold" grpId="2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5E-6 2.09762E-6 L -0.18855 -1.11369 " pathEditMode="relative" rAng="0" ptsTypes="AA">
                                      <p:cBhvr>
                                        <p:cTn id="58" dur="1000" spd="-100000" fill="hold"/>
                                        <p:tgtEl>
                                          <p:spTgt spid="6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27" y="-55700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64" presetClass="path" presetSubtype="0" fill="hold" grpId="2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0 -2.71605E-6 L 0.12309 0.575 " pathEditMode="relative" rAng="0" ptsTypes="AA">
                                      <p:cBhvr>
                                        <p:cTn id="67" dur="1000" spd="-100000" fill="hold"/>
                                        <p:tgtEl>
                                          <p:spTgt spid="6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46" y="28735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64" presetClass="path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2.5E-6 6.17284E-7 L -0.71736 -0.40556 " pathEditMode="relative" rAng="0" ptsTypes="AA">
                                      <p:cBhvr>
                                        <p:cTn id="76" dur="1000" spd="-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868" y="-20278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64" presetClass="path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-8.33333E-7 3.20988E-6 L 1.0349 -0.87346 " pathEditMode="relative" rAng="0" ptsTypes="AA">
                                      <p:cBhvr>
                                        <p:cTn id="85" dur="1000" spd="-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736" y="-43673"/>
                                    </p:animMotion>
                                  </p:childTnLst>
                                </p:cTn>
                              </p:par>
                              <p:par>
                                <p:cTn id="86" presetID="1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64" presetClass="path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4.44444E-6 4.32099E-6 L -0.64115 -0.9497 " pathEditMode="relative" rAng="0" ptsTypes="AA">
                                      <p:cBhvr>
                                        <p:cTn id="94" dur="1000" spd="-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066" y="-47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6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6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000"/>
                            </p:stCondLst>
                            <p:childTnLst>
                              <p:par>
                                <p:cTn id="106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0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0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2599"/>
                            </p:stCondLst>
                            <p:childTnLst>
                              <p:par>
                                <p:cTn id="112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0" grpId="0" animBg="1"/>
      <p:bldP spid="600" grpId="0" animBg="1"/>
      <p:bldP spid="600" grpId="1" animBg="1"/>
      <p:bldP spid="600" grpId="2" animBg="1"/>
      <p:bldP spid="601" grpId="0" animBg="1"/>
      <p:bldP spid="601" grpId="1" animBg="1"/>
      <p:bldP spid="601" grpId="2" animBg="1"/>
      <p:bldP spid="614" grpId="0" animBg="1"/>
      <p:bldP spid="614" grpId="1" animBg="1"/>
      <p:bldP spid="614" grpId="2" animBg="1"/>
      <p:bldP spid="615" grpId="0" animBg="1"/>
      <p:bldP spid="615" grpId="1" animBg="1"/>
      <p:bldP spid="615" grpId="2" animBg="1"/>
      <p:bldP spid="622" grpId="0"/>
      <p:bldP spid="62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52"/>
          <p:cNvGrpSpPr/>
          <p:nvPr/>
        </p:nvGrpSpPr>
        <p:grpSpPr>
          <a:xfrm>
            <a:off x="381332" y="1054249"/>
            <a:ext cx="1153285" cy="1153284"/>
            <a:chOff x="304800" y="673100"/>
            <a:chExt cx="4000500" cy="4000500"/>
          </a:xfrm>
          <a:effectLst>
            <a:outerShdw blurRad="444500" dist="254000" dir="6840000" algn="tr" rotWithShape="0">
              <a:prstClr val="black">
                <a:alpha val="24000"/>
              </a:prstClr>
            </a:outerShdw>
          </a:effectLst>
        </p:grpSpPr>
        <p:sp>
          <p:nvSpPr>
            <p:cNvPr id="55" name="同心圆 5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noProof="1">
                <a:solidFill>
                  <a:srgbClr val="C00000"/>
                </a:solidFill>
              </a:endParaRPr>
            </a:p>
          </p:txBody>
        </p:sp>
        <p:sp>
          <p:nvSpPr>
            <p:cNvPr id="56" name="椭圆 55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noProof="1">
                <a:solidFill>
                  <a:srgbClr val="C00000"/>
                </a:solidFill>
              </a:endParaRPr>
            </a:p>
          </p:txBody>
        </p:sp>
      </p:grpSp>
      <p:grpSp>
        <p:nvGrpSpPr>
          <p:cNvPr id="3" name="组合 46"/>
          <p:cNvGrpSpPr/>
          <p:nvPr/>
        </p:nvGrpSpPr>
        <p:grpSpPr>
          <a:xfrm>
            <a:off x="2685589" y="2341523"/>
            <a:ext cx="1153284" cy="1153284"/>
            <a:chOff x="304800" y="673100"/>
            <a:chExt cx="4000500" cy="4000500"/>
          </a:xfrm>
          <a:effectLst>
            <a:outerShdw blurRad="444500" dist="254000" dir="6840000" algn="tr" rotWithShape="0">
              <a:prstClr val="black">
                <a:alpha val="24000"/>
              </a:prstClr>
            </a:outerShdw>
          </a:effectLst>
        </p:grpSpPr>
        <p:sp>
          <p:nvSpPr>
            <p:cNvPr id="48" name="同心圆 4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noProof="1">
                <a:solidFill>
                  <a:srgbClr val="C00000"/>
                </a:solidFill>
              </a:endParaRPr>
            </a:p>
          </p:txBody>
        </p:sp>
        <p:sp>
          <p:nvSpPr>
            <p:cNvPr id="49" name="椭圆 48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noProof="1">
                <a:solidFill>
                  <a:srgbClr val="C00000"/>
                </a:solidFill>
              </a:endParaRPr>
            </a:p>
          </p:txBody>
        </p:sp>
      </p:grpSp>
      <p:grpSp>
        <p:nvGrpSpPr>
          <p:cNvPr id="4" name="组合 49"/>
          <p:cNvGrpSpPr/>
          <p:nvPr/>
        </p:nvGrpSpPr>
        <p:grpSpPr>
          <a:xfrm>
            <a:off x="1644696" y="2791713"/>
            <a:ext cx="1436242" cy="1436242"/>
            <a:chOff x="304800" y="673100"/>
            <a:chExt cx="4000500" cy="4000500"/>
          </a:xfrm>
          <a:solidFill>
            <a:srgbClr val="C00000"/>
          </a:solidFill>
          <a:effectLst>
            <a:outerShdw blurRad="444500" dist="254000" dir="6840000" algn="tr" rotWithShape="0">
              <a:prstClr val="black">
                <a:alpha val="24000"/>
              </a:prstClr>
            </a:outerShdw>
          </a:effectLst>
        </p:grpSpPr>
        <p:sp>
          <p:nvSpPr>
            <p:cNvPr id="51" name="同心圆 5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noProof="1">
                <a:solidFill>
                  <a:srgbClr val="C00000"/>
                </a:solidFill>
              </a:endParaRPr>
            </a:p>
          </p:txBody>
        </p:sp>
        <p:sp>
          <p:nvSpPr>
            <p:cNvPr id="52" name="椭圆 51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noProof="1">
                <a:solidFill>
                  <a:srgbClr val="C00000"/>
                </a:solidFill>
              </a:endParaRPr>
            </a:p>
          </p:txBody>
        </p:sp>
      </p:grpSp>
      <p:grpSp>
        <p:nvGrpSpPr>
          <p:cNvPr id="5" name="组合 40"/>
          <p:cNvGrpSpPr/>
          <p:nvPr/>
        </p:nvGrpSpPr>
        <p:grpSpPr>
          <a:xfrm>
            <a:off x="682308" y="699543"/>
            <a:ext cx="3010846" cy="3010846"/>
            <a:chOff x="304800" y="673100"/>
            <a:chExt cx="4000500" cy="4000500"/>
          </a:xfrm>
          <a:effectLst>
            <a:outerShdw blurRad="444500" dist="254000" dir="6840000" algn="tr" rotWithShape="0">
              <a:prstClr val="black">
                <a:alpha val="45000"/>
              </a:prstClr>
            </a:outerShdw>
          </a:effectLst>
        </p:grpSpPr>
        <p:sp>
          <p:nvSpPr>
            <p:cNvPr id="42" name="同心圆 4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noProof="1">
                <a:solidFill>
                  <a:srgbClr val="C00000"/>
                </a:solidFill>
              </a:endParaRPr>
            </a:p>
          </p:txBody>
        </p:sp>
        <p:sp>
          <p:nvSpPr>
            <p:cNvPr id="44" name="椭圆 43"/>
            <p:cNvSpPr/>
            <p:nvPr/>
          </p:nvSpPr>
          <p:spPr>
            <a:xfrm>
              <a:off x="392113" y="760413"/>
              <a:ext cx="3825873" cy="3825873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noProof="1">
                <a:solidFill>
                  <a:srgbClr val="C00000"/>
                </a:solidFill>
              </a:endParaRPr>
            </a:p>
          </p:txBody>
        </p:sp>
      </p:grpSp>
      <p:grpSp>
        <p:nvGrpSpPr>
          <p:cNvPr id="6" name="组合 56"/>
          <p:cNvGrpSpPr/>
          <p:nvPr/>
        </p:nvGrpSpPr>
        <p:grpSpPr>
          <a:xfrm>
            <a:off x="3673633" y="825784"/>
            <a:ext cx="501312" cy="501312"/>
            <a:chOff x="304800" y="673100"/>
            <a:chExt cx="4000500" cy="4000500"/>
          </a:xfrm>
          <a:solidFill>
            <a:srgbClr val="C00000"/>
          </a:solidFill>
          <a:effectLst>
            <a:outerShdw blurRad="444500" dist="254000" dir="6840000" algn="tr" rotWithShape="0">
              <a:prstClr val="black">
                <a:alpha val="24000"/>
              </a:prstClr>
            </a:outerShdw>
          </a:effectLst>
        </p:grpSpPr>
        <p:sp>
          <p:nvSpPr>
            <p:cNvPr id="58" name="同心圆 5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noProof="1">
                <a:solidFill>
                  <a:srgbClr val="C00000"/>
                </a:solidFill>
              </a:endParaRPr>
            </a:p>
          </p:txBody>
        </p:sp>
        <p:sp>
          <p:nvSpPr>
            <p:cNvPr id="59" name="椭圆 58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noProof="1">
                <a:solidFill>
                  <a:srgbClr val="C00000"/>
                </a:solidFill>
              </a:endParaRPr>
            </a:p>
          </p:txBody>
        </p:sp>
      </p:grpSp>
      <p:sp>
        <p:nvSpPr>
          <p:cNvPr id="61" name="TextBox 60"/>
          <p:cNvSpPr txBox="1"/>
          <p:nvPr/>
        </p:nvSpPr>
        <p:spPr>
          <a:xfrm>
            <a:off x="904876" y="1536700"/>
            <a:ext cx="2587625" cy="1327283"/>
          </a:xfrm>
          <a:prstGeom prst="rect">
            <a:avLst/>
          </a:prstGeom>
          <a:noFill/>
        </p:spPr>
        <p:txBody>
          <a:bodyPr lIns="91438" tIns="45719" rIns="91438" bIns="45719">
            <a:spAutoFit/>
          </a:bodyPr>
          <a:lstStyle/>
          <a:p>
            <a:pPr algn="ctr">
              <a:defRPr/>
            </a:pPr>
            <a:r>
              <a:rPr lang="en-US" altLang="zh-CN" sz="8000" b="1" spc="-300" noProof="1">
                <a:solidFill>
                  <a:srgbClr val="C00000"/>
                </a:solidFill>
                <a:latin typeface="+mj-ea"/>
                <a:ea typeface="+mj-ea"/>
              </a:rPr>
              <a:t>01</a:t>
            </a:r>
          </a:p>
        </p:txBody>
      </p:sp>
      <p:sp>
        <p:nvSpPr>
          <p:cNvPr id="62" name="TextBox 61"/>
          <p:cNvSpPr txBox="1">
            <a:spLocks noChangeArrowheads="1"/>
          </p:cNvSpPr>
          <p:nvPr/>
        </p:nvSpPr>
        <p:spPr bwMode="auto">
          <a:xfrm>
            <a:off x="4038600" y="2038350"/>
            <a:ext cx="5105400" cy="70788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91438" tIns="45719" rIns="91438" bIns="45719">
            <a:spAutoFit/>
          </a:bodyPr>
          <a:lstStyle/>
          <a:p>
            <a:pPr fontAlgn="auto">
              <a:defRPr/>
            </a:pPr>
            <a:r>
              <a:rPr lang="zh-CN" altLang="en-US" sz="4000" b="1" noProof="1">
                <a:solidFill>
                  <a:srgbClr val="C00000"/>
                </a:solidFill>
                <a:latin typeface="+mn-ea"/>
              </a:rPr>
              <a:t>拉近关系的谈话技巧</a:t>
            </a:r>
          </a:p>
        </p:txBody>
      </p:sp>
      <p:grpSp>
        <p:nvGrpSpPr>
          <p:cNvPr id="43" name="组合 229"/>
          <p:cNvGrpSpPr/>
          <p:nvPr/>
        </p:nvGrpSpPr>
        <p:grpSpPr>
          <a:xfrm>
            <a:off x="6173710" y="-897687"/>
            <a:ext cx="1179281" cy="1179281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45" name="同心圆 4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zh-CN" altLang="en-US" kern="0" dirty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46" name="椭圆 45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zh-CN" altLang="en-US" kern="0" dirty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47" name="组合 232"/>
          <p:cNvGrpSpPr/>
          <p:nvPr/>
        </p:nvGrpSpPr>
        <p:grpSpPr>
          <a:xfrm>
            <a:off x="4356835" y="-283851"/>
            <a:ext cx="630230" cy="63023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50" name="同心圆 4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zh-CN" altLang="en-US" sz="1200" kern="0" dirty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53" name="椭圆 52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zh-CN" altLang="en-US" sz="1200" kern="0" dirty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54" name="组合 235"/>
          <p:cNvGrpSpPr/>
          <p:nvPr/>
        </p:nvGrpSpPr>
        <p:grpSpPr>
          <a:xfrm>
            <a:off x="5102482" y="-376788"/>
            <a:ext cx="890519" cy="890519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57" name="同心圆 5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zh-CN" altLang="en-US" sz="1200" kern="0" dirty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64" name="椭圆 63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zh-CN" altLang="en-US" sz="1200" kern="0" dirty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65" name="组合 238"/>
          <p:cNvGrpSpPr/>
          <p:nvPr/>
        </p:nvGrpSpPr>
        <p:grpSpPr>
          <a:xfrm>
            <a:off x="7374970" y="-167480"/>
            <a:ext cx="685800" cy="68580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66" name="同心圆 6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zh-CN" altLang="en-US" kern="0" dirty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69" name="椭圆 68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zh-CN" altLang="en-US" kern="0" dirty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70" name="组合 241"/>
          <p:cNvGrpSpPr/>
          <p:nvPr/>
        </p:nvGrpSpPr>
        <p:grpSpPr>
          <a:xfrm>
            <a:off x="769726" y="4883353"/>
            <a:ext cx="588857" cy="588857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71" name="同心圆 7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zh-CN" altLang="en-US" sz="1200" kern="0" dirty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74" name="椭圆 73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zh-CN" altLang="en-US" sz="1200" kern="0" dirty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75" name="组合 244"/>
          <p:cNvGrpSpPr/>
          <p:nvPr/>
        </p:nvGrpSpPr>
        <p:grpSpPr>
          <a:xfrm>
            <a:off x="4171166" y="4908328"/>
            <a:ext cx="252491" cy="252491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76" name="同心圆 7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zh-CN" altLang="en-US" sz="1200" kern="0" dirty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79" name="椭圆 78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zh-CN" altLang="en-US" sz="1200" kern="0" dirty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80" name="组合 247"/>
          <p:cNvGrpSpPr/>
          <p:nvPr/>
        </p:nvGrpSpPr>
        <p:grpSpPr>
          <a:xfrm>
            <a:off x="3381754" y="4810047"/>
            <a:ext cx="529076" cy="529076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81" name="同心圆 8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zh-CN" altLang="en-US" sz="1200" kern="0" dirty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85" name="椭圆 84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zh-CN" altLang="en-US" sz="1200" kern="0" dirty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86" name="组合 250"/>
          <p:cNvGrpSpPr/>
          <p:nvPr/>
        </p:nvGrpSpPr>
        <p:grpSpPr>
          <a:xfrm>
            <a:off x="8253416" y="-914920"/>
            <a:ext cx="1179281" cy="1179281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87" name="同心圆 8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zh-CN" altLang="en-US" kern="0" dirty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88" name="椭圆 87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zh-CN" altLang="en-US" kern="0" dirty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89" name="组合 256"/>
          <p:cNvGrpSpPr/>
          <p:nvPr/>
        </p:nvGrpSpPr>
        <p:grpSpPr>
          <a:xfrm>
            <a:off x="1946629" y="4549010"/>
            <a:ext cx="1179281" cy="1179281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90" name="同心圆 8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zh-CN" altLang="en-US" kern="0" dirty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91" name="椭圆 90"/>
            <p:cNvSpPr/>
            <p:nvPr/>
          </p:nvSpPr>
          <p:spPr>
            <a:xfrm>
              <a:off x="392112" y="760412"/>
              <a:ext cx="3825873" cy="3825873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zh-CN" altLang="en-US" kern="0" dirty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92" name="组合 259"/>
          <p:cNvGrpSpPr/>
          <p:nvPr/>
        </p:nvGrpSpPr>
        <p:grpSpPr>
          <a:xfrm>
            <a:off x="1278570" y="4449510"/>
            <a:ext cx="520192" cy="520192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93" name="同心圆 9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zh-CN" altLang="en-US" sz="1200" kern="0" dirty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94" name="椭圆 93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zh-CN" altLang="en-US" sz="1200" kern="0" dirty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95" name="组合 262"/>
          <p:cNvGrpSpPr/>
          <p:nvPr/>
        </p:nvGrpSpPr>
        <p:grpSpPr>
          <a:xfrm>
            <a:off x="294282" y="4764625"/>
            <a:ext cx="316877" cy="316877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96" name="同心圆 9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zh-CN" altLang="en-US" sz="1200" kern="0" dirty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97" name="椭圆 96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zh-CN" altLang="en-US" sz="1200" kern="0" dirty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98" name="组合 265"/>
          <p:cNvGrpSpPr/>
          <p:nvPr/>
        </p:nvGrpSpPr>
        <p:grpSpPr>
          <a:xfrm>
            <a:off x="120317" y="4581318"/>
            <a:ext cx="158438" cy="158438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99" name="同心圆 9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zh-CN" altLang="en-US" sz="1200" kern="0" dirty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00" name="椭圆 99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zh-CN" altLang="en-US" sz="1200" kern="0" dirty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</p:spTree>
  </p:cSld>
  <p:clrMapOvr>
    <a:masterClrMapping/>
  </p:clrMapOvr>
  <p:transition spd="med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accel="3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accel="3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accel="3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accel="3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3" accel="3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49"/>
                            </p:stCondLst>
                            <p:childTnLst>
                              <p:par>
                                <p:cTn id="3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tmFilter="0,0; .5, 1; 1, 1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949"/>
                            </p:stCondLst>
                            <p:childTnLst>
                              <p:par>
                                <p:cTn id="41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528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3" presetClass="entr" presetSubtype="52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6" presetClass="emph" presetSubtype="0" repeatCount="3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5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6" presetID="26" presetClass="emph" presetSubtype="0" repeatCount="3000" fill="hold" nodeType="withEffect">
                                  <p:stCondLst>
                                    <p:cond delay="71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 tmFilter="0, 0; .2, .5; .8, .5; 1, 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8" dur="250" autoRev="1" fill="hold"/>
                                        <p:tgtEl>
                                          <p:spTgt spid="8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9" presetID="26" presetClass="emph" presetSubtype="0" repeatCount="3000" fill="hold" nodeType="withEffect">
                                  <p:stCondLst>
                                    <p:cond delay="41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 tmFilter="0, 0; .2, .5; .8, .5; 1, 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1" dur="250" autoRev="1" fill="hold"/>
                                        <p:tgtEl>
                                          <p:spTgt spid="8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2" presetID="26" presetClass="emph" presetSubtype="0" repeatCount="3000" fill="hold" nodeType="withEffect">
                                  <p:stCondLst>
                                    <p:cond delay="81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 tmFilter="0, 0; .2, .5; .8, .5; 1, 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4" dur="250" autoRev="1" fill="hold"/>
                                        <p:tgtEl>
                                          <p:spTgt spid="9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6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8"/>
          <p:cNvGrpSpPr/>
          <p:nvPr/>
        </p:nvGrpSpPr>
        <p:grpSpPr>
          <a:xfrm>
            <a:off x="2057401" y="1514477"/>
            <a:ext cx="5954406" cy="2276473"/>
            <a:chOff x="1226" y="1371601"/>
            <a:chExt cx="7939208" cy="2971798"/>
          </a:xfrm>
        </p:grpSpPr>
        <p:grpSp>
          <p:nvGrpSpPr>
            <p:cNvPr id="6" name="组合 1"/>
            <p:cNvGrpSpPr/>
            <p:nvPr/>
          </p:nvGrpSpPr>
          <p:grpSpPr>
            <a:xfrm>
              <a:off x="1226" y="1371601"/>
              <a:ext cx="2369997" cy="2971798"/>
              <a:chOff x="6986585" y="2927403"/>
              <a:chExt cx="2297196" cy="2880513"/>
            </a:xfrm>
          </p:grpSpPr>
          <p:sp>
            <p:nvSpPr>
              <p:cNvPr id="3" name="椭圆 50"/>
              <p:cNvSpPr/>
              <p:nvPr/>
            </p:nvSpPr>
            <p:spPr>
              <a:xfrm rot="18900000">
                <a:off x="7093342" y="2927403"/>
                <a:ext cx="2190439" cy="2880513"/>
              </a:xfrm>
              <a:custGeom>
                <a:avLst/>
                <a:gdLst>
                  <a:gd name="connsiteX0" fmla="*/ 0 w 1674495"/>
                  <a:gd name="connsiteY0" fmla="*/ 1035368 h 2070735"/>
                  <a:gd name="connsiteX1" fmla="*/ 837248 w 1674495"/>
                  <a:gd name="connsiteY1" fmla="*/ 0 h 2070735"/>
                  <a:gd name="connsiteX2" fmla="*/ 1674496 w 1674495"/>
                  <a:gd name="connsiteY2" fmla="*/ 1035368 h 2070735"/>
                  <a:gd name="connsiteX3" fmla="*/ 837248 w 1674495"/>
                  <a:gd name="connsiteY3" fmla="*/ 2070736 h 2070735"/>
                  <a:gd name="connsiteX4" fmla="*/ 0 w 1674495"/>
                  <a:gd name="connsiteY4" fmla="*/ 1035368 h 2070735"/>
                  <a:gd name="connsiteX0-1" fmla="*/ 13249 w 1687745"/>
                  <a:gd name="connsiteY0-2" fmla="*/ 1035368 h 2070736"/>
                  <a:gd name="connsiteX1-3" fmla="*/ 850497 w 1687745"/>
                  <a:gd name="connsiteY1-4" fmla="*/ 0 h 2070736"/>
                  <a:gd name="connsiteX2-5" fmla="*/ 1687745 w 1687745"/>
                  <a:gd name="connsiteY2-6" fmla="*/ 1035368 h 2070736"/>
                  <a:gd name="connsiteX3-7" fmla="*/ 850497 w 1687745"/>
                  <a:gd name="connsiteY3-8" fmla="*/ 2070736 h 2070736"/>
                  <a:gd name="connsiteX4-9" fmla="*/ 13249 w 1687745"/>
                  <a:gd name="connsiteY4-10" fmla="*/ 1035368 h 2070736"/>
                  <a:gd name="connsiteX0-11" fmla="*/ 13249 w 1696474"/>
                  <a:gd name="connsiteY0-12" fmla="*/ 1035368 h 2070736"/>
                  <a:gd name="connsiteX1-13" fmla="*/ 850497 w 1696474"/>
                  <a:gd name="connsiteY1-14" fmla="*/ 0 h 2070736"/>
                  <a:gd name="connsiteX2-15" fmla="*/ 1687745 w 1696474"/>
                  <a:gd name="connsiteY2-16" fmla="*/ 1035368 h 2070736"/>
                  <a:gd name="connsiteX3-17" fmla="*/ 850497 w 1696474"/>
                  <a:gd name="connsiteY3-18" fmla="*/ 2070736 h 2070736"/>
                  <a:gd name="connsiteX4-19" fmla="*/ 13249 w 1696474"/>
                  <a:gd name="connsiteY4-20" fmla="*/ 1035368 h 2070736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1696474" h="2070736">
                    <a:moveTo>
                      <a:pt x="13249" y="1035368"/>
                    </a:moveTo>
                    <a:cubicBezTo>
                      <a:pt x="112309" y="471170"/>
                      <a:pt x="388098" y="0"/>
                      <a:pt x="850497" y="0"/>
                    </a:cubicBezTo>
                    <a:cubicBezTo>
                      <a:pt x="1312896" y="0"/>
                      <a:pt x="1611545" y="478790"/>
                      <a:pt x="1687745" y="1035368"/>
                    </a:cubicBezTo>
                    <a:cubicBezTo>
                      <a:pt x="1765308" y="1601901"/>
                      <a:pt x="1312896" y="2070736"/>
                      <a:pt x="850497" y="2070736"/>
                    </a:cubicBezTo>
                    <a:cubicBezTo>
                      <a:pt x="388098" y="2070736"/>
                      <a:pt x="-85811" y="1599566"/>
                      <a:pt x="13249" y="1035368"/>
                    </a:cubicBezTo>
                    <a:close/>
                  </a:path>
                </a:pathLst>
              </a:custGeom>
              <a:gradFill>
                <a:gsLst>
                  <a:gs pos="17000">
                    <a:srgbClr val="000000">
                      <a:alpha val="46000"/>
                    </a:srgbClr>
                  </a:gs>
                  <a:gs pos="34000">
                    <a:srgbClr val="000000">
                      <a:alpha val="43000"/>
                    </a:srgbClr>
                  </a:gs>
                  <a:gs pos="65000">
                    <a:srgbClr val="000000">
                      <a:alpha val="10000"/>
                    </a:srgbClr>
                  </a:gs>
                  <a:gs pos="51000">
                    <a:schemeClr val="tx1">
                      <a:alpha val="20000"/>
                    </a:schemeClr>
                  </a:gs>
                  <a:gs pos="78000">
                    <a:schemeClr val="tx1">
                      <a:alpha val="5000"/>
                    </a:schemeClr>
                  </a:gs>
                  <a:gs pos="0">
                    <a:schemeClr val="tx1"/>
                  </a:gs>
                  <a:gs pos="100000">
                    <a:schemeClr val="tx1">
                      <a:alpha val="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softEdge rad="4318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" name="椭圆 3"/>
              <p:cNvSpPr/>
              <p:nvPr/>
            </p:nvSpPr>
            <p:spPr>
              <a:xfrm>
                <a:off x="6986585" y="3243359"/>
                <a:ext cx="1344544" cy="1344544"/>
              </a:xfrm>
              <a:prstGeom prst="ellipse">
                <a:avLst/>
              </a:prstGeom>
              <a:gradFill>
                <a:gsLst>
                  <a:gs pos="43000">
                    <a:srgbClr val="F7F7F7"/>
                  </a:gs>
                  <a:gs pos="0">
                    <a:schemeClr val="bg1">
                      <a:alpha val="99000"/>
                    </a:schemeClr>
                  </a:gs>
                  <a:gs pos="100000">
                    <a:srgbClr val="B8C0C0"/>
                  </a:gs>
                </a:gsLst>
                <a:lin ang="2700000" scaled="1"/>
              </a:gradFill>
              <a:ln>
                <a:noFill/>
              </a:ln>
              <a:effectLst>
                <a:outerShdw blurRad="177800" dist="139700" dir="2700000" algn="tl" rotWithShape="0">
                  <a:srgbClr val="494949">
                    <a:alpha val="4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5" name="椭圆 4"/>
              <p:cNvSpPr/>
              <p:nvPr/>
            </p:nvSpPr>
            <p:spPr>
              <a:xfrm>
                <a:off x="6986585" y="3019185"/>
                <a:ext cx="1596494" cy="1596494"/>
              </a:xfrm>
              <a:prstGeom prst="ellipse">
                <a:avLst/>
              </a:prstGeom>
              <a:gradFill>
                <a:gsLst>
                  <a:gs pos="39000">
                    <a:schemeClr val="bg1"/>
                  </a:gs>
                  <a:gs pos="53000">
                    <a:srgbClr val="F7F7F7"/>
                  </a:gs>
                  <a:gs pos="11000">
                    <a:schemeClr val="bg1">
                      <a:alpha val="99000"/>
                    </a:schemeClr>
                  </a:gs>
                  <a:gs pos="100000">
                    <a:srgbClr val="B8C0C0"/>
                  </a:gs>
                </a:gsLst>
                <a:lin ang="2700000" scaled="1"/>
              </a:gradFill>
              <a:ln>
                <a:noFill/>
              </a:ln>
              <a:effectLst>
                <a:innerShdw blurRad="520700" dist="177800" dir="2700000">
                  <a:srgbClr val="5F6D6C">
                    <a:alpha val="36000"/>
                  </a:srgb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10" name="组合 5"/>
            <p:cNvGrpSpPr/>
            <p:nvPr/>
          </p:nvGrpSpPr>
          <p:grpSpPr>
            <a:xfrm>
              <a:off x="2782525" y="1371601"/>
              <a:ext cx="2385150" cy="2971798"/>
              <a:chOff x="7380501" y="2927403"/>
              <a:chExt cx="2311884" cy="2880513"/>
            </a:xfrm>
          </p:grpSpPr>
          <p:sp>
            <p:nvSpPr>
              <p:cNvPr id="7" name="椭圆 50"/>
              <p:cNvSpPr/>
              <p:nvPr/>
            </p:nvSpPr>
            <p:spPr>
              <a:xfrm rot="18900000">
                <a:off x="7501945" y="2927403"/>
                <a:ext cx="2190440" cy="2880513"/>
              </a:xfrm>
              <a:custGeom>
                <a:avLst/>
                <a:gdLst>
                  <a:gd name="connsiteX0" fmla="*/ 0 w 1674495"/>
                  <a:gd name="connsiteY0" fmla="*/ 1035368 h 2070735"/>
                  <a:gd name="connsiteX1" fmla="*/ 837248 w 1674495"/>
                  <a:gd name="connsiteY1" fmla="*/ 0 h 2070735"/>
                  <a:gd name="connsiteX2" fmla="*/ 1674496 w 1674495"/>
                  <a:gd name="connsiteY2" fmla="*/ 1035368 h 2070735"/>
                  <a:gd name="connsiteX3" fmla="*/ 837248 w 1674495"/>
                  <a:gd name="connsiteY3" fmla="*/ 2070736 h 2070735"/>
                  <a:gd name="connsiteX4" fmla="*/ 0 w 1674495"/>
                  <a:gd name="connsiteY4" fmla="*/ 1035368 h 2070735"/>
                  <a:gd name="connsiteX0-1" fmla="*/ 13249 w 1687745"/>
                  <a:gd name="connsiteY0-2" fmla="*/ 1035368 h 2070736"/>
                  <a:gd name="connsiteX1-3" fmla="*/ 850497 w 1687745"/>
                  <a:gd name="connsiteY1-4" fmla="*/ 0 h 2070736"/>
                  <a:gd name="connsiteX2-5" fmla="*/ 1687745 w 1687745"/>
                  <a:gd name="connsiteY2-6" fmla="*/ 1035368 h 2070736"/>
                  <a:gd name="connsiteX3-7" fmla="*/ 850497 w 1687745"/>
                  <a:gd name="connsiteY3-8" fmla="*/ 2070736 h 2070736"/>
                  <a:gd name="connsiteX4-9" fmla="*/ 13249 w 1687745"/>
                  <a:gd name="connsiteY4-10" fmla="*/ 1035368 h 2070736"/>
                  <a:gd name="connsiteX0-11" fmla="*/ 13249 w 1696474"/>
                  <a:gd name="connsiteY0-12" fmla="*/ 1035368 h 2070736"/>
                  <a:gd name="connsiteX1-13" fmla="*/ 850497 w 1696474"/>
                  <a:gd name="connsiteY1-14" fmla="*/ 0 h 2070736"/>
                  <a:gd name="connsiteX2-15" fmla="*/ 1687745 w 1696474"/>
                  <a:gd name="connsiteY2-16" fmla="*/ 1035368 h 2070736"/>
                  <a:gd name="connsiteX3-17" fmla="*/ 850497 w 1696474"/>
                  <a:gd name="connsiteY3-18" fmla="*/ 2070736 h 2070736"/>
                  <a:gd name="connsiteX4-19" fmla="*/ 13249 w 1696474"/>
                  <a:gd name="connsiteY4-20" fmla="*/ 1035368 h 2070736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1696474" h="2070736">
                    <a:moveTo>
                      <a:pt x="13249" y="1035368"/>
                    </a:moveTo>
                    <a:cubicBezTo>
                      <a:pt x="112309" y="471170"/>
                      <a:pt x="388098" y="0"/>
                      <a:pt x="850497" y="0"/>
                    </a:cubicBezTo>
                    <a:cubicBezTo>
                      <a:pt x="1312896" y="0"/>
                      <a:pt x="1611545" y="478790"/>
                      <a:pt x="1687745" y="1035368"/>
                    </a:cubicBezTo>
                    <a:cubicBezTo>
                      <a:pt x="1765308" y="1601901"/>
                      <a:pt x="1312896" y="2070736"/>
                      <a:pt x="850497" y="2070736"/>
                    </a:cubicBezTo>
                    <a:cubicBezTo>
                      <a:pt x="388098" y="2070736"/>
                      <a:pt x="-85811" y="1599566"/>
                      <a:pt x="13249" y="1035368"/>
                    </a:cubicBezTo>
                    <a:close/>
                  </a:path>
                </a:pathLst>
              </a:custGeom>
              <a:gradFill>
                <a:gsLst>
                  <a:gs pos="17000">
                    <a:srgbClr val="000000">
                      <a:alpha val="46000"/>
                    </a:srgbClr>
                  </a:gs>
                  <a:gs pos="34000">
                    <a:srgbClr val="000000">
                      <a:alpha val="43000"/>
                    </a:srgbClr>
                  </a:gs>
                  <a:gs pos="65000">
                    <a:srgbClr val="000000">
                      <a:alpha val="10000"/>
                    </a:srgbClr>
                  </a:gs>
                  <a:gs pos="51000">
                    <a:schemeClr val="tx1">
                      <a:alpha val="20000"/>
                    </a:schemeClr>
                  </a:gs>
                  <a:gs pos="78000">
                    <a:schemeClr val="tx1">
                      <a:alpha val="5000"/>
                    </a:schemeClr>
                  </a:gs>
                  <a:gs pos="0">
                    <a:schemeClr val="tx1"/>
                  </a:gs>
                  <a:gs pos="100000">
                    <a:schemeClr val="tx1">
                      <a:alpha val="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softEdge rad="4318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" name="椭圆 7"/>
              <p:cNvSpPr/>
              <p:nvPr/>
            </p:nvSpPr>
            <p:spPr>
              <a:xfrm>
                <a:off x="7567580" y="3243360"/>
                <a:ext cx="1344544" cy="1344544"/>
              </a:xfrm>
              <a:prstGeom prst="ellipse">
                <a:avLst/>
              </a:prstGeom>
              <a:gradFill>
                <a:gsLst>
                  <a:gs pos="43000">
                    <a:srgbClr val="F7F7F7"/>
                  </a:gs>
                  <a:gs pos="0">
                    <a:schemeClr val="bg1">
                      <a:alpha val="99000"/>
                    </a:schemeClr>
                  </a:gs>
                  <a:gs pos="100000">
                    <a:srgbClr val="B8C0C0"/>
                  </a:gs>
                </a:gsLst>
                <a:lin ang="2700000" scaled="1"/>
              </a:gradFill>
              <a:ln>
                <a:noFill/>
              </a:ln>
              <a:effectLst>
                <a:outerShdw blurRad="177800" dist="139700" dir="2700000" algn="tl" rotWithShape="0">
                  <a:srgbClr val="494949">
                    <a:alpha val="4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9" name="椭圆 8"/>
              <p:cNvSpPr/>
              <p:nvPr/>
            </p:nvSpPr>
            <p:spPr>
              <a:xfrm>
                <a:off x="7380501" y="3019185"/>
                <a:ext cx="1596494" cy="1596494"/>
              </a:xfrm>
              <a:prstGeom prst="ellipse">
                <a:avLst/>
              </a:prstGeom>
              <a:gradFill>
                <a:gsLst>
                  <a:gs pos="39000">
                    <a:schemeClr val="bg1"/>
                  </a:gs>
                  <a:gs pos="53000">
                    <a:srgbClr val="F7F7F7"/>
                  </a:gs>
                  <a:gs pos="11000">
                    <a:schemeClr val="bg1">
                      <a:alpha val="99000"/>
                    </a:schemeClr>
                  </a:gs>
                  <a:gs pos="100000">
                    <a:srgbClr val="B8C0C0"/>
                  </a:gs>
                </a:gsLst>
                <a:lin ang="2700000" scaled="1"/>
              </a:gradFill>
              <a:ln>
                <a:noFill/>
              </a:ln>
              <a:effectLst>
                <a:innerShdw blurRad="520700" dist="177800" dir="2700000">
                  <a:srgbClr val="5F6D6C">
                    <a:alpha val="36000"/>
                  </a:srgb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14" name="组合 9"/>
            <p:cNvGrpSpPr/>
            <p:nvPr/>
          </p:nvGrpSpPr>
          <p:grpSpPr>
            <a:xfrm>
              <a:off x="5680577" y="1371601"/>
              <a:ext cx="2259857" cy="2971798"/>
              <a:chOff x="7887584" y="2927403"/>
              <a:chExt cx="2190440" cy="2880513"/>
            </a:xfrm>
          </p:grpSpPr>
          <p:sp>
            <p:nvSpPr>
              <p:cNvPr id="11" name="椭圆 50"/>
              <p:cNvSpPr/>
              <p:nvPr/>
            </p:nvSpPr>
            <p:spPr>
              <a:xfrm rot="18900000">
                <a:off x="7887584" y="2927403"/>
                <a:ext cx="2190440" cy="2880513"/>
              </a:xfrm>
              <a:custGeom>
                <a:avLst/>
                <a:gdLst>
                  <a:gd name="connsiteX0" fmla="*/ 0 w 1674495"/>
                  <a:gd name="connsiteY0" fmla="*/ 1035368 h 2070735"/>
                  <a:gd name="connsiteX1" fmla="*/ 837248 w 1674495"/>
                  <a:gd name="connsiteY1" fmla="*/ 0 h 2070735"/>
                  <a:gd name="connsiteX2" fmla="*/ 1674496 w 1674495"/>
                  <a:gd name="connsiteY2" fmla="*/ 1035368 h 2070735"/>
                  <a:gd name="connsiteX3" fmla="*/ 837248 w 1674495"/>
                  <a:gd name="connsiteY3" fmla="*/ 2070736 h 2070735"/>
                  <a:gd name="connsiteX4" fmla="*/ 0 w 1674495"/>
                  <a:gd name="connsiteY4" fmla="*/ 1035368 h 2070735"/>
                  <a:gd name="connsiteX0-1" fmla="*/ 13249 w 1687745"/>
                  <a:gd name="connsiteY0-2" fmla="*/ 1035368 h 2070736"/>
                  <a:gd name="connsiteX1-3" fmla="*/ 850497 w 1687745"/>
                  <a:gd name="connsiteY1-4" fmla="*/ 0 h 2070736"/>
                  <a:gd name="connsiteX2-5" fmla="*/ 1687745 w 1687745"/>
                  <a:gd name="connsiteY2-6" fmla="*/ 1035368 h 2070736"/>
                  <a:gd name="connsiteX3-7" fmla="*/ 850497 w 1687745"/>
                  <a:gd name="connsiteY3-8" fmla="*/ 2070736 h 2070736"/>
                  <a:gd name="connsiteX4-9" fmla="*/ 13249 w 1687745"/>
                  <a:gd name="connsiteY4-10" fmla="*/ 1035368 h 2070736"/>
                  <a:gd name="connsiteX0-11" fmla="*/ 13249 w 1696474"/>
                  <a:gd name="connsiteY0-12" fmla="*/ 1035368 h 2070736"/>
                  <a:gd name="connsiteX1-13" fmla="*/ 850497 w 1696474"/>
                  <a:gd name="connsiteY1-14" fmla="*/ 0 h 2070736"/>
                  <a:gd name="connsiteX2-15" fmla="*/ 1687745 w 1696474"/>
                  <a:gd name="connsiteY2-16" fmla="*/ 1035368 h 2070736"/>
                  <a:gd name="connsiteX3-17" fmla="*/ 850497 w 1696474"/>
                  <a:gd name="connsiteY3-18" fmla="*/ 2070736 h 2070736"/>
                  <a:gd name="connsiteX4-19" fmla="*/ 13249 w 1696474"/>
                  <a:gd name="connsiteY4-20" fmla="*/ 1035368 h 2070736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1696474" h="2070736">
                    <a:moveTo>
                      <a:pt x="13249" y="1035368"/>
                    </a:moveTo>
                    <a:cubicBezTo>
                      <a:pt x="112309" y="471170"/>
                      <a:pt x="388098" y="0"/>
                      <a:pt x="850497" y="0"/>
                    </a:cubicBezTo>
                    <a:cubicBezTo>
                      <a:pt x="1312896" y="0"/>
                      <a:pt x="1611545" y="478790"/>
                      <a:pt x="1687745" y="1035368"/>
                    </a:cubicBezTo>
                    <a:cubicBezTo>
                      <a:pt x="1765308" y="1601901"/>
                      <a:pt x="1312896" y="2070736"/>
                      <a:pt x="850497" y="2070736"/>
                    </a:cubicBezTo>
                    <a:cubicBezTo>
                      <a:pt x="388098" y="2070736"/>
                      <a:pt x="-85811" y="1599566"/>
                      <a:pt x="13249" y="1035368"/>
                    </a:cubicBezTo>
                    <a:close/>
                  </a:path>
                </a:pathLst>
              </a:custGeom>
              <a:gradFill>
                <a:gsLst>
                  <a:gs pos="17000">
                    <a:srgbClr val="000000">
                      <a:alpha val="46000"/>
                    </a:srgbClr>
                  </a:gs>
                  <a:gs pos="34000">
                    <a:srgbClr val="000000">
                      <a:alpha val="43000"/>
                    </a:srgbClr>
                  </a:gs>
                  <a:gs pos="65000">
                    <a:srgbClr val="000000">
                      <a:alpha val="10000"/>
                    </a:srgbClr>
                  </a:gs>
                  <a:gs pos="51000">
                    <a:schemeClr val="tx1">
                      <a:alpha val="20000"/>
                    </a:schemeClr>
                  </a:gs>
                  <a:gs pos="78000">
                    <a:schemeClr val="tx1">
                      <a:alpha val="5000"/>
                    </a:schemeClr>
                  </a:gs>
                  <a:gs pos="0">
                    <a:schemeClr val="tx1"/>
                  </a:gs>
                  <a:gs pos="100000">
                    <a:schemeClr val="tx1">
                      <a:alpha val="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softEdge rad="4318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>
                <a:off x="8249364" y="3243359"/>
                <a:ext cx="1344545" cy="1344544"/>
              </a:xfrm>
              <a:prstGeom prst="ellipse">
                <a:avLst/>
              </a:prstGeom>
              <a:gradFill>
                <a:gsLst>
                  <a:gs pos="43000">
                    <a:srgbClr val="F7F7F7"/>
                  </a:gs>
                  <a:gs pos="0">
                    <a:schemeClr val="bg1">
                      <a:alpha val="99000"/>
                    </a:schemeClr>
                  </a:gs>
                  <a:gs pos="100000">
                    <a:srgbClr val="B8C0C0"/>
                  </a:gs>
                </a:gsLst>
                <a:lin ang="2700000" scaled="1"/>
              </a:gradFill>
              <a:ln>
                <a:noFill/>
              </a:ln>
              <a:effectLst>
                <a:outerShdw blurRad="177800" dist="139700" dir="2700000" algn="tl" rotWithShape="0">
                  <a:srgbClr val="494949">
                    <a:alpha val="4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>
                <a:off x="7997414" y="3019185"/>
                <a:ext cx="1596495" cy="1596494"/>
              </a:xfrm>
              <a:prstGeom prst="ellipse">
                <a:avLst/>
              </a:prstGeom>
              <a:gradFill>
                <a:gsLst>
                  <a:gs pos="39000">
                    <a:schemeClr val="bg1"/>
                  </a:gs>
                  <a:gs pos="53000">
                    <a:srgbClr val="F7F7F7"/>
                  </a:gs>
                  <a:gs pos="11000">
                    <a:schemeClr val="bg1">
                      <a:alpha val="99000"/>
                    </a:schemeClr>
                  </a:gs>
                  <a:gs pos="100000">
                    <a:srgbClr val="B8C0C0"/>
                  </a:gs>
                </a:gsLst>
                <a:lin ang="2700000" scaled="1"/>
              </a:gradFill>
              <a:ln>
                <a:noFill/>
              </a:ln>
              <a:effectLst>
                <a:innerShdw blurRad="520700" dist="177800" dir="2700000">
                  <a:srgbClr val="5F6D6C">
                    <a:alpha val="36000"/>
                  </a:srgb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28" name="文本框 27"/>
          <p:cNvSpPr txBox="1"/>
          <p:nvPr/>
        </p:nvSpPr>
        <p:spPr>
          <a:xfrm>
            <a:off x="6259462" y="3105150"/>
            <a:ext cx="2274938" cy="438582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b="1" dirty="0">
                <a:solidFill>
                  <a:schemeClr val="bg1"/>
                </a:solidFill>
                <a:sym typeface="Arial" panose="020B0604020202020204" pitchFamily="34" charset="0"/>
              </a:rPr>
              <a:t>轻松愉快的话题</a:t>
            </a:r>
            <a:endParaRPr lang="en-US" altLang="zh-CN" b="1" dirty="0">
              <a:solidFill>
                <a:schemeClr val="bg1"/>
              </a:solidFill>
              <a:sym typeface="Arial" panose="020B0604020202020204" pitchFamily="34" charset="0"/>
            </a:endParaRPr>
          </a:p>
        </p:txBody>
      </p:sp>
      <p:grpSp>
        <p:nvGrpSpPr>
          <p:cNvPr id="33" name="Group 8"/>
          <p:cNvGrpSpPr>
            <a:grpSpLocks noChangeAspect="1"/>
          </p:cNvGrpSpPr>
          <p:nvPr/>
        </p:nvGrpSpPr>
        <p:grpSpPr bwMode="auto">
          <a:xfrm>
            <a:off x="2514600" y="1925726"/>
            <a:ext cx="483743" cy="530051"/>
            <a:chOff x="3437" y="2282"/>
            <a:chExt cx="679" cy="744"/>
          </a:xfrm>
          <a:solidFill>
            <a:srgbClr val="C00000"/>
          </a:solidFill>
        </p:grpSpPr>
        <p:sp>
          <p:nvSpPr>
            <p:cNvPr id="37" name="Freeform 9"/>
            <p:cNvSpPr/>
            <p:nvPr/>
          </p:nvSpPr>
          <p:spPr bwMode="auto">
            <a:xfrm>
              <a:off x="3595" y="2282"/>
              <a:ext cx="364" cy="379"/>
            </a:xfrm>
            <a:custGeom>
              <a:avLst/>
              <a:gdLst>
                <a:gd name="T0" fmla="*/ 50 w 152"/>
                <a:gd name="T1" fmla="*/ 147 h 159"/>
                <a:gd name="T2" fmla="*/ 39 w 152"/>
                <a:gd name="T3" fmla="*/ 147 h 159"/>
                <a:gd name="T4" fmla="*/ 76 w 152"/>
                <a:gd name="T5" fmla="*/ 159 h 159"/>
                <a:gd name="T6" fmla="*/ 114 w 152"/>
                <a:gd name="T7" fmla="*/ 147 h 159"/>
                <a:gd name="T8" fmla="*/ 103 w 152"/>
                <a:gd name="T9" fmla="*/ 147 h 159"/>
                <a:gd name="T10" fmla="*/ 152 w 152"/>
                <a:gd name="T11" fmla="*/ 76 h 159"/>
                <a:gd name="T12" fmla="*/ 76 w 152"/>
                <a:gd name="T13" fmla="*/ 0 h 159"/>
                <a:gd name="T14" fmla="*/ 0 w 152"/>
                <a:gd name="T15" fmla="*/ 76 h 159"/>
                <a:gd name="T16" fmla="*/ 50 w 152"/>
                <a:gd name="T17" fmla="*/ 147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2" h="159">
                  <a:moveTo>
                    <a:pt x="50" y="147"/>
                  </a:moveTo>
                  <a:cubicBezTo>
                    <a:pt x="39" y="147"/>
                    <a:pt x="39" y="147"/>
                    <a:pt x="39" y="147"/>
                  </a:cubicBezTo>
                  <a:cubicBezTo>
                    <a:pt x="39" y="152"/>
                    <a:pt x="53" y="159"/>
                    <a:pt x="76" y="159"/>
                  </a:cubicBezTo>
                  <a:cubicBezTo>
                    <a:pt x="99" y="159"/>
                    <a:pt x="113" y="152"/>
                    <a:pt x="114" y="147"/>
                  </a:cubicBezTo>
                  <a:cubicBezTo>
                    <a:pt x="103" y="147"/>
                    <a:pt x="103" y="147"/>
                    <a:pt x="103" y="147"/>
                  </a:cubicBezTo>
                  <a:cubicBezTo>
                    <a:pt x="131" y="136"/>
                    <a:pt x="152" y="108"/>
                    <a:pt x="152" y="76"/>
                  </a:cubicBezTo>
                  <a:cubicBezTo>
                    <a:pt x="152" y="34"/>
                    <a:pt x="118" y="0"/>
                    <a:pt x="76" y="0"/>
                  </a:cubicBezTo>
                  <a:cubicBezTo>
                    <a:pt x="34" y="0"/>
                    <a:pt x="0" y="34"/>
                    <a:pt x="0" y="76"/>
                  </a:cubicBezTo>
                  <a:cubicBezTo>
                    <a:pt x="0" y="108"/>
                    <a:pt x="21" y="136"/>
                    <a:pt x="50" y="1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8" name="Freeform 10"/>
            <p:cNvSpPr/>
            <p:nvPr/>
          </p:nvSpPr>
          <p:spPr bwMode="auto">
            <a:xfrm>
              <a:off x="3437" y="2633"/>
              <a:ext cx="679" cy="393"/>
            </a:xfrm>
            <a:custGeom>
              <a:avLst/>
              <a:gdLst>
                <a:gd name="T0" fmla="*/ 222 w 284"/>
                <a:gd name="T1" fmla="*/ 0 h 165"/>
                <a:gd name="T2" fmla="*/ 188 w 284"/>
                <a:gd name="T3" fmla="*/ 0 h 165"/>
                <a:gd name="T4" fmla="*/ 154 w 284"/>
                <a:gd name="T5" fmla="*/ 19 h 165"/>
                <a:gd name="T6" fmla="*/ 154 w 284"/>
                <a:gd name="T7" fmla="*/ 134 h 165"/>
                <a:gd name="T8" fmla="*/ 143 w 284"/>
                <a:gd name="T9" fmla="*/ 146 h 165"/>
                <a:gd name="T10" fmla="*/ 131 w 284"/>
                <a:gd name="T11" fmla="*/ 134 h 165"/>
                <a:gd name="T12" fmla="*/ 131 w 284"/>
                <a:gd name="T13" fmla="*/ 19 h 165"/>
                <a:gd name="T14" fmla="*/ 97 w 284"/>
                <a:gd name="T15" fmla="*/ 0 h 165"/>
                <a:gd name="T16" fmla="*/ 63 w 284"/>
                <a:gd name="T17" fmla="*/ 0 h 165"/>
                <a:gd name="T18" fmla="*/ 0 w 284"/>
                <a:gd name="T19" fmla="*/ 86 h 165"/>
                <a:gd name="T20" fmla="*/ 0 w 284"/>
                <a:gd name="T21" fmla="*/ 165 h 165"/>
                <a:gd name="T22" fmla="*/ 284 w 284"/>
                <a:gd name="T23" fmla="*/ 165 h 165"/>
                <a:gd name="T24" fmla="*/ 284 w 284"/>
                <a:gd name="T25" fmla="*/ 86 h 165"/>
                <a:gd name="T26" fmla="*/ 222 w 284"/>
                <a:gd name="T27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4" h="165">
                  <a:moveTo>
                    <a:pt x="222" y="0"/>
                  </a:moveTo>
                  <a:cubicBezTo>
                    <a:pt x="188" y="0"/>
                    <a:pt x="188" y="0"/>
                    <a:pt x="188" y="0"/>
                  </a:cubicBezTo>
                  <a:cubicBezTo>
                    <a:pt x="188" y="10"/>
                    <a:pt x="172" y="17"/>
                    <a:pt x="154" y="19"/>
                  </a:cubicBezTo>
                  <a:cubicBezTo>
                    <a:pt x="154" y="134"/>
                    <a:pt x="154" y="134"/>
                    <a:pt x="154" y="134"/>
                  </a:cubicBezTo>
                  <a:cubicBezTo>
                    <a:pt x="154" y="140"/>
                    <a:pt x="149" y="146"/>
                    <a:pt x="143" y="146"/>
                  </a:cubicBezTo>
                  <a:cubicBezTo>
                    <a:pt x="136" y="146"/>
                    <a:pt x="131" y="140"/>
                    <a:pt x="131" y="134"/>
                  </a:cubicBezTo>
                  <a:cubicBezTo>
                    <a:pt x="131" y="19"/>
                    <a:pt x="131" y="19"/>
                    <a:pt x="131" y="19"/>
                  </a:cubicBezTo>
                  <a:cubicBezTo>
                    <a:pt x="113" y="17"/>
                    <a:pt x="97" y="11"/>
                    <a:pt x="97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28" y="0"/>
                    <a:pt x="0" y="39"/>
                    <a:pt x="0" y="86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284" y="165"/>
                    <a:pt x="284" y="165"/>
                    <a:pt x="284" y="165"/>
                  </a:cubicBezTo>
                  <a:cubicBezTo>
                    <a:pt x="284" y="86"/>
                    <a:pt x="284" y="86"/>
                    <a:pt x="284" y="86"/>
                  </a:cubicBezTo>
                  <a:cubicBezTo>
                    <a:pt x="284" y="39"/>
                    <a:pt x="256" y="0"/>
                    <a:pt x="22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6" name="Group 13"/>
          <p:cNvGrpSpPr>
            <a:grpSpLocks noChangeAspect="1"/>
          </p:cNvGrpSpPr>
          <p:nvPr/>
        </p:nvGrpSpPr>
        <p:grpSpPr bwMode="auto">
          <a:xfrm>
            <a:off x="4487076" y="1922392"/>
            <a:ext cx="530459" cy="536720"/>
            <a:chOff x="2426" y="2781"/>
            <a:chExt cx="593" cy="600"/>
          </a:xfrm>
          <a:solidFill>
            <a:srgbClr val="C00000"/>
          </a:solidFill>
        </p:grpSpPr>
        <p:sp>
          <p:nvSpPr>
            <p:cNvPr id="40" name="Freeform 14"/>
            <p:cNvSpPr/>
            <p:nvPr/>
          </p:nvSpPr>
          <p:spPr bwMode="auto">
            <a:xfrm>
              <a:off x="2442" y="2805"/>
              <a:ext cx="577" cy="576"/>
            </a:xfrm>
            <a:custGeom>
              <a:avLst/>
              <a:gdLst>
                <a:gd name="T0" fmla="*/ 0 w 241"/>
                <a:gd name="T1" fmla="*/ 115 h 241"/>
                <a:gd name="T2" fmla="*/ 0 w 241"/>
                <a:gd name="T3" fmla="*/ 121 h 241"/>
                <a:gd name="T4" fmla="*/ 121 w 241"/>
                <a:gd name="T5" fmla="*/ 241 h 241"/>
                <a:gd name="T6" fmla="*/ 241 w 241"/>
                <a:gd name="T7" fmla="*/ 121 h 241"/>
                <a:gd name="T8" fmla="*/ 121 w 241"/>
                <a:gd name="T9" fmla="*/ 0 h 241"/>
                <a:gd name="T10" fmla="*/ 121 w 241"/>
                <a:gd name="T11" fmla="*/ 115 h 241"/>
                <a:gd name="T12" fmla="*/ 0 w 241"/>
                <a:gd name="T13" fmla="*/ 115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1" h="241">
                  <a:moveTo>
                    <a:pt x="0" y="115"/>
                  </a:moveTo>
                  <a:cubicBezTo>
                    <a:pt x="0" y="117"/>
                    <a:pt x="0" y="119"/>
                    <a:pt x="0" y="121"/>
                  </a:cubicBezTo>
                  <a:cubicBezTo>
                    <a:pt x="0" y="187"/>
                    <a:pt x="54" y="241"/>
                    <a:pt x="121" y="241"/>
                  </a:cubicBezTo>
                  <a:cubicBezTo>
                    <a:pt x="187" y="241"/>
                    <a:pt x="241" y="187"/>
                    <a:pt x="241" y="121"/>
                  </a:cubicBezTo>
                  <a:cubicBezTo>
                    <a:pt x="241" y="54"/>
                    <a:pt x="187" y="0"/>
                    <a:pt x="121" y="0"/>
                  </a:cubicBezTo>
                  <a:cubicBezTo>
                    <a:pt x="121" y="115"/>
                    <a:pt x="121" y="115"/>
                    <a:pt x="121" y="115"/>
                  </a:cubicBezTo>
                  <a:lnTo>
                    <a:pt x="0" y="1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1" name="Freeform 15"/>
            <p:cNvSpPr>
              <a:spLocks noEditPoints="1"/>
            </p:cNvSpPr>
            <p:nvPr/>
          </p:nvSpPr>
          <p:spPr bwMode="auto">
            <a:xfrm>
              <a:off x="2426" y="2781"/>
              <a:ext cx="275" cy="273"/>
            </a:xfrm>
            <a:custGeom>
              <a:avLst/>
              <a:gdLst>
                <a:gd name="T0" fmla="*/ 0 w 115"/>
                <a:gd name="T1" fmla="*/ 114 h 114"/>
                <a:gd name="T2" fmla="*/ 115 w 115"/>
                <a:gd name="T3" fmla="*/ 114 h 114"/>
                <a:gd name="T4" fmla="*/ 115 w 115"/>
                <a:gd name="T5" fmla="*/ 0 h 114"/>
                <a:gd name="T6" fmla="*/ 0 w 115"/>
                <a:gd name="T7" fmla="*/ 114 h 114"/>
                <a:gd name="T8" fmla="*/ 15 w 115"/>
                <a:gd name="T9" fmla="*/ 104 h 114"/>
                <a:gd name="T10" fmla="*/ 104 w 115"/>
                <a:gd name="T11" fmla="*/ 14 h 114"/>
                <a:gd name="T12" fmla="*/ 104 w 115"/>
                <a:gd name="T13" fmla="*/ 104 h 114"/>
                <a:gd name="T14" fmla="*/ 15 w 115"/>
                <a:gd name="T15" fmla="*/ 10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5" h="114">
                  <a:moveTo>
                    <a:pt x="0" y="114"/>
                  </a:moveTo>
                  <a:cubicBezTo>
                    <a:pt x="115" y="114"/>
                    <a:pt x="115" y="114"/>
                    <a:pt x="115" y="114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51" y="0"/>
                    <a:pt x="0" y="51"/>
                    <a:pt x="0" y="114"/>
                  </a:cubicBezTo>
                  <a:close/>
                  <a:moveTo>
                    <a:pt x="15" y="104"/>
                  </a:moveTo>
                  <a:cubicBezTo>
                    <a:pt x="15" y="54"/>
                    <a:pt x="55" y="14"/>
                    <a:pt x="104" y="14"/>
                  </a:cubicBezTo>
                  <a:cubicBezTo>
                    <a:pt x="104" y="104"/>
                    <a:pt x="104" y="104"/>
                    <a:pt x="104" y="104"/>
                  </a:cubicBezTo>
                  <a:lnTo>
                    <a:pt x="15" y="10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9" name="Group 18"/>
          <p:cNvGrpSpPr>
            <a:grpSpLocks noChangeAspect="1"/>
          </p:cNvGrpSpPr>
          <p:nvPr/>
        </p:nvGrpSpPr>
        <p:grpSpPr bwMode="auto">
          <a:xfrm>
            <a:off x="6764166" y="1934021"/>
            <a:ext cx="551034" cy="513462"/>
            <a:chOff x="3802" y="2858"/>
            <a:chExt cx="616" cy="574"/>
          </a:xfrm>
          <a:solidFill>
            <a:srgbClr val="C00000"/>
          </a:solidFill>
        </p:grpSpPr>
        <p:sp>
          <p:nvSpPr>
            <p:cNvPr id="43" name="Rectangle 19"/>
            <p:cNvSpPr>
              <a:spLocks noChangeArrowheads="1"/>
            </p:cNvSpPr>
            <p:nvPr/>
          </p:nvSpPr>
          <p:spPr bwMode="auto">
            <a:xfrm>
              <a:off x="3802" y="3205"/>
              <a:ext cx="129" cy="22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4" name="Rectangle 20"/>
            <p:cNvSpPr>
              <a:spLocks noChangeArrowheads="1"/>
            </p:cNvSpPr>
            <p:nvPr/>
          </p:nvSpPr>
          <p:spPr bwMode="auto">
            <a:xfrm>
              <a:off x="3964" y="3174"/>
              <a:ext cx="129" cy="25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5" name="Rectangle 21"/>
            <p:cNvSpPr>
              <a:spLocks noChangeArrowheads="1"/>
            </p:cNvSpPr>
            <p:nvPr/>
          </p:nvSpPr>
          <p:spPr bwMode="auto">
            <a:xfrm>
              <a:off x="4129" y="3131"/>
              <a:ext cx="129" cy="30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6" name="Rectangle 22"/>
            <p:cNvSpPr>
              <a:spLocks noChangeArrowheads="1"/>
            </p:cNvSpPr>
            <p:nvPr/>
          </p:nvSpPr>
          <p:spPr bwMode="auto">
            <a:xfrm>
              <a:off x="4289" y="3078"/>
              <a:ext cx="129" cy="35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7" name="Freeform 23"/>
            <p:cNvSpPr/>
            <p:nvPr/>
          </p:nvSpPr>
          <p:spPr bwMode="auto">
            <a:xfrm>
              <a:off x="3888" y="2858"/>
              <a:ext cx="370" cy="270"/>
            </a:xfrm>
            <a:custGeom>
              <a:avLst/>
              <a:gdLst>
                <a:gd name="T0" fmla="*/ 94 w 155"/>
                <a:gd name="T1" fmla="*/ 21 h 113"/>
                <a:gd name="T2" fmla="*/ 0 w 155"/>
                <a:gd name="T3" fmla="*/ 72 h 113"/>
                <a:gd name="T4" fmla="*/ 114 w 155"/>
                <a:gd name="T5" fmla="*/ 63 h 113"/>
                <a:gd name="T6" fmla="*/ 122 w 155"/>
                <a:gd name="T7" fmla="*/ 82 h 113"/>
                <a:gd name="T8" fmla="*/ 155 w 155"/>
                <a:gd name="T9" fmla="*/ 0 h 113"/>
                <a:gd name="T10" fmla="*/ 85 w 155"/>
                <a:gd name="T11" fmla="*/ 2 h 113"/>
                <a:gd name="T12" fmla="*/ 94 w 155"/>
                <a:gd name="T13" fmla="*/ 21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5" h="113">
                  <a:moveTo>
                    <a:pt x="94" y="21"/>
                  </a:moveTo>
                  <a:cubicBezTo>
                    <a:pt x="85" y="33"/>
                    <a:pt x="53" y="68"/>
                    <a:pt x="0" y="72"/>
                  </a:cubicBezTo>
                  <a:cubicBezTo>
                    <a:pt x="0" y="72"/>
                    <a:pt x="31" y="113"/>
                    <a:pt x="114" y="63"/>
                  </a:cubicBezTo>
                  <a:cubicBezTo>
                    <a:pt x="122" y="82"/>
                    <a:pt x="122" y="82"/>
                    <a:pt x="122" y="82"/>
                  </a:cubicBezTo>
                  <a:cubicBezTo>
                    <a:pt x="155" y="0"/>
                    <a:pt x="155" y="0"/>
                    <a:pt x="155" y="0"/>
                  </a:cubicBezTo>
                  <a:cubicBezTo>
                    <a:pt x="85" y="2"/>
                    <a:pt x="85" y="2"/>
                    <a:pt x="85" y="2"/>
                  </a:cubicBezTo>
                  <a:lnTo>
                    <a:pt x="94" y="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64" name="文本框 40"/>
          <p:cNvSpPr txBox="1"/>
          <p:nvPr/>
        </p:nvSpPr>
        <p:spPr>
          <a:xfrm>
            <a:off x="1202168" y="424726"/>
            <a:ext cx="2292935" cy="392415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  <a:sp3d contourW="12700"/>
          </a:bodyPr>
          <a:lstStyle/>
          <a:p>
            <a:pPr fontAlgn="auto">
              <a:defRPr/>
            </a:pPr>
            <a:r>
              <a:rPr lang="zh-CN" altLang="en-US" sz="2100" b="1" noProof="1">
                <a:solidFill>
                  <a:srgbClr val="C00000"/>
                </a:solidFill>
                <a:latin typeface="+mn-ea"/>
              </a:rPr>
              <a:t>工作场合最佳话题</a:t>
            </a:r>
          </a:p>
        </p:txBody>
      </p:sp>
      <p:sp>
        <p:nvSpPr>
          <p:cNvPr id="65" name="文本框 21"/>
          <p:cNvSpPr txBox="1"/>
          <p:nvPr/>
        </p:nvSpPr>
        <p:spPr>
          <a:xfrm>
            <a:off x="990600" y="3105150"/>
            <a:ext cx="2655938" cy="438582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b="1" dirty="0">
                <a:solidFill>
                  <a:schemeClr val="bg1"/>
                </a:solidFill>
                <a:sym typeface="Arial" panose="020B0604020202020204" pitchFamily="34" charset="0"/>
              </a:rPr>
              <a:t>请教对方擅长的话题</a:t>
            </a:r>
            <a:endParaRPr lang="en-US" altLang="zh-CN" b="1" dirty="0">
              <a:solidFill>
                <a:schemeClr val="bg1"/>
              </a:solidFill>
              <a:sym typeface="Arial" panose="020B0604020202020204" pitchFamily="34" charset="0"/>
            </a:endParaRPr>
          </a:p>
        </p:txBody>
      </p:sp>
      <p:sp>
        <p:nvSpPr>
          <p:cNvPr id="66" name="文本框 24"/>
          <p:cNvSpPr txBox="1"/>
          <p:nvPr/>
        </p:nvSpPr>
        <p:spPr>
          <a:xfrm>
            <a:off x="4049662" y="3105150"/>
            <a:ext cx="1893938" cy="438582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b="1" dirty="0">
                <a:solidFill>
                  <a:schemeClr val="bg1"/>
                </a:solidFill>
                <a:sym typeface="Arial" panose="020B0604020202020204" pitchFamily="34" charset="0"/>
              </a:rPr>
              <a:t>格调高雅的话题</a:t>
            </a:r>
            <a:endParaRPr lang="en-US" altLang="zh-CN" dirty="0">
              <a:solidFill>
                <a:schemeClr val="bg1"/>
              </a:solidFill>
              <a:sym typeface="Arial" panose="020B0604020202020204" pitchFamily="34" charset="0"/>
            </a:endParaRPr>
          </a:p>
        </p:txBody>
      </p:sp>
      <p:sp>
        <p:nvSpPr>
          <p:cNvPr id="67" name="矩形 66"/>
          <p:cNvSpPr/>
          <p:nvPr/>
        </p:nvSpPr>
        <p:spPr>
          <a:xfrm>
            <a:off x="1143000" y="3714750"/>
            <a:ext cx="2031325" cy="3715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5000"/>
              </a:lnSpc>
              <a:buFont typeface="Wingdings" panose="05000000000000000000" pitchFamily="2" charset="2"/>
              <a:buNone/>
            </a:pPr>
            <a:r>
              <a:rPr lang="zh-CN" altLang="en-US" sz="1600" dirty="0">
                <a:sym typeface="Arial" panose="020B0604020202020204" pitchFamily="34" charset="0"/>
              </a:rPr>
              <a:t>“贝多芬与裴多菲”</a:t>
            </a:r>
          </a:p>
        </p:txBody>
      </p:sp>
      <p:sp>
        <p:nvSpPr>
          <p:cNvPr id="68" name="矩形 67"/>
          <p:cNvSpPr/>
          <p:nvPr/>
        </p:nvSpPr>
        <p:spPr>
          <a:xfrm>
            <a:off x="3886200" y="3692664"/>
            <a:ext cx="223651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5000"/>
              </a:lnSpc>
              <a:buFont typeface="Wingdings" panose="05000000000000000000" pitchFamily="2" charset="2"/>
              <a:buNone/>
            </a:pPr>
            <a:r>
              <a:rPr lang="zh-CN" altLang="en-US" sz="1600" dirty="0">
                <a:sym typeface="Arial" panose="020B0604020202020204" pitchFamily="34" charset="0"/>
              </a:rPr>
              <a:t>哲学、历史、地理、</a:t>
            </a:r>
            <a:endParaRPr lang="en-US" altLang="zh-CN" sz="1600" dirty="0">
              <a:sym typeface="Arial" panose="020B0604020202020204" pitchFamily="34" charset="0"/>
            </a:endParaRPr>
          </a:p>
          <a:p>
            <a:pPr>
              <a:lnSpc>
                <a:spcPct val="125000"/>
              </a:lnSpc>
              <a:buFont typeface="Wingdings" panose="05000000000000000000" pitchFamily="2" charset="2"/>
              <a:buNone/>
            </a:pPr>
            <a:r>
              <a:rPr lang="zh-CN" altLang="en-US" sz="1600" dirty="0">
                <a:sym typeface="Arial" panose="020B0604020202020204" pitchFamily="34" charset="0"/>
              </a:rPr>
              <a:t>艺术、建筑、风土人情</a:t>
            </a:r>
          </a:p>
        </p:txBody>
      </p:sp>
      <p:sp>
        <p:nvSpPr>
          <p:cNvPr id="69" name="矩形 68"/>
          <p:cNvSpPr/>
          <p:nvPr/>
        </p:nvSpPr>
        <p:spPr>
          <a:xfrm>
            <a:off x="6248400" y="3790950"/>
            <a:ext cx="28194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  <a:buFont typeface="Wingdings" panose="05000000000000000000" pitchFamily="2" charset="2"/>
              <a:buNone/>
            </a:pPr>
            <a:r>
              <a:rPr lang="zh-CN" altLang="en-US" sz="1200" dirty="0">
                <a:sym typeface="Arial" panose="020B0604020202020204" pitchFamily="34" charset="0"/>
              </a:rPr>
              <a:t>电影、电视、流行时尚、体育比</a:t>
            </a:r>
            <a:endParaRPr lang="en-US" altLang="zh-CN" sz="1200" dirty="0">
              <a:sym typeface="Arial" panose="020B0604020202020204" pitchFamily="34" charset="0"/>
            </a:endParaRPr>
          </a:p>
          <a:p>
            <a:pPr>
              <a:lnSpc>
                <a:spcPct val="125000"/>
              </a:lnSpc>
              <a:buFont typeface="Wingdings" panose="05000000000000000000" pitchFamily="2" charset="2"/>
              <a:buNone/>
            </a:pPr>
            <a:r>
              <a:rPr lang="zh-CN" altLang="en-US" sz="1200" dirty="0">
                <a:sym typeface="Arial" panose="020B0604020202020204" pitchFamily="34" charset="0"/>
              </a:rPr>
              <a:t>赛、烹饪小吃、天气状态（聊天！）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文本框 42"/>
          <p:cNvSpPr txBox="1"/>
          <p:nvPr/>
        </p:nvSpPr>
        <p:spPr>
          <a:xfrm>
            <a:off x="1202168" y="424726"/>
            <a:ext cx="2292935" cy="392415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  <a:sp3d contourW="12700"/>
          </a:bodyPr>
          <a:lstStyle/>
          <a:p>
            <a:pPr fontAlgn="auto">
              <a:defRPr/>
            </a:pPr>
            <a:r>
              <a:rPr lang="zh-CN" altLang="en-US" sz="2100" b="1" noProof="1">
                <a:solidFill>
                  <a:srgbClr val="C00000"/>
                </a:solidFill>
                <a:latin typeface="+mn-ea"/>
              </a:rPr>
              <a:t>工作沟通避免话题</a:t>
            </a:r>
          </a:p>
        </p:txBody>
      </p:sp>
      <p:sp>
        <p:nvSpPr>
          <p:cNvPr id="44" name="Rectangle 3"/>
          <p:cNvSpPr txBox="1">
            <a:spLocks noChangeArrowheads="1"/>
          </p:cNvSpPr>
          <p:nvPr/>
        </p:nvSpPr>
        <p:spPr bwMode="auto">
          <a:xfrm>
            <a:off x="897731" y="1276350"/>
            <a:ext cx="3902869" cy="990600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</a:ln>
        </p:spPr>
        <p:txBody>
          <a:bodyPr lIns="68580" tIns="34290" rIns="68580" bIns="34290"/>
          <a:lstStyle/>
          <a:p>
            <a:pPr algn="ctr">
              <a:spcBef>
                <a:spcPts val="750"/>
              </a:spcBef>
            </a:pPr>
            <a:r>
              <a:rPr lang="zh-CN" altLang="en-US" sz="1600" b="1">
                <a:solidFill>
                  <a:schemeClr val="bg1"/>
                </a:solidFill>
                <a:sym typeface="Arial" panose="020B0604020202020204" pitchFamily="34" charset="0"/>
              </a:rPr>
              <a:t>不问年纪  </a:t>
            </a:r>
            <a:endParaRPr lang="en-US" altLang="zh-CN" sz="1600" b="1">
              <a:solidFill>
                <a:schemeClr val="bg1"/>
              </a:solidFill>
              <a:sym typeface="Arial" panose="020B0604020202020204" pitchFamily="34" charset="0"/>
            </a:endParaRPr>
          </a:p>
          <a:p>
            <a:pPr algn="ctr">
              <a:spcBef>
                <a:spcPts val="750"/>
              </a:spcBef>
            </a:pPr>
            <a:r>
              <a:rPr lang="zh-CN" altLang="en-US" sz="1600">
                <a:solidFill>
                  <a:schemeClr val="bg1"/>
                </a:solidFill>
                <a:sym typeface="Arial" panose="020B0604020202020204" pitchFamily="34" charset="0"/>
              </a:rPr>
              <a:t>“你多大了？”</a:t>
            </a:r>
          </a:p>
          <a:p>
            <a:pPr algn="ctr">
              <a:spcBef>
                <a:spcPts val="750"/>
              </a:spcBef>
            </a:pPr>
            <a:r>
              <a:rPr lang="zh-CN" altLang="en-US" sz="1600">
                <a:solidFill>
                  <a:schemeClr val="bg1"/>
                </a:solidFill>
                <a:sym typeface="Arial" panose="020B0604020202020204" pitchFamily="34" charset="0"/>
              </a:rPr>
              <a:t>   （临近退休和白领丽人）</a:t>
            </a:r>
          </a:p>
        </p:txBody>
      </p:sp>
      <p:sp>
        <p:nvSpPr>
          <p:cNvPr id="45" name="矩形 44"/>
          <p:cNvSpPr>
            <a:spLocks noChangeArrowheads="1"/>
          </p:cNvSpPr>
          <p:nvPr/>
        </p:nvSpPr>
        <p:spPr bwMode="auto">
          <a:xfrm>
            <a:off x="931451" y="4466079"/>
            <a:ext cx="3945349" cy="315471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</a:ln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zh-CN" altLang="en-US" sz="1600" b="1">
                <a:solidFill>
                  <a:schemeClr val="bg1"/>
                </a:solidFill>
                <a:sym typeface="Arial" panose="020B0604020202020204" pitchFamily="34" charset="0"/>
              </a:rPr>
              <a:t>不问婚</a:t>
            </a:r>
            <a:endParaRPr lang="zh-CN" altLang="en-US" sz="1600">
              <a:solidFill>
                <a:schemeClr val="bg1"/>
              </a:solidFill>
              <a:sym typeface="Arial" panose="020B0604020202020204" pitchFamily="34" charset="0"/>
            </a:endParaRPr>
          </a:p>
        </p:txBody>
      </p:sp>
      <p:sp>
        <p:nvSpPr>
          <p:cNvPr id="46" name="矩形 45"/>
          <p:cNvSpPr>
            <a:spLocks noChangeArrowheads="1"/>
          </p:cNvSpPr>
          <p:nvPr/>
        </p:nvSpPr>
        <p:spPr bwMode="auto">
          <a:xfrm>
            <a:off x="914400" y="3823960"/>
            <a:ext cx="3886200" cy="315471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</a:ln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zh-CN" altLang="en-US" sz="1600" b="1">
                <a:solidFill>
                  <a:schemeClr val="bg1"/>
                </a:solidFill>
                <a:sym typeface="Arial" panose="020B0604020202020204" pitchFamily="34" charset="0"/>
              </a:rPr>
              <a:t>不问经历</a:t>
            </a:r>
            <a:endParaRPr lang="zh-CN" altLang="en-US" sz="1600">
              <a:solidFill>
                <a:schemeClr val="bg1"/>
              </a:solidFill>
              <a:sym typeface="Arial" panose="020B0604020202020204" pitchFamily="34" charset="0"/>
            </a:endParaRPr>
          </a:p>
        </p:txBody>
      </p:sp>
      <p:sp>
        <p:nvSpPr>
          <p:cNvPr id="47" name="矩形 46"/>
          <p:cNvSpPr>
            <a:spLocks noChangeArrowheads="1"/>
          </p:cNvSpPr>
          <p:nvPr/>
        </p:nvSpPr>
        <p:spPr bwMode="auto">
          <a:xfrm>
            <a:off x="914400" y="3181842"/>
            <a:ext cx="3886200" cy="315471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</a:ln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zh-CN" altLang="en-US" sz="1600" b="1">
                <a:solidFill>
                  <a:schemeClr val="bg1"/>
                </a:solidFill>
                <a:sym typeface="Arial" panose="020B0604020202020204" pitchFamily="34" charset="0"/>
              </a:rPr>
              <a:t>不问健康</a:t>
            </a:r>
            <a:endParaRPr lang="zh-CN" altLang="en-US" sz="1600">
              <a:solidFill>
                <a:schemeClr val="bg1"/>
              </a:solidFill>
              <a:sym typeface="Arial" panose="020B0604020202020204" pitchFamily="34" charset="0"/>
            </a:endParaRPr>
          </a:p>
        </p:txBody>
      </p:sp>
      <p:sp>
        <p:nvSpPr>
          <p:cNvPr id="48" name="矩形 47"/>
          <p:cNvSpPr>
            <a:spLocks noChangeArrowheads="1"/>
          </p:cNvSpPr>
          <p:nvPr/>
        </p:nvSpPr>
        <p:spPr bwMode="auto">
          <a:xfrm>
            <a:off x="914400" y="2452360"/>
            <a:ext cx="3886200" cy="315471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</a:ln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zh-CN" altLang="en-US" sz="1600" b="1">
                <a:solidFill>
                  <a:schemeClr val="bg1"/>
                </a:solidFill>
                <a:sym typeface="Arial" panose="020B0604020202020204" pitchFamily="34" charset="0"/>
              </a:rPr>
              <a:t>不问收入  </a:t>
            </a:r>
            <a:r>
              <a:rPr lang="zh-CN" altLang="en-US" sz="1600">
                <a:solidFill>
                  <a:schemeClr val="bg1"/>
                </a:solidFill>
                <a:sym typeface="Arial" panose="020B0604020202020204" pitchFamily="34" charset="0"/>
              </a:rPr>
              <a:t>“你一个月挣多少？”</a:t>
            </a:r>
          </a:p>
        </p:txBody>
      </p:sp>
      <p:pic>
        <p:nvPicPr>
          <p:cNvPr id="8" name="图片 7" descr="5a97c4ad0c67a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285750"/>
            <a:ext cx="4208421" cy="4857750"/>
          </a:xfrm>
          <a:prstGeom prst="rect">
            <a:avLst/>
          </a:prstGeom>
        </p:spPr>
      </p:pic>
    </p:spTree>
  </p:cSld>
  <p:clrMapOvr>
    <a:masterClrMapping/>
  </p:clrMapOvr>
  <p:transition spd="slow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50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6" grpId="0" animBg="1"/>
      <p:bldP spid="47" grpId="0" animBg="1"/>
      <p:bldP spid="4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文本框 53"/>
          <p:cNvSpPr txBox="1"/>
          <p:nvPr/>
        </p:nvSpPr>
        <p:spPr bwMode="auto">
          <a:xfrm>
            <a:off x="1201969" y="424736"/>
            <a:ext cx="2069797" cy="415498"/>
          </a:xfrm>
          <a:prstGeom prst="rect">
            <a:avLst/>
          </a:prstGeom>
          <a:noFill/>
        </p:spPr>
        <p:txBody>
          <a:bodyPr wrap="none">
            <a:spAutoFit/>
            <a:sp3d contourW="12700"/>
          </a:bodyPr>
          <a:lstStyle/>
          <a:p>
            <a:pPr fontAlgn="auto">
              <a:defRPr/>
            </a:pPr>
            <a:r>
              <a:rPr lang="zh-CN" altLang="en-US" sz="2100" b="1" noProof="1">
                <a:solidFill>
                  <a:srgbClr val="C00000"/>
                </a:solidFill>
                <a:latin typeface="+mn-ea"/>
              </a:rPr>
              <a:t>工作场合六不谈</a:t>
            </a:r>
          </a:p>
        </p:txBody>
      </p:sp>
      <p:sp>
        <p:nvSpPr>
          <p:cNvPr id="45" name="TextBox 55"/>
          <p:cNvSpPr txBox="1"/>
          <p:nvPr/>
        </p:nvSpPr>
        <p:spPr>
          <a:xfrm>
            <a:off x="346852" y="1576687"/>
            <a:ext cx="2749467" cy="400108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rgbClr val="C00000"/>
                </a:solidFill>
                <a:sym typeface="Arial" panose="020B0604020202020204" pitchFamily="34" charset="0"/>
              </a:rPr>
              <a:t>不涉及国家或行业秘密</a:t>
            </a:r>
          </a:p>
        </p:txBody>
      </p:sp>
      <p:sp>
        <p:nvSpPr>
          <p:cNvPr id="46" name="TextBox 56"/>
          <p:cNvSpPr txBox="1"/>
          <p:nvPr/>
        </p:nvSpPr>
        <p:spPr>
          <a:xfrm>
            <a:off x="6096000" y="2800350"/>
            <a:ext cx="1980025" cy="369330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pPr algn="ctr">
              <a:lnSpc>
                <a:spcPct val="90000"/>
              </a:lnSpc>
              <a:spcBef>
                <a:spcPts val="750"/>
              </a:spcBef>
            </a:pPr>
            <a:r>
              <a:rPr lang="zh-CN" altLang="en-US" sz="2000" b="1" dirty="0">
                <a:solidFill>
                  <a:srgbClr val="C00000"/>
                </a:solidFill>
                <a:sym typeface="Arial" panose="020B0604020202020204" pitchFamily="34" charset="0"/>
              </a:rPr>
              <a:t>不非议国家国政</a:t>
            </a:r>
          </a:p>
        </p:txBody>
      </p:sp>
      <p:sp>
        <p:nvSpPr>
          <p:cNvPr id="47" name="TextBox 58"/>
          <p:cNvSpPr txBox="1"/>
          <p:nvPr/>
        </p:nvSpPr>
        <p:spPr>
          <a:xfrm>
            <a:off x="5841438" y="3786487"/>
            <a:ext cx="1980025" cy="400108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rgbClr val="C00000"/>
                </a:solidFill>
                <a:sym typeface="Arial" panose="020B0604020202020204" pitchFamily="34" charset="0"/>
              </a:rPr>
              <a:t>不涉及私人问题</a:t>
            </a:r>
          </a:p>
        </p:txBody>
      </p:sp>
      <p:sp>
        <p:nvSpPr>
          <p:cNvPr id="48" name="TextBox 59"/>
          <p:cNvSpPr txBox="1"/>
          <p:nvPr/>
        </p:nvSpPr>
        <p:spPr>
          <a:xfrm>
            <a:off x="789137" y="2612998"/>
            <a:ext cx="1980025" cy="400108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rgbClr val="C00000"/>
                </a:solidFill>
                <a:sym typeface="Arial" panose="020B0604020202020204" pitchFamily="34" charset="0"/>
              </a:rPr>
              <a:t>不议论同事领导</a:t>
            </a:r>
          </a:p>
        </p:txBody>
      </p:sp>
      <p:sp>
        <p:nvSpPr>
          <p:cNvPr id="49" name="TextBox 61"/>
          <p:cNvSpPr txBox="1"/>
          <p:nvPr/>
        </p:nvSpPr>
        <p:spPr>
          <a:xfrm>
            <a:off x="527133" y="3867150"/>
            <a:ext cx="2749467" cy="400108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rgbClr val="C00000"/>
                </a:solidFill>
                <a:sym typeface="Arial" panose="020B0604020202020204" pitchFamily="34" charset="0"/>
              </a:rPr>
              <a:t>不涉及格调不高的话题</a:t>
            </a:r>
          </a:p>
        </p:txBody>
      </p:sp>
      <p:grpSp>
        <p:nvGrpSpPr>
          <p:cNvPr id="50" name="组合 48"/>
          <p:cNvGrpSpPr/>
          <p:nvPr/>
        </p:nvGrpSpPr>
        <p:grpSpPr>
          <a:xfrm>
            <a:off x="4859568" y="1524340"/>
            <a:ext cx="690349" cy="690349"/>
            <a:chOff x="3962648" y="2819400"/>
            <a:chExt cx="1218704" cy="1218704"/>
          </a:xfrm>
        </p:grpSpPr>
        <p:grpSp>
          <p:nvGrpSpPr>
            <p:cNvPr id="51" name="组合 49"/>
            <p:cNvGrpSpPr/>
            <p:nvPr/>
          </p:nvGrpSpPr>
          <p:grpSpPr>
            <a:xfrm>
              <a:off x="3962648" y="2819400"/>
              <a:ext cx="1218704" cy="1218704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53" name="同心圆 52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5" name="椭圆 54"/>
              <p:cNvSpPr/>
              <p:nvPr/>
            </p:nvSpPr>
            <p:spPr>
              <a:xfrm>
                <a:off x="392112" y="760406"/>
                <a:ext cx="3825877" cy="3825877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52" name="TextBox 27"/>
            <p:cNvSpPr txBox="1"/>
            <p:nvPr/>
          </p:nvSpPr>
          <p:spPr>
            <a:xfrm>
              <a:off x="4174018" y="3278285"/>
              <a:ext cx="326114" cy="5433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zh-CN" altLang="en-US" sz="1400" spc="3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6" name="组合 53"/>
          <p:cNvGrpSpPr/>
          <p:nvPr/>
        </p:nvGrpSpPr>
        <p:grpSpPr>
          <a:xfrm>
            <a:off x="3405461" y="1548497"/>
            <a:ext cx="690349" cy="690349"/>
            <a:chOff x="3962648" y="2819400"/>
            <a:chExt cx="1218704" cy="1218704"/>
          </a:xfrm>
        </p:grpSpPr>
        <p:grpSp>
          <p:nvGrpSpPr>
            <p:cNvPr id="57" name="组合 54"/>
            <p:cNvGrpSpPr/>
            <p:nvPr/>
          </p:nvGrpSpPr>
          <p:grpSpPr>
            <a:xfrm>
              <a:off x="3962648" y="2819400"/>
              <a:ext cx="1218704" cy="1218704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59" name="同心圆 58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0" name="椭圆 59"/>
              <p:cNvSpPr/>
              <p:nvPr/>
            </p:nvSpPr>
            <p:spPr>
              <a:xfrm>
                <a:off x="392112" y="760406"/>
                <a:ext cx="3825877" cy="3825877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58" name="TextBox 38"/>
            <p:cNvSpPr txBox="1"/>
            <p:nvPr/>
          </p:nvSpPr>
          <p:spPr>
            <a:xfrm>
              <a:off x="4174018" y="3278285"/>
              <a:ext cx="326114" cy="5433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zh-CN" altLang="en-US" sz="1400" spc="3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1" name="组合 58"/>
          <p:cNvGrpSpPr/>
          <p:nvPr/>
        </p:nvGrpSpPr>
        <p:grpSpPr>
          <a:xfrm>
            <a:off x="3365207" y="3634496"/>
            <a:ext cx="690349" cy="690349"/>
            <a:chOff x="3962648" y="2819400"/>
            <a:chExt cx="1218704" cy="1218704"/>
          </a:xfrm>
        </p:grpSpPr>
        <p:grpSp>
          <p:nvGrpSpPr>
            <p:cNvPr id="62" name="组合 59"/>
            <p:cNvGrpSpPr/>
            <p:nvPr/>
          </p:nvGrpSpPr>
          <p:grpSpPr>
            <a:xfrm>
              <a:off x="3962648" y="2819400"/>
              <a:ext cx="1218704" cy="1218704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64" name="同心圆 63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5" name="椭圆 64"/>
              <p:cNvSpPr/>
              <p:nvPr/>
            </p:nvSpPr>
            <p:spPr>
              <a:xfrm>
                <a:off x="392112" y="760406"/>
                <a:ext cx="3825877" cy="3825877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63" name="TextBox 51"/>
            <p:cNvSpPr txBox="1"/>
            <p:nvPr/>
          </p:nvSpPr>
          <p:spPr>
            <a:xfrm>
              <a:off x="4174018" y="3278285"/>
              <a:ext cx="326114" cy="5433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zh-CN" altLang="en-US" sz="1400" spc="3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6" name="组合 63"/>
          <p:cNvGrpSpPr/>
          <p:nvPr/>
        </p:nvGrpSpPr>
        <p:grpSpPr>
          <a:xfrm>
            <a:off x="4818857" y="3619428"/>
            <a:ext cx="690349" cy="690349"/>
            <a:chOff x="3962648" y="2819400"/>
            <a:chExt cx="1218704" cy="1218704"/>
          </a:xfrm>
        </p:grpSpPr>
        <p:grpSp>
          <p:nvGrpSpPr>
            <p:cNvPr id="67" name="组合 64"/>
            <p:cNvGrpSpPr/>
            <p:nvPr/>
          </p:nvGrpSpPr>
          <p:grpSpPr>
            <a:xfrm>
              <a:off x="3962648" y="2819400"/>
              <a:ext cx="1218704" cy="1218704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69" name="同心圆 68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0" name="椭圆 69"/>
              <p:cNvSpPr/>
              <p:nvPr/>
            </p:nvSpPr>
            <p:spPr>
              <a:xfrm>
                <a:off x="392112" y="760406"/>
                <a:ext cx="3825877" cy="3825877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68" name="TextBox 62"/>
            <p:cNvSpPr txBox="1"/>
            <p:nvPr/>
          </p:nvSpPr>
          <p:spPr>
            <a:xfrm>
              <a:off x="4174018" y="3278285"/>
              <a:ext cx="326114" cy="5433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zh-CN" altLang="en-US" sz="1400" spc="3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71" name="TextBox 65"/>
          <p:cNvSpPr txBox="1"/>
          <p:nvPr/>
        </p:nvSpPr>
        <p:spPr>
          <a:xfrm>
            <a:off x="5800850" y="1581150"/>
            <a:ext cx="3332960" cy="400108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rgbClr val="C00000"/>
                </a:solidFill>
                <a:sym typeface="Arial" panose="020B0604020202020204" pitchFamily="34" charset="0"/>
              </a:rPr>
              <a:t>不评论交往对象的内部事务 </a:t>
            </a:r>
            <a:endParaRPr lang="en-US" altLang="zh-CN" sz="2000" b="1" dirty="0">
              <a:solidFill>
                <a:srgbClr val="C00000"/>
              </a:solidFill>
              <a:sym typeface="Arial" panose="020B0604020202020204" pitchFamily="34" charset="0"/>
            </a:endParaRPr>
          </a:p>
        </p:txBody>
      </p:sp>
      <p:sp>
        <p:nvSpPr>
          <p:cNvPr id="72" name="椭圆 71"/>
          <p:cNvSpPr/>
          <p:nvPr/>
        </p:nvSpPr>
        <p:spPr>
          <a:xfrm>
            <a:off x="2917779" y="2477912"/>
            <a:ext cx="642358" cy="642358"/>
          </a:xfrm>
          <a:prstGeom prst="ellipse">
            <a:avLst/>
          </a:prstGeom>
          <a:solidFill>
            <a:srgbClr val="F00000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zh-CN" altLang="en-US" sz="21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3" name="椭圆 72"/>
          <p:cNvSpPr/>
          <p:nvPr/>
        </p:nvSpPr>
        <p:spPr>
          <a:xfrm>
            <a:off x="5391589" y="2580164"/>
            <a:ext cx="642358" cy="642358"/>
          </a:xfrm>
          <a:prstGeom prst="ellipse">
            <a:avLst/>
          </a:prstGeom>
          <a:solidFill>
            <a:srgbClr val="F00000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4" name="组合 71"/>
          <p:cNvGrpSpPr/>
          <p:nvPr/>
        </p:nvGrpSpPr>
        <p:grpSpPr>
          <a:xfrm>
            <a:off x="3794289" y="2195837"/>
            <a:ext cx="1423824" cy="1423824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75" name="同心圆 7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6" name="椭圆 75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7" name="组合 74"/>
          <p:cNvGrpSpPr/>
          <p:nvPr/>
        </p:nvGrpSpPr>
        <p:grpSpPr>
          <a:xfrm>
            <a:off x="3969285" y="2395541"/>
            <a:ext cx="1023861" cy="1011600"/>
            <a:chOff x="1652507" y="1237467"/>
            <a:chExt cx="1197161" cy="1182825"/>
          </a:xfrm>
        </p:grpSpPr>
        <p:grpSp>
          <p:nvGrpSpPr>
            <p:cNvPr id="78" name="组合 75"/>
            <p:cNvGrpSpPr/>
            <p:nvPr/>
          </p:nvGrpSpPr>
          <p:grpSpPr>
            <a:xfrm>
              <a:off x="1652507" y="1237467"/>
              <a:ext cx="1182825" cy="1182825"/>
              <a:chOff x="2683251" y="1980687"/>
              <a:chExt cx="1301106" cy="1301106"/>
            </a:xfrm>
            <a:solidFill>
              <a:srgbClr val="C00000"/>
            </a:solidFill>
            <a:effectLst/>
          </p:grpSpPr>
          <p:sp>
            <p:nvSpPr>
              <p:cNvPr id="80" name="椭圆 79"/>
              <p:cNvSpPr/>
              <p:nvPr/>
            </p:nvSpPr>
            <p:spPr>
              <a:xfrm>
                <a:off x="2683251" y="1980687"/>
                <a:ext cx="1301106" cy="130110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1" name="TextBox 84"/>
              <p:cNvSpPr txBox="1"/>
              <p:nvPr/>
            </p:nvSpPr>
            <p:spPr>
              <a:xfrm>
                <a:off x="3002623" y="2185263"/>
                <a:ext cx="237598" cy="1068817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endParaRPr lang="zh-CN" altLang="en-US" sz="4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79" name="TextBox 82"/>
            <p:cNvSpPr txBox="1"/>
            <p:nvPr/>
          </p:nvSpPr>
          <p:spPr>
            <a:xfrm>
              <a:off x="1734067" y="1567255"/>
              <a:ext cx="1115601" cy="6477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六不</a:t>
              </a:r>
            </a:p>
          </p:txBody>
        </p:sp>
      </p:grpSp>
    </p:spTree>
  </p:cSld>
  <p:clrMapOvr>
    <a:masterClrMapping/>
  </p:clrMapOvr>
  <p:transition spd="slow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9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9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9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52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5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52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6" grpId="0"/>
      <p:bldP spid="47" grpId="0"/>
      <p:bldP spid="48" grpId="0"/>
      <p:bldP spid="49" grpId="0"/>
      <p:bldP spid="71" grpId="0"/>
      <p:bldP spid="72" grpId="0" animBg="1"/>
      <p:bldP spid="7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文本框 39"/>
          <p:cNvSpPr txBox="1"/>
          <p:nvPr/>
        </p:nvSpPr>
        <p:spPr>
          <a:xfrm>
            <a:off x="1202168" y="424726"/>
            <a:ext cx="2562240" cy="392415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  <a:sp3d contourW="12700"/>
          </a:bodyPr>
          <a:lstStyle/>
          <a:p>
            <a:pPr fontAlgn="auto">
              <a:defRPr/>
            </a:pPr>
            <a:r>
              <a:rPr lang="zh-CN" altLang="en-US" sz="2100" b="1" noProof="1">
                <a:solidFill>
                  <a:srgbClr val="C00000"/>
                </a:solidFill>
                <a:latin typeface="+mn-ea"/>
              </a:rPr>
              <a:t>文明语言服务三要素</a:t>
            </a:r>
          </a:p>
        </p:txBody>
      </p:sp>
      <p:grpSp>
        <p:nvGrpSpPr>
          <p:cNvPr id="22" name="组合 18"/>
          <p:cNvGrpSpPr/>
          <p:nvPr/>
        </p:nvGrpSpPr>
        <p:grpSpPr>
          <a:xfrm>
            <a:off x="1828801" y="1200150"/>
            <a:ext cx="5954406" cy="2276473"/>
            <a:chOff x="1226" y="1371601"/>
            <a:chExt cx="7939208" cy="2971798"/>
          </a:xfrm>
        </p:grpSpPr>
        <p:grpSp>
          <p:nvGrpSpPr>
            <p:cNvPr id="23" name="组合 1"/>
            <p:cNvGrpSpPr/>
            <p:nvPr/>
          </p:nvGrpSpPr>
          <p:grpSpPr>
            <a:xfrm>
              <a:off x="1226" y="1371601"/>
              <a:ext cx="2369997" cy="2971798"/>
              <a:chOff x="6986585" y="2927403"/>
              <a:chExt cx="2297196" cy="2880513"/>
            </a:xfrm>
          </p:grpSpPr>
          <p:sp>
            <p:nvSpPr>
              <p:cNvPr id="32" name="椭圆 50"/>
              <p:cNvSpPr/>
              <p:nvPr/>
            </p:nvSpPr>
            <p:spPr>
              <a:xfrm rot="18900000">
                <a:off x="7093342" y="2927403"/>
                <a:ext cx="2190439" cy="2880513"/>
              </a:xfrm>
              <a:custGeom>
                <a:avLst/>
                <a:gdLst>
                  <a:gd name="connsiteX0" fmla="*/ 0 w 1674495"/>
                  <a:gd name="connsiteY0" fmla="*/ 1035368 h 2070735"/>
                  <a:gd name="connsiteX1" fmla="*/ 837248 w 1674495"/>
                  <a:gd name="connsiteY1" fmla="*/ 0 h 2070735"/>
                  <a:gd name="connsiteX2" fmla="*/ 1674496 w 1674495"/>
                  <a:gd name="connsiteY2" fmla="*/ 1035368 h 2070735"/>
                  <a:gd name="connsiteX3" fmla="*/ 837248 w 1674495"/>
                  <a:gd name="connsiteY3" fmla="*/ 2070736 h 2070735"/>
                  <a:gd name="connsiteX4" fmla="*/ 0 w 1674495"/>
                  <a:gd name="connsiteY4" fmla="*/ 1035368 h 2070735"/>
                  <a:gd name="connsiteX0-1" fmla="*/ 13249 w 1687745"/>
                  <a:gd name="connsiteY0-2" fmla="*/ 1035368 h 2070736"/>
                  <a:gd name="connsiteX1-3" fmla="*/ 850497 w 1687745"/>
                  <a:gd name="connsiteY1-4" fmla="*/ 0 h 2070736"/>
                  <a:gd name="connsiteX2-5" fmla="*/ 1687745 w 1687745"/>
                  <a:gd name="connsiteY2-6" fmla="*/ 1035368 h 2070736"/>
                  <a:gd name="connsiteX3-7" fmla="*/ 850497 w 1687745"/>
                  <a:gd name="connsiteY3-8" fmla="*/ 2070736 h 2070736"/>
                  <a:gd name="connsiteX4-9" fmla="*/ 13249 w 1687745"/>
                  <a:gd name="connsiteY4-10" fmla="*/ 1035368 h 2070736"/>
                  <a:gd name="connsiteX0-11" fmla="*/ 13249 w 1696474"/>
                  <a:gd name="connsiteY0-12" fmla="*/ 1035368 h 2070736"/>
                  <a:gd name="connsiteX1-13" fmla="*/ 850497 w 1696474"/>
                  <a:gd name="connsiteY1-14" fmla="*/ 0 h 2070736"/>
                  <a:gd name="connsiteX2-15" fmla="*/ 1687745 w 1696474"/>
                  <a:gd name="connsiteY2-16" fmla="*/ 1035368 h 2070736"/>
                  <a:gd name="connsiteX3-17" fmla="*/ 850497 w 1696474"/>
                  <a:gd name="connsiteY3-18" fmla="*/ 2070736 h 2070736"/>
                  <a:gd name="connsiteX4-19" fmla="*/ 13249 w 1696474"/>
                  <a:gd name="connsiteY4-20" fmla="*/ 1035368 h 2070736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1696474" h="2070736">
                    <a:moveTo>
                      <a:pt x="13249" y="1035368"/>
                    </a:moveTo>
                    <a:cubicBezTo>
                      <a:pt x="112309" y="471170"/>
                      <a:pt x="388098" y="0"/>
                      <a:pt x="850497" y="0"/>
                    </a:cubicBezTo>
                    <a:cubicBezTo>
                      <a:pt x="1312896" y="0"/>
                      <a:pt x="1611545" y="478790"/>
                      <a:pt x="1687745" y="1035368"/>
                    </a:cubicBezTo>
                    <a:cubicBezTo>
                      <a:pt x="1765308" y="1601901"/>
                      <a:pt x="1312896" y="2070736"/>
                      <a:pt x="850497" y="2070736"/>
                    </a:cubicBezTo>
                    <a:cubicBezTo>
                      <a:pt x="388098" y="2070736"/>
                      <a:pt x="-85811" y="1599566"/>
                      <a:pt x="13249" y="1035368"/>
                    </a:cubicBezTo>
                    <a:close/>
                  </a:path>
                </a:pathLst>
              </a:custGeom>
              <a:gradFill>
                <a:gsLst>
                  <a:gs pos="17000">
                    <a:srgbClr val="000000">
                      <a:alpha val="46000"/>
                    </a:srgbClr>
                  </a:gs>
                  <a:gs pos="34000">
                    <a:srgbClr val="000000">
                      <a:alpha val="43000"/>
                    </a:srgbClr>
                  </a:gs>
                  <a:gs pos="65000">
                    <a:srgbClr val="000000">
                      <a:alpha val="10000"/>
                    </a:srgbClr>
                  </a:gs>
                  <a:gs pos="51000">
                    <a:schemeClr val="tx1">
                      <a:alpha val="20000"/>
                    </a:schemeClr>
                  </a:gs>
                  <a:gs pos="78000">
                    <a:schemeClr val="tx1">
                      <a:alpha val="5000"/>
                    </a:schemeClr>
                  </a:gs>
                  <a:gs pos="0">
                    <a:schemeClr val="tx1"/>
                  </a:gs>
                  <a:gs pos="100000">
                    <a:schemeClr val="tx1">
                      <a:alpha val="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softEdge rad="4318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3" name="椭圆 3"/>
              <p:cNvSpPr/>
              <p:nvPr/>
            </p:nvSpPr>
            <p:spPr>
              <a:xfrm>
                <a:off x="6986585" y="3243359"/>
                <a:ext cx="1344544" cy="1344544"/>
              </a:xfrm>
              <a:prstGeom prst="ellipse">
                <a:avLst/>
              </a:prstGeom>
              <a:gradFill>
                <a:gsLst>
                  <a:gs pos="43000">
                    <a:srgbClr val="F7F7F7"/>
                  </a:gs>
                  <a:gs pos="0">
                    <a:schemeClr val="bg1">
                      <a:alpha val="99000"/>
                    </a:schemeClr>
                  </a:gs>
                  <a:gs pos="100000">
                    <a:srgbClr val="B8C0C0"/>
                  </a:gs>
                </a:gsLst>
                <a:lin ang="2700000" scaled="1"/>
              </a:gradFill>
              <a:ln>
                <a:noFill/>
              </a:ln>
              <a:effectLst>
                <a:outerShdw blurRad="177800" dist="139700" dir="2700000" algn="tl" rotWithShape="0">
                  <a:srgbClr val="494949">
                    <a:alpha val="4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4" name="椭圆 4"/>
              <p:cNvSpPr/>
              <p:nvPr/>
            </p:nvSpPr>
            <p:spPr>
              <a:xfrm>
                <a:off x="6986585" y="3019185"/>
                <a:ext cx="1596494" cy="1596494"/>
              </a:xfrm>
              <a:prstGeom prst="ellipse">
                <a:avLst/>
              </a:prstGeom>
              <a:gradFill>
                <a:gsLst>
                  <a:gs pos="39000">
                    <a:schemeClr val="bg1"/>
                  </a:gs>
                  <a:gs pos="53000">
                    <a:srgbClr val="F7F7F7"/>
                  </a:gs>
                  <a:gs pos="11000">
                    <a:schemeClr val="bg1">
                      <a:alpha val="99000"/>
                    </a:schemeClr>
                  </a:gs>
                  <a:gs pos="100000">
                    <a:srgbClr val="B8C0C0"/>
                  </a:gs>
                </a:gsLst>
                <a:lin ang="2700000" scaled="1"/>
              </a:gradFill>
              <a:ln>
                <a:noFill/>
              </a:ln>
              <a:effectLst>
                <a:innerShdw blurRad="520700" dist="177800" dir="2700000">
                  <a:srgbClr val="5F6D6C">
                    <a:alpha val="36000"/>
                  </a:srgb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24" name="组合 5"/>
            <p:cNvGrpSpPr/>
            <p:nvPr/>
          </p:nvGrpSpPr>
          <p:grpSpPr>
            <a:xfrm>
              <a:off x="2782525" y="1371601"/>
              <a:ext cx="2385150" cy="2971798"/>
              <a:chOff x="7380501" y="2927403"/>
              <a:chExt cx="2311884" cy="2880513"/>
            </a:xfrm>
          </p:grpSpPr>
          <p:sp>
            <p:nvSpPr>
              <p:cNvPr id="29" name="椭圆 50"/>
              <p:cNvSpPr/>
              <p:nvPr/>
            </p:nvSpPr>
            <p:spPr>
              <a:xfrm rot="18900000">
                <a:off x="7501945" y="2927403"/>
                <a:ext cx="2190440" cy="2880513"/>
              </a:xfrm>
              <a:custGeom>
                <a:avLst/>
                <a:gdLst>
                  <a:gd name="connsiteX0" fmla="*/ 0 w 1674495"/>
                  <a:gd name="connsiteY0" fmla="*/ 1035368 h 2070735"/>
                  <a:gd name="connsiteX1" fmla="*/ 837248 w 1674495"/>
                  <a:gd name="connsiteY1" fmla="*/ 0 h 2070735"/>
                  <a:gd name="connsiteX2" fmla="*/ 1674496 w 1674495"/>
                  <a:gd name="connsiteY2" fmla="*/ 1035368 h 2070735"/>
                  <a:gd name="connsiteX3" fmla="*/ 837248 w 1674495"/>
                  <a:gd name="connsiteY3" fmla="*/ 2070736 h 2070735"/>
                  <a:gd name="connsiteX4" fmla="*/ 0 w 1674495"/>
                  <a:gd name="connsiteY4" fmla="*/ 1035368 h 2070735"/>
                  <a:gd name="connsiteX0-1" fmla="*/ 13249 w 1687745"/>
                  <a:gd name="connsiteY0-2" fmla="*/ 1035368 h 2070736"/>
                  <a:gd name="connsiteX1-3" fmla="*/ 850497 w 1687745"/>
                  <a:gd name="connsiteY1-4" fmla="*/ 0 h 2070736"/>
                  <a:gd name="connsiteX2-5" fmla="*/ 1687745 w 1687745"/>
                  <a:gd name="connsiteY2-6" fmla="*/ 1035368 h 2070736"/>
                  <a:gd name="connsiteX3-7" fmla="*/ 850497 w 1687745"/>
                  <a:gd name="connsiteY3-8" fmla="*/ 2070736 h 2070736"/>
                  <a:gd name="connsiteX4-9" fmla="*/ 13249 w 1687745"/>
                  <a:gd name="connsiteY4-10" fmla="*/ 1035368 h 2070736"/>
                  <a:gd name="connsiteX0-11" fmla="*/ 13249 w 1696474"/>
                  <a:gd name="connsiteY0-12" fmla="*/ 1035368 h 2070736"/>
                  <a:gd name="connsiteX1-13" fmla="*/ 850497 w 1696474"/>
                  <a:gd name="connsiteY1-14" fmla="*/ 0 h 2070736"/>
                  <a:gd name="connsiteX2-15" fmla="*/ 1687745 w 1696474"/>
                  <a:gd name="connsiteY2-16" fmla="*/ 1035368 h 2070736"/>
                  <a:gd name="connsiteX3-17" fmla="*/ 850497 w 1696474"/>
                  <a:gd name="connsiteY3-18" fmla="*/ 2070736 h 2070736"/>
                  <a:gd name="connsiteX4-19" fmla="*/ 13249 w 1696474"/>
                  <a:gd name="connsiteY4-20" fmla="*/ 1035368 h 2070736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1696474" h="2070736">
                    <a:moveTo>
                      <a:pt x="13249" y="1035368"/>
                    </a:moveTo>
                    <a:cubicBezTo>
                      <a:pt x="112309" y="471170"/>
                      <a:pt x="388098" y="0"/>
                      <a:pt x="850497" y="0"/>
                    </a:cubicBezTo>
                    <a:cubicBezTo>
                      <a:pt x="1312896" y="0"/>
                      <a:pt x="1611545" y="478790"/>
                      <a:pt x="1687745" y="1035368"/>
                    </a:cubicBezTo>
                    <a:cubicBezTo>
                      <a:pt x="1765308" y="1601901"/>
                      <a:pt x="1312896" y="2070736"/>
                      <a:pt x="850497" y="2070736"/>
                    </a:cubicBezTo>
                    <a:cubicBezTo>
                      <a:pt x="388098" y="2070736"/>
                      <a:pt x="-85811" y="1599566"/>
                      <a:pt x="13249" y="1035368"/>
                    </a:cubicBezTo>
                    <a:close/>
                  </a:path>
                </a:pathLst>
              </a:custGeom>
              <a:gradFill>
                <a:gsLst>
                  <a:gs pos="17000">
                    <a:srgbClr val="000000">
                      <a:alpha val="46000"/>
                    </a:srgbClr>
                  </a:gs>
                  <a:gs pos="34000">
                    <a:srgbClr val="000000">
                      <a:alpha val="43000"/>
                    </a:srgbClr>
                  </a:gs>
                  <a:gs pos="65000">
                    <a:srgbClr val="000000">
                      <a:alpha val="10000"/>
                    </a:srgbClr>
                  </a:gs>
                  <a:gs pos="51000">
                    <a:schemeClr val="tx1">
                      <a:alpha val="20000"/>
                    </a:schemeClr>
                  </a:gs>
                  <a:gs pos="78000">
                    <a:schemeClr val="tx1">
                      <a:alpha val="5000"/>
                    </a:schemeClr>
                  </a:gs>
                  <a:gs pos="0">
                    <a:schemeClr val="tx1"/>
                  </a:gs>
                  <a:gs pos="100000">
                    <a:schemeClr val="tx1">
                      <a:alpha val="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softEdge rad="4318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0" name="椭圆 29"/>
              <p:cNvSpPr/>
              <p:nvPr/>
            </p:nvSpPr>
            <p:spPr>
              <a:xfrm>
                <a:off x="7567580" y="3243360"/>
                <a:ext cx="1344544" cy="1344544"/>
              </a:xfrm>
              <a:prstGeom prst="ellipse">
                <a:avLst/>
              </a:prstGeom>
              <a:gradFill>
                <a:gsLst>
                  <a:gs pos="43000">
                    <a:srgbClr val="F7F7F7"/>
                  </a:gs>
                  <a:gs pos="0">
                    <a:schemeClr val="bg1">
                      <a:alpha val="99000"/>
                    </a:schemeClr>
                  </a:gs>
                  <a:gs pos="100000">
                    <a:srgbClr val="B8C0C0"/>
                  </a:gs>
                </a:gsLst>
                <a:lin ang="2700000" scaled="1"/>
              </a:gradFill>
              <a:ln>
                <a:noFill/>
              </a:ln>
              <a:effectLst>
                <a:outerShdw blurRad="177800" dist="139700" dir="2700000" algn="tl" rotWithShape="0">
                  <a:srgbClr val="494949">
                    <a:alpha val="4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1" name="椭圆 30"/>
              <p:cNvSpPr/>
              <p:nvPr/>
            </p:nvSpPr>
            <p:spPr>
              <a:xfrm>
                <a:off x="7380501" y="3019185"/>
                <a:ext cx="1596494" cy="1596494"/>
              </a:xfrm>
              <a:prstGeom prst="ellipse">
                <a:avLst/>
              </a:prstGeom>
              <a:gradFill>
                <a:gsLst>
                  <a:gs pos="39000">
                    <a:schemeClr val="bg1"/>
                  </a:gs>
                  <a:gs pos="53000">
                    <a:srgbClr val="F7F7F7"/>
                  </a:gs>
                  <a:gs pos="11000">
                    <a:schemeClr val="bg1">
                      <a:alpha val="99000"/>
                    </a:schemeClr>
                  </a:gs>
                  <a:gs pos="100000">
                    <a:srgbClr val="B8C0C0"/>
                  </a:gs>
                </a:gsLst>
                <a:lin ang="2700000" scaled="1"/>
              </a:gradFill>
              <a:ln>
                <a:noFill/>
              </a:ln>
              <a:effectLst>
                <a:innerShdw blurRad="520700" dist="177800" dir="2700000">
                  <a:srgbClr val="5F6D6C">
                    <a:alpha val="36000"/>
                  </a:srgb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25" name="组合 9"/>
            <p:cNvGrpSpPr/>
            <p:nvPr/>
          </p:nvGrpSpPr>
          <p:grpSpPr>
            <a:xfrm>
              <a:off x="5680577" y="1371601"/>
              <a:ext cx="2259857" cy="2971798"/>
              <a:chOff x="7887584" y="2927403"/>
              <a:chExt cx="2190440" cy="2880513"/>
            </a:xfrm>
          </p:grpSpPr>
          <p:sp>
            <p:nvSpPr>
              <p:cNvPr id="26" name="椭圆 50"/>
              <p:cNvSpPr/>
              <p:nvPr/>
            </p:nvSpPr>
            <p:spPr>
              <a:xfrm rot="18900000">
                <a:off x="7887584" y="2927403"/>
                <a:ext cx="2190440" cy="2880513"/>
              </a:xfrm>
              <a:custGeom>
                <a:avLst/>
                <a:gdLst>
                  <a:gd name="connsiteX0" fmla="*/ 0 w 1674495"/>
                  <a:gd name="connsiteY0" fmla="*/ 1035368 h 2070735"/>
                  <a:gd name="connsiteX1" fmla="*/ 837248 w 1674495"/>
                  <a:gd name="connsiteY1" fmla="*/ 0 h 2070735"/>
                  <a:gd name="connsiteX2" fmla="*/ 1674496 w 1674495"/>
                  <a:gd name="connsiteY2" fmla="*/ 1035368 h 2070735"/>
                  <a:gd name="connsiteX3" fmla="*/ 837248 w 1674495"/>
                  <a:gd name="connsiteY3" fmla="*/ 2070736 h 2070735"/>
                  <a:gd name="connsiteX4" fmla="*/ 0 w 1674495"/>
                  <a:gd name="connsiteY4" fmla="*/ 1035368 h 2070735"/>
                  <a:gd name="connsiteX0-1" fmla="*/ 13249 w 1687745"/>
                  <a:gd name="connsiteY0-2" fmla="*/ 1035368 h 2070736"/>
                  <a:gd name="connsiteX1-3" fmla="*/ 850497 w 1687745"/>
                  <a:gd name="connsiteY1-4" fmla="*/ 0 h 2070736"/>
                  <a:gd name="connsiteX2-5" fmla="*/ 1687745 w 1687745"/>
                  <a:gd name="connsiteY2-6" fmla="*/ 1035368 h 2070736"/>
                  <a:gd name="connsiteX3-7" fmla="*/ 850497 w 1687745"/>
                  <a:gd name="connsiteY3-8" fmla="*/ 2070736 h 2070736"/>
                  <a:gd name="connsiteX4-9" fmla="*/ 13249 w 1687745"/>
                  <a:gd name="connsiteY4-10" fmla="*/ 1035368 h 2070736"/>
                  <a:gd name="connsiteX0-11" fmla="*/ 13249 w 1696474"/>
                  <a:gd name="connsiteY0-12" fmla="*/ 1035368 h 2070736"/>
                  <a:gd name="connsiteX1-13" fmla="*/ 850497 w 1696474"/>
                  <a:gd name="connsiteY1-14" fmla="*/ 0 h 2070736"/>
                  <a:gd name="connsiteX2-15" fmla="*/ 1687745 w 1696474"/>
                  <a:gd name="connsiteY2-16" fmla="*/ 1035368 h 2070736"/>
                  <a:gd name="connsiteX3-17" fmla="*/ 850497 w 1696474"/>
                  <a:gd name="connsiteY3-18" fmla="*/ 2070736 h 2070736"/>
                  <a:gd name="connsiteX4-19" fmla="*/ 13249 w 1696474"/>
                  <a:gd name="connsiteY4-20" fmla="*/ 1035368 h 2070736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1696474" h="2070736">
                    <a:moveTo>
                      <a:pt x="13249" y="1035368"/>
                    </a:moveTo>
                    <a:cubicBezTo>
                      <a:pt x="112309" y="471170"/>
                      <a:pt x="388098" y="0"/>
                      <a:pt x="850497" y="0"/>
                    </a:cubicBezTo>
                    <a:cubicBezTo>
                      <a:pt x="1312896" y="0"/>
                      <a:pt x="1611545" y="478790"/>
                      <a:pt x="1687745" y="1035368"/>
                    </a:cubicBezTo>
                    <a:cubicBezTo>
                      <a:pt x="1765308" y="1601901"/>
                      <a:pt x="1312896" y="2070736"/>
                      <a:pt x="850497" y="2070736"/>
                    </a:cubicBezTo>
                    <a:cubicBezTo>
                      <a:pt x="388098" y="2070736"/>
                      <a:pt x="-85811" y="1599566"/>
                      <a:pt x="13249" y="1035368"/>
                    </a:cubicBezTo>
                    <a:close/>
                  </a:path>
                </a:pathLst>
              </a:custGeom>
              <a:gradFill>
                <a:gsLst>
                  <a:gs pos="17000">
                    <a:srgbClr val="000000">
                      <a:alpha val="46000"/>
                    </a:srgbClr>
                  </a:gs>
                  <a:gs pos="34000">
                    <a:srgbClr val="000000">
                      <a:alpha val="43000"/>
                    </a:srgbClr>
                  </a:gs>
                  <a:gs pos="65000">
                    <a:srgbClr val="000000">
                      <a:alpha val="10000"/>
                    </a:srgbClr>
                  </a:gs>
                  <a:gs pos="51000">
                    <a:schemeClr val="tx1">
                      <a:alpha val="20000"/>
                    </a:schemeClr>
                  </a:gs>
                  <a:gs pos="78000">
                    <a:schemeClr val="tx1">
                      <a:alpha val="5000"/>
                    </a:schemeClr>
                  </a:gs>
                  <a:gs pos="0">
                    <a:schemeClr val="tx1"/>
                  </a:gs>
                  <a:gs pos="100000">
                    <a:schemeClr val="tx1">
                      <a:alpha val="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softEdge rad="4318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7" name="椭圆 26"/>
              <p:cNvSpPr/>
              <p:nvPr/>
            </p:nvSpPr>
            <p:spPr>
              <a:xfrm>
                <a:off x="8249364" y="3243359"/>
                <a:ext cx="1344545" cy="1344544"/>
              </a:xfrm>
              <a:prstGeom prst="ellipse">
                <a:avLst/>
              </a:prstGeom>
              <a:gradFill>
                <a:gsLst>
                  <a:gs pos="43000">
                    <a:srgbClr val="F7F7F7"/>
                  </a:gs>
                  <a:gs pos="0">
                    <a:schemeClr val="bg1">
                      <a:alpha val="99000"/>
                    </a:schemeClr>
                  </a:gs>
                  <a:gs pos="100000">
                    <a:srgbClr val="B8C0C0"/>
                  </a:gs>
                </a:gsLst>
                <a:lin ang="2700000" scaled="1"/>
              </a:gradFill>
              <a:ln>
                <a:noFill/>
              </a:ln>
              <a:effectLst>
                <a:outerShdw blurRad="177800" dist="139700" dir="2700000" algn="tl" rotWithShape="0">
                  <a:srgbClr val="494949">
                    <a:alpha val="4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8" name="椭圆 27"/>
              <p:cNvSpPr/>
              <p:nvPr/>
            </p:nvSpPr>
            <p:spPr>
              <a:xfrm>
                <a:off x="7997414" y="3019185"/>
                <a:ext cx="1596495" cy="1596494"/>
              </a:xfrm>
              <a:prstGeom prst="ellipse">
                <a:avLst/>
              </a:prstGeom>
              <a:gradFill>
                <a:gsLst>
                  <a:gs pos="39000">
                    <a:schemeClr val="bg1"/>
                  </a:gs>
                  <a:gs pos="53000">
                    <a:srgbClr val="F7F7F7"/>
                  </a:gs>
                  <a:gs pos="11000">
                    <a:schemeClr val="bg1">
                      <a:alpha val="99000"/>
                    </a:schemeClr>
                  </a:gs>
                  <a:gs pos="100000">
                    <a:srgbClr val="B8C0C0"/>
                  </a:gs>
                </a:gsLst>
                <a:lin ang="2700000" scaled="1"/>
              </a:gradFill>
              <a:ln>
                <a:noFill/>
              </a:ln>
              <a:effectLst>
                <a:innerShdw blurRad="520700" dist="177800" dir="2700000">
                  <a:srgbClr val="5F6D6C">
                    <a:alpha val="36000"/>
                  </a:srgb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36" name="Group 8"/>
          <p:cNvGrpSpPr>
            <a:grpSpLocks noChangeAspect="1"/>
          </p:cNvGrpSpPr>
          <p:nvPr/>
        </p:nvGrpSpPr>
        <p:grpSpPr bwMode="auto">
          <a:xfrm>
            <a:off x="2286000" y="1611399"/>
            <a:ext cx="483743" cy="530051"/>
            <a:chOff x="3437" y="2282"/>
            <a:chExt cx="679" cy="744"/>
          </a:xfrm>
          <a:solidFill>
            <a:srgbClr val="C00000"/>
          </a:solidFill>
        </p:grpSpPr>
        <p:sp>
          <p:nvSpPr>
            <p:cNvPr id="37" name="Freeform 9"/>
            <p:cNvSpPr/>
            <p:nvPr/>
          </p:nvSpPr>
          <p:spPr bwMode="auto">
            <a:xfrm>
              <a:off x="3595" y="2282"/>
              <a:ext cx="364" cy="379"/>
            </a:xfrm>
            <a:custGeom>
              <a:avLst/>
              <a:gdLst>
                <a:gd name="T0" fmla="*/ 50 w 152"/>
                <a:gd name="T1" fmla="*/ 147 h 159"/>
                <a:gd name="T2" fmla="*/ 39 w 152"/>
                <a:gd name="T3" fmla="*/ 147 h 159"/>
                <a:gd name="T4" fmla="*/ 76 w 152"/>
                <a:gd name="T5" fmla="*/ 159 h 159"/>
                <a:gd name="T6" fmla="*/ 114 w 152"/>
                <a:gd name="T7" fmla="*/ 147 h 159"/>
                <a:gd name="T8" fmla="*/ 103 w 152"/>
                <a:gd name="T9" fmla="*/ 147 h 159"/>
                <a:gd name="T10" fmla="*/ 152 w 152"/>
                <a:gd name="T11" fmla="*/ 76 h 159"/>
                <a:gd name="T12" fmla="*/ 76 w 152"/>
                <a:gd name="T13" fmla="*/ 0 h 159"/>
                <a:gd name="T14" fmla="*/ 0 w 152"/>
                <a:gd name="T15" fmla="*/ 76 h 159"/>
                <a:gd name="T16" fmla="*/ 50 w 152"/>
                <a:gd name="T17" fmla="*/ 147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2" h="159">
                  <a:moveTo>
                    <a:pt x="50" y="147"/>
                  </a:moveTo>
                  <a:cubicBezTo>
                    <a:pt x="39" y="147"/>
                    <a:pt x="39" y="147"/>
                    <a:pt x="39" y="147"/>
                  </a:cubicBezTo>
                  <a:cubicBezTo>
                    <a:pt x="39" y="152"/>
                    <a:pt x="53" y="159"/>
                    <a:pt x="76" y="159"/>
                  </a:cubicBezTo>
                  <a:cubicBezTo>
                    <a:pt x="99" y="159"/>
                    <a:pt x="113" y="152"/>
                    <a:pt x="114" y="147"/>
                  </a:cubicBezTo>
                  <a:cubicBezTo>
                    <a:pt x="103" y="147"/>
                    <a:pt x="103" y="147"/>
                    <a:pt x="103" y="147"/>
                  </a:cubicBezTo>
                  <a:cubicBezTo>
                    <a:pt x="131" y="136"/>
                    <a:pt x="152" y="108"/>
                    <a:pt x="152" y="76"/>
                  </a:cubicBezTo>
                  <a:cubicBezTo>
                    <a:pt x="152" y="34"/>
                    <a:pt x="118" y="0"/>
                    <a:pt x="76" y="0"/>
                  </a:cubicBezTo>
                  <a:cubicBezTo>
                    <a:pt x="34" y="0"/>
                    <a:pt x="0" y="34"/>
                    <a:pt x="0" y="76"/>
                  </a:cubicBezTo>
                  <a:cubicBezTo>
                    <a:pt x="0" y="108"/>
                    <a:pt x="21" y="136"/>
                    <a:pt x="50" y="1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8" name="Freeform 10"/>
            <p:cNvSpPr/>
            <p:nvPr/>
          </p:nvSpPr>
          <p:spPr bwMode="auto">
            <a:xfrm>
              <a:off x="3437" y="2633"/>
              <a:ext cx="679" cy="393"/>
            </a:xfrm>
            <a:custGeom>
              <a:avLst/>
              <a:gdLst>
                <a:gd name="T0" fmla="*/ 222 w 284"/>
                <a:gd name="T1" fmla="*/ 0 h 165"/>
                <a:gd name="T2" fmla="*/ 188 w 284"/>
                <a:gd name="T3" fmla="*/ 0 h 165"/>
                <a:gd name="T4" fmla="*/ 154 w 284"/>
                <a:gd name="T5" fmla="*/ 19 h 165"/>
                <a:gd name="T6" fmla="*/ 154 w 284"/>
                <a:gd name="T7" fmla="*/ 134 h 165"/>
                <a:gd name="T8" fmla="*/ 143 w 284"/>
                <a:gd name="T9" fmla="*/ 146 h 165"/>
                <a:gd name="T10" fmla="*/ 131 w 284"/>
                <a:gd name="T11" fmla="*/ 134 h 165"/>
                <a:gd name="T12" fmla="*/ 131 w 284"/>
                <a:gd name="T13" fmla="*/ 19 h 165"/>
                <a:gd name="T14" fmla="*/ 97 w 284"/>
                <a:gd name="T15" fmla="*/ 0 h 165"/>
                <a:gd name="T16" fmla="*/ 63 w 284"/>
                <a:gd name="T17" fmla="*/ 0 h 165"/>
                <a:gd name="T18" fmla="*/ 0 w 284"/>
                <a:gd name="T19" fmla="*/ 86 h 165"/>
                <a:gd name="T20" fmla="*/ 0 w 284"/>
                <a:gd name="T21" fmla="*/ 165 h 165"/>
                <a:gd name="T22" fmla="*/ 284 w 284"/>
                <a:gd name="T23" fmla="*/ 165 h 165"/>
                <a:gd name="T24" fmla="*/ 284 w 284"/>
                <a:gd name="T25" fmla="*/ 86 h 165"/>
                <a:gd name="T26" fmla="*/ 222 w 284"/>
                <a:gd name="T27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4" h="165">
                  <a:moveTo>
                    <a:pt x="222" y="0"/>
                  </a:moveTo>
                  <a:cubicBezTo>
                    <a:pt x="188" y="0"/>
                    <a:pt x="188" y="0"/>
                    <a:pt x="188" y="0"/>
                  </a:cubicBezTo>
                  <a:cubicBezTo>
                    <a:pt x="188" y="10"/>
                    <a:pt x="172" y="17"/>
                    <a:pt x="154" y="19"/>
                  </a:cubicBezTo>
                  <a:cubicBezTo>
                    <a:pt x="154" y="134"/>
                    <a:pt x="154" y="134"/>
                    <a:pt x="154" y="134"/>
                  </a:cubicBezTo>
                  <a:cubicBezTo>
                    <a:pt x="154" y="140"/>
                    <a:pt x="149" y="146"/>
                    <a:pt x="143" y="146"/>
                  </a:cubicBezTo>
                  <a:cubicBezTo>
                    <a:pt x="136" y="146"/>
                    <a:pt x="131" y="140"/>
                    <a:pt x="131" y="134"/>
                  </a:cubicBezTo>
                  <a:cubicBezTo>
                    <a:pt x="131" y="19"/>
                    <a:pt x="131" y="19"/>
                    <a:pt x="131" y="19"/>
                  </a:cubicBezTo>
                  <a:cubicBezTo>
                    <a:pt x="113" y="17"/>
                    <a:pt x="97" y="11"/>
                    <a:pt x="97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28" y="0"/>
                    <a:pt x="0" y="39"/>
                    <a:pt x="0" y="86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284" y="165"/>
                    <a:pt x="284" y="165"/>
                    <a:pt x="284" y="165"/>
                  </a:cubicBezTo>
                  <a:cubicBezTo>
                    <a:pt x="284" y="86"/>
                    <a:pt x="284" y="86"/>
                    <a:pt x="284" y="86"/>
                  </a:cubicBezTo>
                  <a:cubicBezTo>
                    <a:pt x="284" y="39"/>
                    <a:pt x="256" y="0"/>
                    <a:pt x="22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9" name="Group 13"/>
          <p:cNvGrpSpPr>
            <a:grpSpLocks noChangeAspect="1"/>
          </p:cNvGrpSpPr>
          <p:nvPr/>
        </p:nvGrpSpPr>
        <p:grpSpPr bwMode="auto">
          <a:xfrm>
            <a:off x="4258476" y="1608065"/>
            <a:ext cx="530459" cy="536720"/>
            <a:chOff x="2426" y="2781"/>
            <a:chExt cx="593" cy="600"/>
          </a:xfrm>
          <a:solidFill>
            <a:srgbClr val="C00000"/>
          </a:solidFill>
        </p:grpSpPr>
        <p:sp>
          <p:nvSpPr>
            <p:cNvPr id="45" name="Freeform 14"/>
            <p:cNvSpPr/>
            <p:nvPr/>
          </p:nvSpPr>
          <p:spPr bwMode="auto">
            <a:xfrm>
              <a:off x="2442" y="2805"/>
              <a:ext cx="577" cy="576"/>
            </a:xfrm>
            <a:custGeom>
              <a:avLst/>
              <a:gdLst>
                <a:gd name="T0" fmla="*/ 0 w 241"/>
                <a:gd name="T1" fmla="*/ 115 h 241"/>
                <a:gd name="T2" fmla="*/ 0 w 241"/>
                <a:gd name="T3" fmla="*/ 121 h 241"/>
                <a:gd name="T4" fmla="*/ 121 w 241"/>
                <a:gd name="T5" fmla="*/ 241 h 241"/>
                <a:gd name="T6" fmla="*/ 241 w 241"/>
                <a:gd name="T7" fmla="*/ 121 h 241"/>
                <a:gd name="T8" fmla="*/ 121 w 241"/>
                <a:gd name="T9" fmla="*/ 0 h 241"/>
                <a:gd name="T10" fmla="*/ 121 w 241"/>
                <a:gd name="T11" fmla="*/ 115 h 241"/>
                <a:gd name="T12" fmla="*/ 0 w 241"/>
                <a:gd name="T13" fmla="*/ 115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1" h="241">
                  <a:moveTo>
                    <a:pt x="0" y="115"/>
                  </a:moveTo>
                  <a:cubicBezTo>
                    <a:pt x="0" y="117"/>
                    <a:pt x="0" y="119"/>
                    <a:pt x="0" y="121"/>
                  </a:cubicBezTo>
                  <a:cubicBezTo>
                    <a:pt x="0" y="187"/>
                    <a:pt x="54" y="241"/>
                    <a:pt x="121" y="241"/>
                  </a:cubicBezTo>
                  <a:cubicBezTo>
                    <a:pt x="187" y="241"/>
                    <a:pt x="241" y="187"/>
                    <a:pt x="241" y="121"/>
                  </a:cubicBezTo>
                  <a:cubicBezTo>
                    <a:pt x="241" y="54"/>
                    <a:pt x="187" y="0"/>
                    <a:pt x="121" y="0"/>
                  </a:cubicBezTo>
                  <a:cubicBezTo>
                    <a:pt x="121" y="115"/>
                    <a:pt x="121" y="115"/>
                    <a:pt x="121" y="115"/>
                  </a:cubicBezTo>
                  <a:lnTo>
                    <a:pt x="0" y="1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6" name="Freeform 15"/>
            <p:cNvSpPr>
              <a:spLocks noEditPoints="1"/>
            </p:cNvSpPr>
            <p:nvPr/>
          </p:nvSpPr>
          <p:spPr bwMode="auto">
            <a:xfrm>
              <a:off x="2426" y="2781"/>
              <a:ext cx="275" cy="273"/>
            </a:xfrm>
            <a:custGeom>
              <a:avLst/>
              <a:gdLst>
                <a:gd name="T0" fmla="*/ 0 w 115"/>
                <a:gd name="T1" fmla="*/ 114 h 114"/>
                <a:gd name="T2" fmla="*/ 115 w 115"/>
                <a:gd name="T3" fmla="*/ 114 h 114"/>
                <a:gd name="T4" fmla="*/ 115 w 115"/>
                <a:gd name="T5" fmla="*/ 0 h 114"/>
                <a:gd name="T6" fmla="*/ 0 w 115"/>
                <a:gd name="T7" fmla="*/ 114 h 114"/>
                <a:gd name="T8" fmla="*/ 15 w 115"/>
                <a:gd name="T9" fmla="*/ 104 h 114"/>
                <a:gd name="T10" fmla="*/ 104 w 115"/>
                <a:gd name="T11" fmla="*/ 14 h 114"/>
                <a:gd name="T12" fmla="*/ 104 w 115"/>
                <a:gd name="T13" fmla="*/ 104 h 114"/>
                <a:gd name="T14" fmla="*/ 15 w 115"/>
                <a:gd name="T15" fmla="*/ 10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5" h="114">
                  <a:moveTo>
                    <a:pt x="0" y="114"/>
                  </a:moveTo>
                  <a:cubicBezTo>
                    <a:pt x="115" y="114"/>
                    <a:pt x="115" y="114"/>
                    <a:pt x="115" y="114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51" y="0"/>
                    <a:pt x="0" y="51"/>
                    <a:pt x="0" y="114"/>
                  </a:cubicBezTo>
                  <a:close/>
                  <a:moveTo>
                    <a:pt x="15" y="104"/>
                  </a:moveTo>
                  <a:cubicBezTo>
                    <a:pt x="15" y="54"/>
                    <a:pt x="55" y="14"/>
                    <a:pt x="104" y="14"/>
                  </a:cubicBezTo>
                  <a:cubicBezTo>
                    <a:pt x="104" y="104"/>
                    <a:pt x="104" y="104"/>
                    <a:pt x="104" y="104"/>
                  </a:cubicBezTo>
                  <a:lnTo>
                    <a:pt x="15" y="10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49" name="Group 18"/>
          <p:cNvGrpSpPr>
            <a:grpSpLocks noChangeAspect="1"/>
          </p:cNvGrpSpPr>
          <p:nvPr/>
        </p:nvGrpSpPr>
        <p:grpSpPr bwMode="auto">
          <a:xfrm>
            <a:off x="6535566" y="1619694"/>
            <a:ext cx="551034" cy="513462"/>
            <a:chOff x="3802" y="2858"/>
            <a:chExt cx="616" cy="574"/>
          </a:xfrm>
          <a:solidFill>
            <a:srgbClr val="C00000"/>
          </a:solidFill>
        </p:grpSpPr>
        <p:sp>
          <p:nvSpPr>
            <p:cNvPr id="50" name="Rectangle 19"/>
            <p:cNvSpPr>
              <a:spLocks noChangeArrowheads="1"/>
            </p:cNvSpPr>
            <p:nvPr/>
          </p:nvSpPr>
          <p:spPr bwMode="auto">
            <a:xfrm>
              <a:off x="3802" y="3205"/>
              <a:ext cx="129" cy="22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1" name="Rectangle 20"/>
            <p:cNvSpPr>
              <a:spLocks noChangeArrowheads="1"/>
            </p:cNvSpPr>
            <p:nvPr/>
          </p:nvSpPr>
          <p:spPr bwMode="auto">
            <a:xfrm>
              <a:off x="3964" y="3174"/>
              <a:ext cx="129" cy="25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2" name="Rectangle 21"/>
            <p:cNvSpPr>
              <a:spLocks noChangeArrowheads="1"/>
            </p:cNvSpPr>
            <p:nvPr/>
          </p:nvSpPr>
          <p:spPr bwMode="auto">
            <a:xfrm>
              <a:off x="4129" y="3131"/>
              <a:ext cx="129" cy="30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3" name="Rectangle 22"/>
            <p:cNvSpPr>
              <a:spLocks noChangeArrowheads="1"/>
            </p:cNvSpPr>
            <p:nvPr/>
          </p:nvSpPr>
          <p:spPr bwMode="auto">
            <a:xfrm>
              <a:off x="4289" y="3078"/>
              <a:ext cx="129" cy="35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4" name="Freeform 23"/>
            <p:cNvSpPr/>
            <p:nvPr/>
          </p:nvSpPr>
          <p:spPr bwMode="auto">
            <a:xfrm>
              <a:off x="3888" y="2858"/>
              <a:ext cx="370" cy="270"/>
            </a:xfrm>
            <a:custGeom>
              <a:avLst/>
              <a:gdLst>
                <a:gd name="T0" fmla="*/ 94 w 155"/>
                <a:gd name="T1" fmla="*/ 21 h 113"/>
                <a:gd name="T2" fmla="*/ 0 w 155"/>
                <a:gd name="T3" fmla="*/ 72 h 113"/>
                <a:gd name="T4" fmla="*/ 114 w 155"/>
                <a:gd name="T5" fmla="*/ 63 h 113"/>
                <a:gd name="T6" fmla="*/ 122 w 155"/>
                <a:gd name="T7" fmla="*/ 82 h 113"/>
                <a:gd name="T8" fmla="*/ 155 w 155"/>
                <a:gd name="T9" fmla="*/ 0 h 113"/>
                <a:gd name="T10" fmla="*/ 85 w 155"/>
                <a:gd name="T11" fmla="*/ 2 h 113"/>
                <a:gd name="T12" fmla="*/ 94 w 155"/>
                <a:gd name="T13" fmla="*/ 21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5" h="113">
                  <a:moveTo>
                    <a:pt x="94" y="21"/>
                  </a:moveTo>
                  <a:cubicBezTo>
                    <a:pt x="85" y="33"/>
                    <a:pt x="53" y="68"/>
                    <a:pt x="0" y="72"/>
                  </a:cubicBezTo>
                  <a:cubicBezTo>
                    <a:pt x="0" y="72"/>
                    <a:pt x="31" y="113"/>
                    <a:pt x="114" y="63"/>
                  </a:cubicBezTo>
                  <a:cubicBezTo>
                    <a:pt x="122" y="82"/>
                    <a:pt x="122" y="82"/>
                    <a:pt x="122" y="82"/>
                  </a:cubicBezTo>
                  <a:cubicBezTo>
                    <a:pt x="155" y="0"/>
                    <a:pt x="155" y="0"/>
                    <a:pt x="155" y="0"/>
                  </a:cubicBezTo>
                  <a:cubicBezTo>
                    <a:pt x="85" y="2"/>
                    <a:pt x="85" y="2"/>
                    <a:pt x="85" y="2"/>
                  </a:cubicBezTo>
                  <a:lnTo>
                    <a:pt x="94" y="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60" name="Rectangle 6"/>
          <p:cNvSpPr>
            <a:spLocks noChangeArrowheads="1"/>
          </p:cNvSpPr>
          <p:nvPr/>
        </p:nvSpPr>
        <p:spPr bwMode="auto">
          <a:xfrm>
            <a:off x="1425179" y="2792045"/>
            <a:ext cx="2003822" cy="358378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</a:ln>
        </p:spPr>
        <p:txBody>
          <a:bodyPr lIns="68580" tIns="34290" rIns="68580" bIns="34290"/>
          <a:lstStyle/>
          <a:p>
            <a:pPr algn="ctr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None/>
            </a:pPr>
            <a:r>
              <a:rPr lang="zh-CN" altLang="en-US" sz="1600" b="1" dirty="0">
                <a:solidFill>
                  <a:schemeClr val="bg1"/>
                </a:solidFill>
                <a:sym typeface="Arial" panose="020B0604020202020204" pitchFamily="34" charset="0"/>
              </a:rPr>
              <a:t>文明十字五句</a:t>
            </a:r>
          </a:p>
        </p:txBody>
      </p:sp>
      <p:sp>
        <p:nvSpPr>
          <p:cNvPr id="61" name="矩形 60"/>
          <p:cNvSpPr>
            <a:spLocks noChangeArrowheads="1"/>
          </p:cNvSpPr>
          <p:nvPr/>
        </p:nvSpPr>
        <p:spPr bwMode="auto">
          <a:xfrm>
            <a:off x="1066800" y="3211145"/>
            <a:ext cx="2971800" cy="164660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8580" tIns="34290" rIns="68580" bIns="34290">
            <a:spAutoFit/>
          </a:bodyPr>
          <a:lstStyle/>
          <a:p>
            <a:pPr lvl="1">
              <a:lnSpc>
                <a:spcPct val="150000"/>
              </a:lnSpc>
              <a:buClr>
                <a:schemeClr val="hlink"/>
              </a:buClr>
            </a:pPr>
            <a:r>
              <a:rPr lang="zh-CN" altLang="en-US" sz="1400" dirty="0">
                <a:solidFill>
                  <a:srgbClr val="595959"/>
                </a:solidFill>
                <a:sym typeface="Arial" panose="020B0604020202020204" pitchFamily="34" charset="0"/>
              </a:rPr>
              <a:t>问候语：“您好”</a:t>
            </a:r>
          </a:p>
          <a:p>
            <a:pPr lvl="1">
              <a:lnSpc>
                <a:spcPct val="150000"/>
              </a:lnSpc>
              <a:buClr>
                <a:schemeClr val="hlink"/>
              </a:buClr>
            </a:pPr>
            <a:r>
              <a:rPr lang="zh-CN" altLang="en-US" sz="1400" dirty="0">
                <a:solidFill>
                  <a:srgbClr val="595959"/>
                </a:solidFill>
                <a:sym typeface="Arial" panose="020B0604020202020204" pitchFamily="34" charset="0"/>
              </a:rPr>
              <a:t>请求语：“请”</a:t>
            </a:r>
          </a:p>
          <a:p>
            <a:pPr lvl="1">
              <a:lnSpc>
                <a:spcPct val="150000"/>
              </a:lnSpc>
              <a:buClr>
                <a:schemeClr val="hlink"/>
              </a:buClr>
            </a:pPr>
            <a:r>
              <a:rPr lang="zh-CN" altLang="en-US" sz="1400" dirty="0">
                <a:solidFill>
                  <a:srgbClr val="595959"/>
                </a:solidFill>
                <a:sym typeface="Arial" panose="020B0604020202020204" pitchFamily="34" charset="0"/>
              </a:rPr>
              <a:t>感谢语：“谢谢”</a:t>
            </a:r>
          </a:p>
          <a:p>
            <a:pPr lvl="1">
              <a:lnSpc>
                <a:spcPct val="150000"/>
              </a:lnSpc>
              <a:buClr>
                <a:schemeClr val="hlink"/>
              </a:buClr>
            </a:pPr>
            <a:r>
              <a:rPr lang="zh-CN" altLang="en-US" sz="1400" dirty="0">
                <a:solidFill>
                  <a:srgbClr val="595959"/>
                </a:solidFill>
                <a:sym typeface="Arial" panose="020B0604020202020204" pitchFamily="34" charset="0"/>
              </a:rPr>
              <a:t>道歉语：“对不起”</a:t>
            </a:r>
          </a:p>
          <a:p>
            <a:pPr lvl="1">
              <a:lnSpc>
                <a:spcPct val="150000"/>
              </a:lnSpc>
              <a:buClr>
                <a:schemeClr val="hlink"/>
              </a:buClr>
            </a:pPr>
            <a:r>
              <a:rPr lang="zh-CN" altLang="en-US" sz="1400" dirty="0">
                <a:solidFill>
                  <a:srgbClr val="595959"/>
                </a:solidFill>
                <a:sym typeface="Arial" panose="020B0604020202020204" pitchFamily="34" charset="0"/>
              </a:rPr>
              <a:t>道别语：“再见”</a:t>
            </a:r>
            <a:endParaRPr lang="en-US" altLang="zh-CN" sz="1400" dirty="0">
              <a:solidFill>
                <a:srgbClr val="595959"/>
              </a:solidFill>
              <a:sym typeface="Arial" panose="020B0604020202020204" pitchFamily="34" charset="0"/>
            </a:endParaRPr>
          </a:p>
        </p:txBody>
      </p:sp>
      <p:sp>
        <p:nvSpPr>
          <p:cNvPr id="62" name="Rectangle 3"/>
          <p:cNvSpPr txBox="1">
            <a:spLocks noChangeArrowheads="1"/>
          </p:cNvSpPr>
          <p:nvPr/>
        </p:nvSpPr>
        <p:spPr bwMode="auto">
          <a:xfrm>
            <a:off x="3655588" y="2800350"/>
            <a:ext cx="1830812" cy="329656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</a:ln>
        </p:spPr>
        <p:txBody>
          <a:bodyPr lIns="68580" tIns="34290" rIns="68580" bIns="34290"/>
          <a:lstStyle/>
          <a:p>
            <a:pPr>
              <a:spcBef>
                <a:spcPct val="20000"/>
              </a:spcBef>
              <a:buClr>
                <a:schemeClr val="tx2"/>
              </a:buClr>
              <a:buSzPct val="70000"/>
              <a:buFont typeface="Arial" panose="020B0604020202020204" pitchFamily="34" charset="0"/>
              <a:buNone/>
            </a:pPr>
            <a:r>
              <a:rPr lang="zh-CN" altLang="en-US" b="1" dirty="0">
                <a:solidFill>
                  <a:schemeClr val="bg1"/>
                </a:solidFill>
                <a:sym typeface="Arial" panose="020B0604020202020204" pitchFamily="34" charset="0"/>
              </a:rPr>
              <a:t>接待三声</a:t>
            </a:r>
          </a:p>
        </p:txBody>
      </p:sp>
      <p:sp>
        <p:nvSpPr>
          <p:cNvPr id="63" name="矩形 62"/>
          <p:cNvSpPr>
            <a:spLocks noChangeArrowheads="1"/>
          </p:cNvSpPr>
          <p:nvPr/>
        </p:nvSpPr>
        <p:spPr bwMode="auto">
          <a:xfrm>
            <a:off x="3285304" y="3147105"/>
            <a:ext cx="2128008" cy="117724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8580" tIns="34290" rIns="68580" bIns="34290">
            <a:spAutoFit/>
          </a:bodyPr>
          <a:lstStyle/>
          <a:p>
            <a:pPr lvl="1">
              <a:lnSpc>
                <a:spcPct val="150000"/>
              </a:lnSpc>
              <a:buClr>
                <a:schemeClr val="hlink"/>
              </a:buClr>
            </a:pPr>
            <a:r>
              <a:rPr lang="zh-CN" altLang="en-US" sz="1600" dirty="0">
                <a:solidFill>
                  <a:srgbClr val="595959"/>
                </a:solidFill>
                <a:sym typeface="Arial" panose="020B0604020202020204" pitchFamily="34" charset="0"/>
              </a:rPr>
              <a:t>来有迎声</a:t>
            </a:r>
          </a:p>
          <a:p>
            <a:pPr lvl="1">
              <a:lnSpc>
                <a:spcPct val="150000"/>
              </a:lnSpc>
              <a:buClr>
                <a:schemeClr val="hlink"/>
              </a:buClr>
            </a:pPr>
            <a:r>
              <a:rPr lang="zh-CN" altLang="en-US" sz="1600" dirty="0">
                <a:solidFill>
                  <a:srgbClr val="595959"/>
                </a:solidFill>
                <a:sym typeface="Arial" panose="020B0604020202020204" pitchFamily="34" charset="0"/>
              </a:rPr>
              <a:t>问有答声</a:t>
            </a:r>
          </a:p>
          <a:p>
            <a:pPr lvl="1">
              <a:lnSpc>
                <a:spcPct val="150000"/>
              </a:lnSpc>
              <a:buClr>
                <a:schemeClr val="hlink"/>
              </a:buClr>
            </a:pPr>
            <a:r>
              <a:rPr lang="zh-CN" altLang="en-US" sz="1600" dirty="0">
                <a:solidFill>
                  <a:srgbClr val="595959"/>
                </a:solidFill>
                <a:sym typeface="Arial" panose="020B0604020202020204" pitchFamily="34" charset="0"/>
              </a:rPr>
              <a:t>去有送声</a:t>
            </a:r>
          </a:p>
        </p:txBody>
      </p:sp>
      <p:sp>
        <p:nvSpPr>
          <p:cNvPr id="64" name="Rectangle 5"/>
          <p:cNvSpPr>
            <a:spLocks noChangeArrowheads="1"/>
          </p:cNvSpPr>
          <p:nvPr/>
        </p:nvSpPr>
        <p:spPr bwMode="auto">
          <a:xfrm>
            <a:off x="6065996" y="2800350"/>
            <a:ext cx="1853672" cy="359569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</a:ln>
        </p:spPr>
        <p:txBody>
          <a:bodyPr lIns="68580" tIns="34290" rIns="68580" bIns="34290"/>
          <a:lstStyle/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None/>
            </a:pPr>
            <a:r>
              <a:rPr lang="zh-CN" altLang="en-US" sz="1600" b="1">
                <a:solidFill>
                  <a:schemeClr val="bg1"/>
                </a:solidFill>
                <a:sym typeface="Arial" panose="020B0604020202020204" pitchFamily="34" charset="0"/>
              </a:rPr>
              <a:t>热情三到</a:t>
            </a:r>
          </a:p>
        </p:txBody>
      </p:sp>
      <p:sp>
        <p:nvSpPr>
          <p:cNvPr id="65" name="矩形 64"/>
          <p:cNvSpPr>
            <a:spLocks noChangeArrowheads="1"/>
          </p:cNvSpPr>
          <p:nvPr/>
        </p:nvSpPr>
        <p:spPr bwMode="auto">
          <a:xfrm>
            <a:off x="5532596" y="3299505"/>
            <a:ext cx="3763804" cy="117724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8580" tIns="34290" rIns="68580" bIns="34290">
            <a:spAutoFit/>
          </a:bodyPr>
          <a:lstStyle/>
          <a:p>
            <a:pPr lvl="1">
              <a:lnSpc>
                <a:spcPct val="150000"/>
              </a:lnSpc>
              <a:buClr>
                <a:schemeClr val="hlink"/>
              </a:buClr>
            </a:pPr>
            <a:r>
              <a:rPr lang="zh-CN" altLang="en-US" sz="1600" dirty="0">
                <a:solidFill>
                  <a:srgbClr val="595959"/>
                </a:solidFill>
                <a:sym typeface="Arial" panose="020B0604020202020204" pitchFamily="34" charset="0"/>
              </a:rPr>
              <a:t>眼到（眼看眼）</a:t>
            </a:r>
          </a:p>
          <a:p>
            <a:pPr lvl="1">
              <a:lnSpc>
                <a:spcPct val="150000"/>
              </a:lnSpc>
              <a:buClr>
                <a:schemeClr val="hlink"/>
              </a:buClr>
            </a:pPr>
            <a:r>
              <a:rPr lang="zh-CN" altLang="en-US" sz="1600" dirty="0">
                <a:solidFill>
                  <a:srgbClr val="595959"/>
                </a:solidFill>
                <a:sym typeface="Arial" panose="020B0604020202020204" pitchFamily="34" charset="0"/>
              </a:rPr>
              <a:t>口到（讲普通话，因人而异）</a:t>
            </a:r>
          </a:p>
          <a:p>
            <a:pPr lvl="1">
              <a:lnSpc>
                <a:spcPct val="150000"/>
              </a:lnSpc>
              <a:buClr>
                <a:schemeClr val="hlink"/>
              </a:buClr>
            </a:pPr>
            <a:r>
              <a:rPr lang="zh-CN" altLang="en-US" sz="1600" dirty="0">
                <a:solidFill>
                  <a:srgbClr val="595959"/>
                </a:solidFill>
                <a:sym typeface="Arial" panose="020B0604020202020204" pitchFamily="34" charset="0"/>
              </a:rPr>
              <a:t>意到（有表情）</a:t>
            </a:r>
          </a:p>
        </p:txBody>
      </p:sp>
    </p:spTree>
    <p:custDataLst>
      <p:tags r:id="rId1"/>
    </p:custDataLst>
  </p:cSld>
  <p:clrMapOvr>
    <a:masterClrMapping/>
  </p:clrMapOvr>
  <p:transition spd="slow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61" grpId="0"/>
      <p:bldP spid="62" grpId="0" animBg="1"/>
      <p:bldP spid="63" grpId="0"/>
      <p:bldP spid="64" grpId="0" animBg="1"/>
      <p:bldP spid="6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Box 5"/>
          <p:cNvSpPr txBox="1">
            <a:spLocks noChangeArrowheads="1"/>
          </p:cNvSpPr>
          <p:nvPr/>
        </p:nvSpPr>
        <p:spPr bwMode="auto">
          <a:xfrm>
            <a:off x="4572000" y="1494279"/>
            <a:ext cx="3996928" cy="315471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</a:ln>
        </p:spPr>
        <p:txBody>
          <a:bodyPr wrap="square" lIns="68580" tIns="34290" rIns="68580" bIns="3429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1600" b="1">
                <a:solidFill>
                  <a:schemeClr val="bg1"/>
                </a:solidFill>
                <a:sym typeface="Arial" panose="020B0604020202020204" pitchFamily="34" charset="0"/>
              </a:rPr>
              <a:t>句式一：用“我理解</a:t>
            </a:r>
            <a:r>
              <a:rPr lang="en-US" altLang="zh-CN" sz="1600" b="1">
                <a:solidFill>
                  <a:schemeClr val="bg1"/>
                </a:solidFill>
                <a:sym typeface="Arial" panose="020B0604020202020204" pitchFamily="34" charset="0"/>
              </a:rPr>
              <a:t>……”</a:t>
            </a:r>
            <a:r>
              <a:rPr lang="zh-CN" altLang="en-US" sz="1600" b="1">
                <a:solidFill>
                  <a:schemeClr val="bg1"/>
                </a:solidFill>
                <a:sym typeface="Arial" panose="020B0604020202020204" pitchFamily="34" charset="0"/>
              </a:rPr>
              <a:t>平息不满与矛盾</a:t>
            </a:r>
          </a:p>
        </p:txBody>
      </p:sp>
      <p:sp>
        <p:nvSpPr>
          <p:cNvPr id="25" name="矩形 24"/>
          <p:cNvSpPr>
            <a:spLocks noChangeArrowheads="1"/>
          </p:cNvSpPr>
          <p:nvPr/>
        </p:nvSpPr>
        <p:spPr bwMode="auto">
          <a:xfrm>
            <a:off x="4495800" y="1942299"/>
            <a:ext cx="4114800" cy="265457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zh-CN" altLang="en-US" sz="1600">
                <a:sym typeface="Arial" panose="020B0604020202020204" pitchFamily="34" charset="0"/>
              </a:rPr>
              <a:t>同     事：“这台复印机的质量太差了，才回来几天就不能 用了，你们秘书是不是专买不合格产品阿？”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None/>
            </a:pPr>
            <a:endParaRPr lang="zh-CN" altLang="en-US" sz="1600"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zh-CN" altLang="en-US" sz="1600">
                <a:sym typeface="Arial" panose="020B0604020202020204" pitchFamily="34" charset="0"/>
              </a:rPr>
              <a:t>行政人员：“</a:t>
            </a:r>
            <a:r>
              <a:rPr lang="zh-CN" altLang="en-US" sz="1600" b="1" u="sng">
                <a:sym typeface="Arial" panose="020B0604020202020204" pitchFamily="34" charset="0"/>
              </a:rPr>
              <a:t>我</a:t>
            </a:r>
            <a:r>
              <a:rPr lang="zh-CN" altLang="en-US" sz="1600" b="1">
                <a:sym typeface="Arial" panose="020B0604020202020204" pitchFamily="34" charset="0"/>
              </a:rPr>
              <a:t>非常</a:t>
            </a:r>
            <a:r>
              <a:rPr lang="zh-CN" altLang="en-US" sz="1600" b="1" u="sng">
                <a:sym typeface="Arial" panose="020B0604020202020204" pitchFamily="34" charset="0"/>
              </a:rPr>
              <a:t>理解</a:t>
            </a:r>
            <a:r>
              <a:rPr lang="zh-CN" altLang="en-US" sz="1600" b="1">
                <a:sym typeface="Arial" panose="020B0604020202020204" pitchFamily="34" charset="0"/>
              </a:rPr>
              <a:t>你的心情</a:t>
            </a:r>
            <a:r>
              <a:rPr lang="zh-CN" altLang="en-US" sz="1600">
                <a:sym typeface="Arial" panose="020B0604020202020204" pitchFamily="34" charset="0"/>
              </a:rPr>
              <a:t>！如果我 是你我也会这么想，让我们一起来看看，有什么办法能够补救吧。”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1202167" y="424726"/>
            <a:ext cx="3370154" cy="392415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  <a:sp3d contourW="12700"/>
          </a:bodyPr>
          <a:lstStyle/>
          <a:p>
            <a:pPr fontAlgn="auto">
              <a:defRPr/>
            </a:pPr>
            <a:r>
              <a:rPr lang="zh-CN" altLang="en-US" sz="2100" b="1" noProof="1">
                <a:solidFill>
                  <a:srgbClr val="C00000"/>
                </a:solidFill>
                <a:latin typeface="+mn-ea"/>
              </a:rPr>
              <a:t>用别人喜欢听的句式来说话</a:t>
            </a:r>
          </a:p>
        </p:txBody>
      </p:sp>
      <p:pic>
        <p:nvPicPr>
          <p:cNvPr id="5" name="Picture 3" descr="C:\Users\Administrator\Desktop\fc047933aff9bc9cc37740bfa8fe1c79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47800" y="1428750"/>
            <a:ext cx="2590800" cy="3455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spd="slow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Box 5"/>
          <p:cNvSpPr txBox="1">
            <a:spLocks noChangeArrowheads="1"/>
          </p:cNvSpPr>
          <p:nvPr/>
        </p:nvSpPr>
        <p:spPr bwMode="auto">
          <a:xfrm>
            <a:off x="1066799" y="1504950"/>
            <a:ext cx="4493753" cy="300082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</a:ln>
        </p:spPr>
        <p:txBody>
          <a:bodyPr wrap="square" lIns="68580" tIns="34290" rIns="68580" bIns="3429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1500" b="1">
                <a:solidFill>
                  <a:schemeClr val="bg1"/>
                </a:solidFill>
                <a:sym typeface="Arial" panose="020B0604020202020204" pitchFamily="34" charset="0"/>
              </a:rPr>
              <a:t>句式二：用“我会</a:t>
            </a:r>
            <a:r>
              <a:rPr lang="en-US" altLang="zh-CN" sz="1500" b="1">
                <a:solidFill>
                  <a:schemeClr val="bg1"/>
                </a:solidFill>
                <a:sym typeface="Arial" panose="020B0604020202020204" pitchFamily="34" charset="0"/>
              </a:rPr>
              <a:t>……”</a:t>
            </a:r>
            <a:r>
              <a:rPr lang="zh-CN" altLang="en-US" sz="1500" b="1">
                <a:solidFill>
                  <a:schemeClr val="bg1"/>
                </a:solidFill>
                <a:sym typeface="Arial" panose="020B0604020202020204" pitchFamily="34" charset="0"/>
              </a:rPr>
              <a:t>表达服务意愿</a:t>
            </a:r>
          </a:p>
        </p:txBody>
      </p:sp>
      <p:sp>
        <p:nvSpPr>
          <p:cNvPr id="12" name="矩形 11"/>
          <p:cNvSpPr/>
          <p:nvPr/>
        </p:nvSpPr>
        <p:spPr>
          <a:xfrm>
            <a:off x="1053704" y="1643063"/>
            <a:ext cx="4508896" cy="2133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fontAlgn="auto">
              <a:lnSpc>
                <a:spcPct val="150000"/>
              </a:lnSpc>
              <a:buFont typeface="Wingdings" panose="05000000000000000000" pitchFamily="2" charset="2"/>
              <a:buNone/>
              <a:defRPr/>
            </a:pPr>
            <a:r>
              <a:rPr lang="zh-CN" altLang="en-US" sz="1400" noProof="1">
                <a:solidFill>
                  <a:schemeClr val="tx1"/>
                </a:solidFill>
                <a:cs typeface="+mn-ea"/>
                <a:sym typeface="+mn-lt"/>
              </a:rPr>
              <a:t>行政人员：“对于你的问题，我十分抱歉，我尽可能向部门经理崔经理询问吧。”</a:t>
            </a:r>
          </a:p>
          <a:p>
            <a:pPr fontAlgn="auto">
              <a:lnSpc>
                <a:spcPct val="150000"/>
              </a:lnSpc>
              <a:buFont typeface="Wingdings" panose="05000000000000000000" pitchFamily="2" charset="2"/>
              <a:buNone/>
              <a:defRPr/>
            </a:pPr>
            <a:r>
              <a:rPr lang="zh-CN" altLang="en-US" sz="1400" noProof="1">
                <a:solidFill>
                  <a:schemeClr val="tx1"/>
                </a:solidFill>
                <a:cs typeface="+mn-ea"/>
                <a:sym typeface="+mn-lt"/>
              </a:rPr>
              <a:t>同     事：“你这是在应付我嘛，</a:t>
            </a:r>
            <a:r>
              <a:rPr lang="en-US" altLang="zh-CN" sz="1400" noProof="1">
                <a:solidFill>
                  <a:schemeClr val="tx1"/>
                </a:solidFill>
                <a:cs typeface="+mn-ea"/>
                <a:sym typeface="+mn-lt"/>
              </a:rPr>
              <a:t>’</a:t>
            </a:r>
            <a:r>
              <a:rPr lang="zh-CN" altLang="en-US" sz="1400" noProof="1">
                <a:solidFill>
                  <a:schemeClr val="tx1"/>
                </a:solidFill>
                <a:cs typeface="+mn-ea"/>
                <a:sym typeface="+mn-lt"/>
              </a:rPr>
              <a:t>尽可能’就是有可能不会啦，真是的！“</a:t>
            </a:r>
          </a:p>
        </p:txBody>
      </p:sp>
      <p:sp>
        <p:nvSpPr>
          <p:cNvPr id="13" name="矩形 12"/>
          <p:cNvSpPr/>
          <p:nvPr/>
        </p:nvSpPr>
        <p:spPr>
          <a:xfrm>
            <a:off x="1066800" y="2876550"/>
            <a:ext cx="4394626" cy="2133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fontAlgn="auto">
              <a:lnSpc>
                <a:spcPct val="150000"/>
              </a:lnSpc>
              <a:buFont typeface="Wingdings" panose="05000000000000000000" pitchFamily="2" charset="2"/>
              <a:buNone/>
              <a:defRPr/>
            </a:pPr>
            <a:r>
              <a:rPr lang="zh-CN" altLang="en-US" sz="1400" noProof="1">
                <a:solidFill>
                  <a:schemeClr val="tx1"/>
                </a:solidFill>
                <a:cs typeface="+mn-ea"/>
                <a:sym typeface="+mn-lt"/>
              </a:rPr>
              <a:t>行政人员：“你的问题我已经明白了。</a:t>
            </a:r>
            <a:r>
              <a:rPr lang="zh-CN" altLang="en-US" sz="1400" b="1" u="sng" noProof="1">
                <a:solidFill>
                  <a:schemeClr val="tx1"/>
                </a:solidFill>
                <a:cs typeface="+mn-ea"/>
                <a:sym typeface="+mn-lt"/>
              </a:rPr>
              <a:t>我会</a:t>
            </a:r>
            <a:r>
              <a:rPr lang="zh-CN" altLang="en-US" sz="1400" b="1" noProof="1">
                <a:solidFill>
                  <a:schemeClr val="tx1"/>
                </a:solidFill>
                <a:cs typeface="+mn-ea"/>
                <a:sym typeface="+mn-lt"/>
              </a:rPr>
              <a:t>给部门崔经理询问，</a:t>
            </a:r>
            <a:r>
              <a:rPr lang="zh-CN" altLang="en-US" sz="1400" b="1" u="sng" noProof="1">
                <a:solidFill>
                  <a:schemeClr val="tx1"/>
                </a:solidFill>
                <a:cs typeface="+mn-ea"/>
                <a:sym typeface="+mn-lt"/>
              </a:rPr>
              <a:t>我会</a:t>
            </a:r>
            <a:r>
              <a:rPr lang="zh-CN" altLang="en-US" sz="1400" b="1" noProof="1">
                <a:solidFill>
                  <a:schemeClr val="tx1"/>
                </a:solidFill>
                <a:cs typeface="+mn-ea"/>
                <a:sym typeface="+mn-lt"/>
              </a:rPr>
              <a:t>尽快给你答复的，好吗？</a:t>
            </a:r>
            <a:endParaRPr lang="zh-CN" altLang="en-US" sz="1400" noProof="1">
              <a:solidFill>
                <a:schemeClr val="tx1"/>
              </a:solidFill>
              <a:cs typeface="+mn-ea"/>
              <a:sym typeface="+mn-lt"/>
            </a:endParaRPr>
          </a:p>
          <a:p>
            <a:pPr fontAlgn="auto">
              <a:lnSpc>
                <a:spcPct val="150000"/>
              </a:lnSpc>
              <a:buFont typeface="Wingdings" panose="05000000000000000000" pitchFamily="2" charset="2"/>
              <a:buNone/>
              <a:defRPr/>
            </a:pPr>
            <a:r>
              <a:rPr lang="zh-CN" altLang="en-US" sz="1400" noProof="1">
                <a:solidFill>
                  <a:schemeClr val="tx1"/>
                </a:solidFill>
                <a:cs typeface="+mn-ea"/>
                <a:sym typeface="+mn-lt"/>
              </a:rPr>
              <a:t>同     事：“那就</a:t>
            </a:r>
            <a:r>
              <a:rPr lang="en-US" altLang="zh-CN" sz="1400" noProof="1">
                <a:solidFill>
                  <a:schemeClr val="tx1"/>
                </a:solidFill>
                <a:cs typeface="+mn-ea"/>
                <a:sym typeface="+mn-lt"/>
              </a:rPr>
              <a:t>OK</a:t>
            </a:r>
            <a:r>
              <a:rPr lang="zh-CN" altLang="en-US" sz="1400" noProof="1">
                <a:solidFill>
                  <a:schemeClr val="tx1"/>
                </a:solidFill>
                <a:cs typeface="+mn-ea"/>
                <a:sym typeface="+mn-lt"/>
              </a:rPr>
              <a:t>啦，谢谢！”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1202167" y="424726"/>
            <a:ext cx="3370154" cy="392415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  <a:sp3d contourW="12700"/>
          </a:bodyPr>
          <a:lstStyle/>
          <a:p>
            <a:pPr fontAlgn="auto">
              <a:defRPr/>
            </a:pPr>
            <a:r>
              <a:rPr lang="zh-CN" altLang="en-US" sz="2100" b="1" noProof="1">
                <a:solidFill>
                  <a:srgbClr val="C00000"/>
                </a:solidFill>
                <a:latin typeface="+mn-ea"/>
              </a:rPr>
              <a:t>用别人喜欢听的句式来说话</a:t>
            </a:r>
          </a:p>
        </p:txBody>
      </p:sp>
      <p:pic>
        <p:nvPicPr>
          <p:cNvPr id="6" name="Picture 3" descr="C:\Users\Administrator\Desktop\qwas71重复用\46e542e2380dbba7885d76db4f67118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1581150"/>
            <a:ext cx="3324225" cy="311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spd="slow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12" grpId="0"/>
      <p:bldP spid="1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81659cf7-e3b4-4975-bd41-e41d078d5af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2"/>
  <p:tag name="MH_CATEGORY" val="#TuWHP#"/>
  <p:tag name="MH_LAYOUT" val="SubTitleText"/>
  <p:tag name="MH" val="20170726164042"/>
  <p:tag name="MH_LIBRARY" val="GRAPHIC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2"/>
  <p:tag name="MH_CATEGORY" val="#TuWHP#"/>
  <p:tag name="MH_LAYOUT" val="SubTitleText"/>
  <p:tag name="MH" val="20170726164042"/>
  <p:tag name="MH_LIBRARY" val="GRAPHIC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2"/>
  <p:tag name="MH_CATEGORY" val="#TuWHP#"/>
  <p:tag name="MH_LAYOUT" val="SubTitleText"/>
  <p:tag name="MH" val="20170726164042"/>
  <p:tag name="MH_LIBRARY" val="GRAPHIC"/>
</p:tagLst>
</file>

<file path=ppt/theme/theme1.xml><?xml version="1.0" encoding="utf-8"?>
<a:theme xmlns:a="http://schemas.openxmlformats.org/drawingml/2006/main" name="Office Theme">
  <a:themeElements>
    <a:clrScheme name="自定义 3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2683C6"/>
      </a:accent1>
      <a:accent2>
        <a:srgbClr val="2683C6"/>
      </a:accent2>
      <a:accent3>
        <a:srgbClr val="2683C6"/>
      </a:accent3>
      <a:accent4>
        <a:srgbClr val="2683C6"/>
      </a:accent4>
      <a:accent5>
        <a:srgbClr val="2683C6"/>
      </a:accent5>
      <a:accent6>
        <a:srgbClr val="2683C6"/>
      </a:accent6>
      <a:hlink>
        <a:srgbClr val="2683C6"/>
      </a:hlink>
      <a:folHlink>
        <a:srgbClr val="2683C6"/>
      </a:folHlink>
    </a:clrScheme>
    <a:fontScheme name="b25k2dwg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1225</Words>
  <Application>Microsoft Office PowerPoint</Application>
  <PresentationFormat>全屏显示(16:9)</PresentationFormat>
  <Paragraphs>221</Paragraphs>
  <Slides>27</Slides>
  <Notes>26</Notes>
  <HiddenSlides>0</HiddenSlides>
  <MMClips>1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36" baseType="lpstr">
      <vt:lpstr>Montserrat</vt:lpstr>
      <vt:lpstr>等线</vt:lpstr>
      <vt:lpstr>微软雅黑</vt:lpstr>
      <vt:lpstr>Arial</vt:lpstr>
      <vt:lpstr>Calibri</vt:lpstr>
      <vt:lpstr>Century Gothic</vt:lpstr>
      <vt:lpstr>Impact</vt:lpstr>
      <vt:lpstr>Wingdings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Asus</dc:creator>
  <cp:lastModifiedBy>天 下</cp:lastModifiedBy>
  <cp:revision>104</cp:revision>
  <dcterms:created xsi:type="dcterms:W3CDTF">2014-11-26T04:04:00Z</dcterms:created>
  <dcterms:modified xsi:type="dcterms:W3CDTF">2021-01-05T14:00:33Z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