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256" r:id="rId2"/>
    <p:sldId id="263" r:id="rId3"/>
    <p:sldId id="259" r:id="rId4"/>
    <p:sldId id="3343" r:id="rId5"/>
    <p:sldId id="3360" r:id="rId6"/>
    <p:sldId id="688" r:id="rId7"/>
    <p:sldId id="3358" r:id="rId8"/>
    <p:sldId id="264" r:id="rId9"/>
    <p:sldId id="3354" r:id="rId10"/>
    <p:sldId id="451" r:id="rId11"/>
    <p:sldId id="463" r:id="rId12"/>
    <p:sldId id="700" r:id="rId13"/>
    <p:sldId id="265" r:id="rId14"/>
    <p:sldId id="293" r:id="rId15"/>
    <p:sldId id="303" r:id="rId16"/>
    <p:sldId id="266" r:id="rId17"/>
    <p:sldId id="292" r:id="rId18"/>
    <p:sldId id="689" r:id="rId19"/>
    <p:sldId id="11549" r:id="rId20"/>
    <p:sldId id="11551" r:id="rId21"/>
    <p:sldId id="11552" r:id="rId22"/>
    <p:sldId id="11553" r:id="rId23"/>
    <p:sldId id="11554" r:id="rId24"/>
    <p:sldId id="11555" r:id="rId25"/>
    <p:sldId id="11556" r:id="rId26"/>
    <p:sldId id="11557" r:id="rId27"/>
    <p:sldId id="11558" r:id="rId28"/>
    <p:sldId id="11559" r:id="rId29"/>
    <p:sldId id="11560" r:id="rId30"/>
    <p:sldId id="11561" r:id="rId31"/>
    <p:sldId id="11562" r:id="rId32"/>
    <p:sldId id="11563" r:id="rId33"/>
    <p:sldId id="11564" r:id="rId34"/>
    <p:sldId id="11565" r:id="rId35"/>
    <p:sldId id="11547" r:id="rId36"/>
  </p:sldIdLst>
  <p:sldSz cx="12192000" cy="6858000"/>
  <p:notesSz cx="6858000" cy="9144000"/>
  <p:custDataLst>
    <p:tags r:id="rId3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8E7A"/>
    <a:srgbClr val="F5E0C8"/>
    <a:srgbClr val="ECECEC"/>
    <a:srgbClr val="4F7874"/>
    <a:srgbClr val="C9A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719" autoAdjust="0"/>
  </p:normalViewPr>
  <p:slideViewPr>
    <p:cSldViewPr snapToGrid="0" showGuides="1">
      <p:cViewPr varScale="1">
        <p:scale>
          <a:sx n="108" d="100"/>
          <a:sy n="108" d="100"/>
        </p:scale>
        <p:origin x="7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994-453B-8BED-38D79103ED0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994-453B-8BED-38D79103ED0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994-453B-8BED-38D79103ED0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994-453B-8BED-38D79103ED0E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3rd Qtr</c:v>
                      </c:pt>
                      <c:pt idx="3">
                        <c:v>4th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E994-453B-8BED-38D79103E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13BD4-389E-4D8C-BD45-4C8F2F31886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CDF7D-AFBC-4A0A-AEAD-A13B42A0E7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DF7D-AFBC-4A0A-AEAD-A13B42A0E73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01657-0E06-4582-920A-AEF1FEF58F1E}" type="slidenum">
              <a:rPr lang="id-ID" smtClean="0"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DF7D-AFBC-4A0A-AEAD-A13B42A0E73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DF7D-AFBC-4A0A-AEAD-A13B42A0E73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DF7D-AFBC-4A0A-AEAD-A13B42A0E73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DF7D-AFBC-4A0A-AEAD-A13B42A0E73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DF7D-AFBC-4A0A-AEAD-A13B42A0E732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DF7D-AFBC-4A0A-AEAD-A13B42A0E73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DF7D-AFBC-4A0A-AEAD-A13B42A0E73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EC556-0E4F-4361-96C2-0C2CAFEAB7B8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DF7D-AFBC-4A0A-AEAD-A13B42A0E73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4F346-9435-41B1-AD1D-461963F20BE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7" t="62679" r="31921" b="5266"/>
          <a:stretch>
            <a:fillRect/>
          </a:stretch>
        </p:blipFill>
        <p:spPr>
          <a:xfrm rot="15973909">
            <a:off x="-1249714" y="999870"/>
            <a:ext cx="3483052" cy="1488353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1226682" y="341789"/>
            <a:ext cx="316470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整理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8588A-76A2-4BB1-8140-61ABC5642EC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97FBB6-34BF-46B1-AF10-6944C8C5FF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8588A-76A2-4BB1-8140-61ABC5642EC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97FBB6-34BF-46B1-AF10-6944C8C5FF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72DB081-D977-41CF-A2D4-9A22C4C4D4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7899921-EB9E-4DD2-AEBE-9229AC87A6B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7" t="62679" r="31921" b="5266"/>
          <a:stretch>
            <a:fillRect/>
          </a:stretch>
        </p:blipFill>
        <p:spPr>
          <a:xfrm rot="15973909">
            <a:off x="-1249714" y="999870"/>
            <a:ext cx="3483052" cy="1488353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1226682" y="341789"/>
            <a:ext cx="316470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整顿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7" t="62679" r="31921" b="5266"/>
          <a:stretch>
            <a:fillRect/>
          </a:stretch>
        </p:blipFill>
        <p:spPr>
          <a:xfrm rot="15973909">
            <a:off x="-1249714" y="999870"/>
            <a:ext cx="3483052" cy="1488353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1226682" y="341789"/>
            <a:ext cx="316470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清扫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7" t="62679" r="31921" b="5266"/>
          <a:stretch>
            <a:fillRect/>
          </a:stretch>
        </p:blipFill>
        <p:spPr>
          <a:xfrm rot="15973909">
            <a:off x="-1249714" y="999870"/>
            <a:ext cx="3483052" cy="1488353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1226682" y="341789"/>
            <a:ext cx="316470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清洁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7" t="62679" r="31921" b="5266"/>
          <a:stretch>
            <a:fillRect/>
          </a:stretch>
        </p:blipFill>
        <p:spPr>
          <a:xfrm rot="15973909">
            <a:off x="-1249714" y="999870"/>
            <a:ext cx="3483052" cy="1488353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/>
        </p:nvSpPr>
        <p:spPr>
          <a:xfrm>
            <a:off x="1226682" y="341789"/>
            <a:ext cx="316470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教养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7" t="62679" r="31921" b="5266"/>
          <a:stretch>
            <a:fillRect/>
          </a:stretch>
        </p:blipFill>
        <p:spPr>
          <a:xfrm rot="15973909">
            <a:off x="-1249714" y="999870"/>
            <a:ext cx="3483052" cy="1488353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226682" y="341789"/>
            <a:ext cx="316470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安全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8588A-76A2-4BB1-8140-61ABC5642EC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97FBB6-34BF-46B1-AF10-6944C8C5FF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8588A-76A2-4BB1-8140-61ABC5642EC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97FBB6-34BF-46B1-AF10-6944C8C5FF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8588A-76A2-4BB1-8140-61ABC5642EC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97FBB6-34BF-46B1-AF10-6944C8C5FF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943628" y="2522373"/>
            <a:ext cx="63121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400" b="1" dirty="0">
                <a:solidFill>
                  <a:schemeClr val="accent1">
                    <a:lumMod val="50000"/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逐浪细阁体" panose="03000509000000000000" pitchFamily="65" charset="-122"/>
              </a:rPr>
              <a:t>感谢您下载包图网平台上提供的</a:t>
            </a:r>
            <a:r>
              <a:rPr lang="en-US" altLang="zh-CN" sz="1400" b="1" dirty="0">
                <a:solidFill>
                  <a:schemeClr val="accent1">
                    <a:lumMod val="50000"/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逐浪细阁体" panose="03000509000000000000" pitchFamily="65" charset="-122"/>
              </a:rPr>
              <a:t>PPT</a:t>
            </a:r>
            <a:r>
              <a:rPr lang="zh-CN" altLang="en-US" sz="1400" b="1" dirty="0">
                <a:solidFill>
                  <a:schemeClr val="accent1">
                    <a:lumMod val="50000"/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逐浪细阁体" panose="03000509000000000000" pitchFamily="65" charset="-122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  <a:endParaRPr lang="en-US" altLang="zh-CN" sz="1400" b="1" dirty="0">
              <a:solidFill>
                <a:schemeClr val="accent1">
                  <a:lumMod val="50000"/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逐浪细阁体" panose="03000509000000000000" pitchFamily="65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doors dir="vert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5" y="-200619"/>
            <a:ext cx="10239469" cy="725923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920202" y="2569289"/>
            <a:ext cx="6351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spc="600" dirty="0">
                <a:solidFill>
                  <a:srgbClr val="B38E7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Source Han Serif SC" panose="02020400000000000000" pitchFamily="18" charset="-122"/>
              </a:rPr>
              <a:t>COMMERCIAL</a:t>
            </a:r>
            <a:endParaRPr lang="zh-CN" altLang="en-US" sz="2800" b="1" spc="600" dirty="0">
              <a:solidFill>
                <a:srgbClr val="B38E7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Source Han Serif SC" panose="02020400000000000000" pitchFamily="18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52863" y="3004342"/>
            <a:ext cx="68862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6600" spc="600" dirty="0">
                <a:solidFill>
                  <a:srgbClr val="4F787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6S</a:t>
            </a:r>
            <a:r>
              <a:rPr lang="zh-CN" altLang="en-US" sz="6600" spc="600" dirty="0">
                <a:solidFill>
                  <a:srgbClr val="4F787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管理培训课件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004952" y="4147282"/>
            <a:ext cx="6534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b="1" spc="600" dirty="0">
                <a:solidFill>
                  <a:srgbClr val="B38E7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ADD YOUR TITLE HERE.ADD YOUR TITLE HERE.ADD YOUR TITLE HERE</a:t>
            </a:r>
            <a:endParaRPr lang="zh-CN" altLang="en-US" sz="1050" b="1" spc="600" dirty="0">
              <a:solidFill>
                <a:srgbClr val="B38E7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04952" y="4687395"/>
            <a:ext cx="6534184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b="1" spc="600">
                <a:solidFill>
                  <a:srgbClr val="B38E7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演讲人：</a:t>
            </a:r>
            <a:r>
              <a:rPr lang="en-US" altLang="zh-CN" sz="1050" b="1" spc="600">
                <a:solidFill>
                  <a:srgbClr val="B38E7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xiazaii   </a:t>
            </a:r>
            <a:r>
              <a:rPr lang="zh-CN" altLang="en-US" sz="1050" b="1" spc="600">
                <a:solidFill>
                  <a:srgbClr val="B38E7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时间：</a:t>
            </a:r>
            <a:r>
              <a:rPr lang="en-US" altLang="zh-CN" sz="1050" b="1" spc="600">
                <a:solidFill>
                  <a:srgbClr val="B38E7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20XX.X.X</a:t>
            </a:r>
            <a:endParaRPr lang="zh-CN" altLang="en-US" sz="1050" b="1" spc="600" dirty="0">
              <a:solidFill>
                <a:srgbClr val="B38E7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0"/>
          <p:cNvSpPr>
            <a:spLocks noEditPoints="1"/>
          </p:cNvSpPr>
          <p:nvPr/>
        </p:nvSpPr>
        <p:spPr bwMode="auto">
          <a:xfrm>
            <a:off x="5685983" y="4088070"/>
            <a:ext cx="1260726" cy="1260726"/>
          </a:xfrm>
          <a:custGeom>
            <a:avLst/>
            <a:gdLst>
              <a:gd name="T0" fmla="*/ 323 w 835"/>
              <a:gd name="T1" fmla="*/ 301 h 835"/>
              <a:gd name="T2" fmla="*/ 267 w 835"/>
              <a:gd name="T3" fmla="*/ 417 h 835"/>
              <a:gd name="T4" fmla="*/ 323 w 835"/>
              <a:gd name="T5" fmla="*/ 534 h 835"/>
              <a:gd name="T6" fmla="*/ 451 w 835"/>
              <a:gd name="T7" fmla="*/ 563 h 835"/>
              <a:gd name="T8" fmla="*/ 552 w 835"/>
              <a:gd name="T9" fmla="*/ 483 h 835"/>
              <a:gd name="T10" fmla="*/ 552 w 835"/>
              <a:gd name="T11" fmla="*/ 352 h 835"/>
              <a:gd name="T12" fmla="*/ 451 w 835"/>
              <a:gd name="T13" fmla="*/ 271 h 835"/>
              <a:gd name="T14" fmla="*/ 466 w 835"/>
              <a:gd name="T15" fmla="*/ 2 h 835"/>
              <a:gd name="T16" fmla="*/ 501 w 835"/>
              <a:gd name="T17" fmla="*/ 51 h 835"/>
              <a:gd name="T18" fmla="*/ 522 w 835"/>
              <a:gd name="T19" fmla="*/ 117 h 835"/>
              <a:gd name="T20" fmla="*/ 568 w 835"/>
              <a:gd name="T21" fmla="*/ 134 h 835"/>
              <a:gd name="T22" fmla="*/ 589 w 835"/>
              <a:gd name="T23" fmla="*/ 127 h 835"/>
              <a:gd name="T24" fmla="*/ 653 w 835"/>
              <a:gd name="T25" fmla="*/ 83 h 835"/>
              <a:gd name="T26" fmla="*/ 735 w 835"/>
              <a:gd name="T27" fmla="*/ 145 h 835"/>
              <a:gd name="T28" fmla="*/ 750 w 835"/>
              <a:gd name="T29" fmla="*/ 195 h 835"/>
              <a:gd name="T30" fmla="*/ 701 w 835"/>
              <a:gd name="T31" fmla="*/ 255 h 835"/>
              <a:gd name="T32" fmla="*/ 723 w 835"/>
              <a:gd name="T33" fmla="*/ 323 h 835"/>
              <a:gd name="T34" fmla="*/ 801 w 835"/>
              <a:gd name="T35" fmla="*/ 336 h 835"/>
              <a:gd name="T36" fmla="*/ 835 w 835"/>
              <a:gd name="T37" fmla="*/ 385 h 835"/>
              <a:gd name="T38" fmla="*/ 814 w 835"/>
              <a:gd name="T39" fmla="*/ 491 h 835"/>
              <a:gd name="T40" fmla="*/ 733 w 835"/>
              <a:gd name="T41" fmla="*/ 504 h 835"/>
              <a:gd name="T42" fmla="*/ 700 w 835"/>
              <a:gd name="T43" fmla="*/ 566 h 835"/>
              <a:gd name="T44" fmla="*/ 746 w 835"/>
              <a:gd name="T45" fmla="*/ 631 h 835"/>
              <a:gd name="T46" fmla="*/ 735 w 835"/>
              <a:gd name="T47" fmla="*/ 690 h 835"/>
              <a:gd name="T48" fmla="*/ 653 w 835"/>
              <a:gd name="T49" fmla="*/ 751 h 835"/>
              <a:gd name="T50" fmla="*/ 589 w 835"/>
              <a:gd name="T51" fmla="*/ 708 h 835"/>
              <a:gd name="T52" fmla="*/ 568 w 835"/>
              <a:gd name="T53" fmla="*/ 700 h 835"/>
              <a:gd name="T54" fmla="*/ 511 w 835"/>
              <a:gd name="T55" fmla="*/ 724 h 835"/>
              <a:gd name="T56" fmla="*/ 498 w 835"/>
              <a:gd name="T57" fmla="*/ 801 h 835"/>
              <a:gd name="T58" fmla="*/ 450 w 835"/>
              <a:gd name="T59" fmla="*/ 835 h 835"/>
              <a:gd name="T60" fmla="*/ 342 w 835"/>
              <a:gd name="T61" fmla="*/ 814 h 835"/>
              <a:gd name="T62" fmla="*/ 331 w 835"/>
              <a:gd name="T63" fmla="*/ 733 h 835"/>
              <a:gd name="T64" fmla="*/ 276 w 835"/>
              <a:gd name="T65" fmla="*/ 701 h 835"/>
              <a:gd name="T66" fmla="*/ 255 w 835"/>
              <a:gd name="T67" fmla="*/ 703 h 835"/>
              <a:gd name="T68" fmla="*/ 206 w 835"/>
              <a:gd name="T69" fmla="*/ 745 h 835"/>
              <a:gd name="T70" fmla="*/ 155 w 835"/>
              <a:gd name="T71" fmla="*/ 745 h 835"/>
              <a:gd name="T72" fmla="*/ 83 w 835"/>
              <a:gd name="T73" fmla="*/ 661 h 835"/>
              <a:gd name="T74" fmla="*/ 126 w 835"/>
              <a:gd name="T75" fmla="*/ 589 h 835"/>
              <a:gd name="T76" fmla="*/ 117 w 835"/>
              <a:gd name="T77" fmla="*/ 522 h 835"/>
              <a:gd name="T78" fmla="*/ 51 w 835"/>
              <a:gd name="T79" fmla="*/ 501 h 835"/>
              <a:gd name="T80" fmla="*/ 2 w 835"/>
              <a:gd name="T81" fmla="*/ 466 h 835"/>
              <a:gd name="T82" fmla="*/ 9 w 835"/>
              <a:gd name="T83" fmla="*/ 354 h 835"/>
              <a:gd name="T84" fmla="*/ 90 w 835"/>
              <a:gd name="T85" fmla="*/ 333 h 835"/>
              <a:gd name="T86" fmla="*/ 130 w 835"/>
              <a:gd name="T87" fmla="*/ 280 h 835"/>
              <a:gd name="T88" fmla="*/ 98 w 835"/>
              <a:gd name="T89" fmla="*/ 217 h 835"/>
              <a:gd name="T90" fmla="*/ 89 w 835"/>
              <a:gd name="T91" fmla="*/ 158 h 835"/>
              <a:gd name="T92" fmla="*/ 167 w 835"/>
              <a:gd name="T93" fmla="*/ 85 h 835"/>
              <a:gd name="T94" fmla="*/ 217 w 835"/>
              <a:gd name="T95" fmla="*/ 98 h 835"/>
              <a:gd name="T96" fmla="*/ 260 w 835"/>
              <a:gd name="T97" fmla="*/ 133 h 835"/>
              <a:gd name="T98" fmla="*/ 311 w 835"/>
              <a:gd name="T99" fmla="*/ 117 h 835"/>
              <a:gd name="T100" fmla="*/ 333 w 835"/>
              <a:gd name="T101" fmla="*/ 51 h 835"/>
              <a:gd name="T102" fmla="*/ 369 w 835"/>
              <a:gd name="T103" fmla="*/ 2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35" h="835">
                <a:moveTo>
                  <a:pt x="417" y="267"/>
                </a:moveTo>
                <a:lnTo>
                  <a:pt x="383" y="271"/>
                </a:lnTo>
                <a:lnTo>
                  <a:pt x="352" y="282"/>
                </a:lnTo>
                <a:lnTo>
                  <a:pt x="323" y="301"/>
                </a:lnTo>
                <a:lnTo>
                  <a:pt x="301" y="323"/>
                </a:lnTo>
                <a:lnTo>
                  <a:pt x="282" y="352"/>
                </a:lnTo>
                <a:lnTo>
                  <a:pt x="270" y="383"/>
                </a:lnTo>
                <a:lnTo>
                  <a:pt x="267" y="417"/>
                </a:lnTo>
                <a:lnTo>
                  <a:pt x="270" y="451"/>
                </a:lnTo>
                <a:lnTo>
                  <a:pt x="282" y="483"/>
                </a:lnTo>
                <a:lnTo>
                  <a:pt x="301" y="511"/>
                </a:lnTo>
                <a:lnTo>
                  <a:pt x="323" y="534"/>
                </a:lnTo>
                <a:lnTo>
                  <a:pt x="352" y="552"/>
                </a:lnTo>
                <a:lnTo>
                  <a:pt x="383" y="563"/>
                </a:lnTo>
                <a:lnTo>
                  <a:pt x="417" y="568"/>
                </a:lnTo>
                <a:lnTo>
                  <a:pt x="451" y="563"/>
                </a:lnTo>
                <a:lnTo>
                  <a:pt x="483" y="552"/>
                </a:lnTo>
                <a:lnTo>
                  <a:pt x="511" y="534"/>
                </a:lnTo>
                <a:lnTo>
                  <a:pt x="534" y="511"/>
                </a:lnTo>
                <a:lnTo>
                  <a:pt x="552" y="483"/>
                </a:lnTo>
                <a:lnTo>
                  <a:pt x="562" y="451"/>
                </a:lnTo>
                <a:lnTo>
                  <a:pt x="568" y="417"/>
                </a:lnTo>
                <a:lnTo>
                  <a:pt x="562" y="383"/>
                </a:lnTo>
                <a:lnTo>
                  <a:pt x="552" y="352"/>
                </a:lnTo>
                <a:lnTo>
                  <a:pt x="534" y="323"/>
                </a:lnTo>
                <a:lnTo>
                  <a:pt x="511" y="301"/>
                </a:lnTo>
                <a:lnTo>
                  <a:pt x="483" y="282"/>
                </a:lnTo>
                <a:lnTo>
                  <a:pt x="451" y="271"/>
                </a:lnTo>
                <a:lnTo>
                  <a:pt x="417" y="267"/>
                </a:lnTo>
                <a:close/>
                <a:moveTo>
                  <a:pt x="384" y="0"/>
                </a:moveTo>
                <a:lnTo>
                  <a:pt x="450" y="0"/>
                </a:lnTo>
                <a:lnTo>
                  <a:pt x="466" y="2"/>
                </a:lnTo>
                <a:lnTo>
                  <a:pt x="480" y="9"/>
                </a:lnTo>
                <a:lnTo>
                  <a:pt x="490" y="21"/>
                </a:lnTo>
                <a:lnTo>
                  <a:pt x="498" y="34"/>
                </a:lnTo>
                <a:lnTo>
                  <a:pt x="501" y="51"/>
                </a:lnTo>
                <a:lnTo>
                  <a:pt x="501" y="90"/>
                </a:lnTo>
                <a:lnTo>
                  <a:pt x="504" y="102"/>
                </a:lnTo>
                <a:lnTo>
                  <a:pt x="511" y="111"/>
                </a:lnTo>
                <a:lnTo>
                  <a:pt x="522" y="117"/>
                </a:lnTo>
                <a:lnTo>
                  <a:pt x="555" y="131"/>
                </a:lnTo>
                <a:lnTo>
                  <a:pt x="558" y="133"/>
                </a:lnTo>
                <a:lnTo>
                  <a:pt x="564" y="133"/>
                </a:lnTo>
                <a:lnTo>
                  <a:pt x="568" y="134"/>
                </a:lnTo>
                <a:lnTo>
                  <a:pt x="574" y="133"/>
                </a:lnTo>
                <a:lnTo>
                  <a:pt x="579" y="132"/>
                </a:lnTo>
                <a:lnTo>
                  <a:pt x="585" y="131"/>
                </a:lnTo>
                <a:lnTo>
                  <a:pt x="589" y="127"/>
                </a:lnTo>
                <a:lnTo>
                  <a:pt x="617" y="98"/>
                </a:lnTo>
                <a:lnTo>
                  <a:pt x="628" y="90"/>
                </a:lnTo>
                <a:lnTo>
                  <a:pt x="640" y="85"/>
                </a:lnTo>
                <a:lnTo>
                  <a:pt x="653" y="83"/>
                </a:lnTo>
                <a:lnTo>
                  <a:pt x="667" y="85"/>
                </a:lnTo>
                <a:lnTo>
                  <a:pt x="679" y="90"/>
                </a:lnTo>
                <a:lnTo>
                  <a:pt x="689" y="98"/>
                </a:lnTo>
                <a:lnTo>
                  <a:pt x="735" y="145"/>
                </a:lnTo>
                <a:lnTo>
                  <a:pt x="744" y="155"/>
                </a:lnTo>
                <a:lnTo>
                  <a:pt x="750" y="167"/>
                </a:lnTo>
                <a:lnTo>
                  <a:pt x="751" y="180"/>
                </a:lnTo>
                <a:lnTo>
                  <a:pt x="750" y="195"/>
                </a:lnTo>
                <a:lnTo>
                  <a:pt x="744" y="206"/>
                </a:lnTo>
                <a:lnTo>
                  <a:pt x="735" y="217"/>
                </a:lnTo>
                <a:lnTo>
                  <a:pt x="708" y="246"/>
                </a:lnTo>
                <a:lnTo>
                  <a:pt x="701" y="255"/>
                </a:lnTo>
                <a:lnTo>
                  <a:pt x="700" y="268"/>
                </a:lnTo>
                <a:lnTo>
                  <a:pt x="702" y="280"/>
                </a:lnTo>
                <a:lnTo>
                  <a:pt x="717" y="311"/>
                </a:lnTo>
                <a:lnTo>
                  <a:pt x="723" y="323"/>
                </a:lnTo>
                <a:lnTo>
                  <a:pt x="733" y="331"/>
                </a:lnTo>
                <a:lnTo>
                  <a:pt x="744" y="333"/>
                </a:lnTo>
                <a:lnTo>
                  <a:pt x="784" y="333"/>
                </a:lnTo>
                <a:lnTo>
                  <a:pt x="801" y="336"/>
                </a:lnTo>
                <a:lnTo>
                  <a:pt x="814" y="343"/>
                </a:lnTo>
                <a:lnTo>
                  <a:pt x="826" y="354"/>
                </a:lnTo>
                <a:lnTo>
                  <a:pt x="832" y="369"/>
                </a:lnTo>
                <a:lnTo>
                  <a:pt x="835" y="385"/>
                </a:lnTo>
                <a:lnTo>
                  <a:pt x="835" y="450"/>
                </a:lnTo>
                <a:lnTo>
                  <a:pt x="832" y="466"/>
                </a:lnTo>
                <a:lnTo>
                  <a:pt x="826" y="480"/>
                </a:lnTo>
                <a:lnTo>
                  <a:pt x="814" y="491"/>
                </a:lnTo>
                <a:lnTo>
                  <a:pt x="801" y="498"/>
                </a:lnTo>
                <a:lnTo>
                  <a:pt x="784" y="501"/>
                </a:lnTo>
                <a:lnTo>
                  <a:pt x="744" y="501"/>
                </a:lnTo>
                <a:lnTo>
                  <a:pt x="733" y="504"/>
                </a:lnTo>
                <a:lnTo>
                  <a:pt x="723" y="511"/>
                </a:lnTo>
                <a:lnTo>
                  <a:pt x="717" y="522"/>
                </a:lnTo>
                <a:lnTo>
                  <a:pt x="702" y="555"/>
                </a:lnTo>
                <a:lnTo>
                  <a:pt x="700" y="566"/>
                </a:lnTo>
                <a:lnTo>
                  <a:pt x="701" y="578"/>
                </a:lnTo>
                <a:lnTo>
                  <a:pt x="708" y="589"/>
                </a:lnTo>
                <a:lnTo>
                  <a:pt x="735" y="618"/>
                </a:lnTo>
                <a:lnTo>
                  <a:pt x="746" y="631"/>
                </a:lnTo>
                <a:lnTo>
                  <a:pt x="750" y="645"/>
                </a:lnTo>
                <a:lnTo>
                  <a:pt x="750" y="661"/>
                </a:lnTo>
                <a:lnTo>
                  <a:pt x="746" y="676"/>
                </a:lnTo>
                <a:lnTo>
                  <a:pt x="735" y="690"/>
                </a:lnTo>
                <a:lnTo>
                  <a:pt x="689" y="735"/>
                </a:lnTo>
                <a:lnTo>
                  <a:pt x="679" y="745"/>
                </a:lnTo>
                <a:lnTo>
                  <a:pt x="667" y="750"/>
                </a:lnTo>
                <a:lnTo>
                  <a:pt x="653" y="751"/>
                </a:lnTo>
                <a:lnTo>
                  <a:pt x="640" y="750"/>
                </a:lnTo>
                <a:lnTo>
                  <a:pt x="628" y="745"/>
                </a:lnTo>
                <a:lnTo>
                  <a:pt x="617" y="735"/>
                </a:lnTo>
                <a:lnTo>
                  <a:pt x="589" y="708"/>
                </a:lnTo>
                <a:lnTo>
                  <a:pt x="585" y="704"/>
                </a:lnTo>
                <a:lnTo>
                  <a:pt x="579" y="703"/>
                </a:lnTo>
                <a:lnTo>
                  <a:pt x="574" y="700"/>
                </a:lnTo>
                <a:lnTo>
                  <a:pt x="568" y="700"/>
                </a:lnTo>
                <a:lnTo>
                  <a:pt x="561" y="701"/>
                </a:lnTo>
                <a:lnTo>
                  <a:pt x="555" y="703"/>
                </a:lnTo>
                <a:lnTo>
                  <a:pt x="522" y="717"/>
                </a:lnTo>
                <a:lnTo>
                  <a:pt x="511" y="724"/>
                </a:lnTo>
                <a:lnTo>
                  <a:pt x="504" y="733"/>
                </a:lnTo>
                <a:lnTo>
                  <a:pt x="501" y="745"/>
                </a:lnTo>
                <a:lnTo>
                  <a:pt x="501" y="784"/>
                </a:lnTo>
                <a:lnTo>
                  <a:pt x="498" y="801"/>
                </a:lnTo>
                <a:lnTo>
                  <a:pt x="490" y="814"/>
                </a:lnTo>
                <a:lnTo>
                  <a:pt x="480" y="826"/>
                </a:lnTo>
                <a:lnTo>
                  <a:pt x="466" y="832"/>
                </a:lnTo>
                <a:lnTo>
                  <a:pt x="450" y="835"/>
                </a:lnTo>
                <a:lnTo>
                  <a:pt x="384" y="835"/>
                </a:lnTo>
                <a:lnTo>
                  <a:pt x="369" y="832"/>
                </a:lnTo>
                <a:lnTo>
                  <a:pt x="354" y="826"/>
                </a:lnTo>
                <a:lnTo>
                  <a:pt x="342" y="814"/>
                </a:lnTo>
                <a:lnTo>
                  <a:pt x="336" y="801"/>
                </a:lnTo>
                <a:lnTo>
                  <a:pt x="333" y="784"/>
                </a:lnTo>
                <a:lnTo>
                  <a:pt x="333" y="745"/>
                </a:lnTo>
                <a:lnTo>
                  <a:pt x="331" y="733"/>
                </a:lnTo>
                <a:lnTo>
                  <a:pt x="323" y="724"/>
                </a:lnTo>
                <a:lnTo>
                  <a:pt x="311" y="717"/>
                </a:lnTo>
                <a:lnTo>
                  <a:pt x="280" y="703"/>
                </a:lnTo>
                <a:lnTo>
                  <a:pt x="276" y="701"/>
                </a:lnTo>
                <a:lnTo>
                  <a:pt x="270" y="700"/>
                </a:lnTo>
                <a:lnTo>
                  <a:pt x="265" y="700"/>
                </a:lnTo>
                <a:lnTo>
                  <a:pt x="260" y="700"/>
                </a:lnTo>
                <a:lnTo>
                  <a:pt x="255" y="703"/>
                </a:lnTo>
                <a:lnTo>
                  <a:pt x="250" y="704"/>
                </a:lnTo>
                <a:lnTo>
                  <a:pt x="246" y="708"/>
                </a:lnTo>
                <a:lnTo>
                  <a:pt x="217" y="735"/>
                </a:lnTo>
                <a:lnTo>
                  <a:pt x="206" y="745"/>
                </a:lnTo>
                <a:lnTo>
                  <a:pt x="195" y="750"/>
                </a:lnTo>
                <a:lnTo>
                  <a:pt x="180" y="751"/>
                </a:lnTo>
                <a:lnTo>
                  <a:pt x="167" y="750"/>
                </a:lnTo>
                <a:lnTo>
                  <a:pt x="155" y="745"/>
                </a:lnTo>
                <a:lnTo>
                  <a:pt x="145" y="735"/>
                </a:lnTo>
                <a:lnTo>
                  <a:pt x="98" y="690"/>
                </a:lnTo>
                <a:lnTo>
                  <a:pt x="89" y="676"/>
                </a:lnTo>
                <a:lnTo>
                  <a:pt x="83" y="661"/>
                </a:lnTo>
                <a:lnTo>
                  <a:pt x="83" y="645"/>
                </a:lnTo>
                <a:lnTo>
                  <a:pt x="89" y="631"/>
                </a:lnTo>
                <a:lnTo>
                  <a:pt x="98" y="618"/>
                </a:lnTo>
                <a:lnTo>
                  <a:pt x="126" y="589"/>
                </a:lnTo>
                <a:lnTo>
                  <a:pt x="133" y="578"/>
                </a:lnTo>
                <a:lnTo>
                  <a:pt x="134" y="566"/>
                </a:lnTo>
                <a:lnTo>
                  <a:pt x="130" y="555"/>
                </a:lnTo>
                <a:lnTo>
                  <a:pt x="117" y="522"/>
                </a:lnTo>
                <a:lnTo>
                  <a:pt x="111" y="511"/>
                </a:lnTo>
                <a:lnTo>
                  <a:pt x="102" y="504"/>
                </a:lnTo>
                <a:lnTo>
                  <a:pt x="90" y="501"/>
                </a:lnTo>
                <a:lnTo>
                  <a:pt x="51" y="501"/>
                </a:lnTo>
                <a:lnTo>
                  <a:pt x="34" y="498"/>
                </a:lnTo>
                <a:lnTo>
                  <a:pt x="20" y="491"/>
                </a:lnTo>
                <a:lnTo>
                  <a:pt x="9" y="480"/>
                </a:lnTo>
                <a:lnTo>
                  <a:pt x="2" y="466"/>
                </a:lnTo>
                <a:lnTo>
                  <a:pt x="0" y="450"/>
                </a:lnTo>
                <a:lnTo>
                  <a:pt x="0" y="385"/>
                </a:lnTo>
                <a:lnTo>
                  <a:pt x="2" y="369"/>
                </a:lnTo>
                <a:lnTo>
                  <a:pt x="9" y="354"/>
                </a:lnTo>
                <a:lnTo>
                  <a:pt x="20" y="343"/>
                </a:lnTo>
                <a:lnTo>
                  <a:pt x="34" y="336"/>
                </a:lnTo>
                <a:lnTo>
                  <a:pt x="51" y="333"/>
                </a:lnTo>
                <a:lnTo>
                  <a:pt x="90" y="333"/>
                </a:lnTo>
                <a:lnTo>
                  <a:pt x="102" y="331"/>
                </a:lnTo>
                <a:lnTo>
                  <a:pt x="111" y="323"/>
                </a:lnTo>
                <a:lnTo>
                  <a:pt x="117" y="311"/>
                </a:lnTo>
                <a:lnTo>
                  <a:pt x="130" y="280"/>
                </a:lnTo>
                <a:lnTo>
                  <a:pt x="134" y="268"/>
                </a:lnTo>
                <a:lnTo>
                  <a:pt x="133" y="255"/>
                </a:lnTo>
                <a:lnTo>
                  <a:pt x="126" y="246"/>
                </a:lnTo>
                <a:lnTo>
                  <a:pt x="98" y="217"/>
                </a:lnTo>
                <a:lnTo>
                  <a:pt x="89" y="204"/>
                </a:lnTo>
                <a:lnTo>
                  <a:pt x="83" y="188"/>
                </a:lnTo>
                <a:lnTo>
                  <a:pt x="83" y="172"/>
                </a:lnTo>
                <a:lnTo>
                  <a:pt x="89" y="158"/>
                </a:lnTo>
                <a:lnTo>
                  <a:pt x="98" y="145"/>
                </a:lnTo>
                <a:lnTo>
                  <a:pt x="145" y="98"/>
                </a:lnTo>
                <a:lnTo>
                  <a:pt x="155" y="90"/>
                </a:lnTo>
                <a:lnTo>
                  <a:pt x="167" y="85"/>
                </a:lnTo>
                <a:lnTo>
                  <a:pt x="180" y="83"/>
                </a:lnTo>
                <a:lnTo>
                  <a:pt x="195" y="85"/>
                </a:lnTo>
                <a:lnTo>
                  <a:pt x="206" y="90"/>
                </a:lnTo>
                <a:lnTo>
                  <a:pt x="217" y="98"/>
                </a:lnTo>
                <a:lnTo>
                  <a:pt x="246" y="127"/>
                </a:lnTo>
                <a:lnTo>
                  <a:pt x="250" y="131"/>
                </a:lnTo>
                <a:lnTo>
                  <a:pt x="255" y="132"/>
                </a:lnTo>
                <a:lnTo>
                  <a:pt x="260" y="133"/>
                </a:lnTo>
                <a:lnTo>
                  <a:pt x="265" y="134"/>
                </a:lnTo>
                <a:lnTo>
                  <a:pt x="273" y="133"/>
                </a:lnTo>
                <a:lnTo>
                  <a:pt x="280" y="131"/>
                </a:lnTo>
                <a:lnTo>
                  <a:pt x="311" y="117"/>
                </a:lnTo>
                <a:lnTo>
                  <a:pt x="323" y="111"/>
                </a:lnTo>
                <a:lnTo>
                  <a:pt x="331" y="102"/>
                </a:lnTo>
                <a:lnTo>
                  <a:pt x="333" y="90"/>
                </a:lnTo>
                <a:lnTo>
                  <a:pt x="333" y="51"/>
                </a:lnTo>
                <a:lnTo>
                  <a:pt x="336" y="34"/>
                </a:lnTo>
                <a:lnTo>
                  <a:pt x="342" y="21"/>
                </a:lnTo>
                <a:lnTo>
                  <a:pt x="354" y="9"/>
                </a:lnTo>
                <a:lnTo>
                  <a:pt x="369" y="2"/>
                </a:lnTo>
                <a:lnTo>
                  <a:pt x="38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4" name="Freeform 151"/>
          <p:cNvSpPr>
            <a:spLocks noEditPoints="1"/>
          </p:cNvSpPr>
          <p:nvPr/>
        </p:nvSpPr>
        <p:spPr bwMode="auto">
          <a:xfrm>
            <a:off x="5613510" y="5363895"/>
            <a:ext cx="828909" cy="827398"/>
          </a:xfrm>
          <a:custGeom>
            <a:avLst/>
            <a:gdLst>
              <a:gd name="T0" fmla="*/ 205 w 549"/>
              <a:gd name="T1" fmla="*/ 205 h 548"/>
              <a:gd name="T2" fmla="*/ 180 w 549"/>
              <a:gd name="T3" fmla="*/ 300 h 548"/>
              <a:gd name="T4" fmla="*/ 249 w 549"/>
              <a:gd name="T5" fmla="*/ 369 h 548"/>
              <a:gd name="T6" fmla="*/ 345 w 549"/>
              <a:gd name="T7" fmla="*/ 343 h 548"/>
              <a:gd name="T8" fmla="*/ 370 w 549"/>
              <a:gd name="T9" fmla="*/ 248 h 548"/>
              <a:gd name="T10" fmla="*/ 300 w 549"/>
              <a:gd name="T11" fmla="*/ 180 h 548"/>
              <a:gd name="T12" fmla="*/ 309 w 549"/>
              <a:gd name="T13" fmla="*/ 3 h 548"/>
              <a:gd name="T14" fmla="*/ 329 w 549"/>
              <a:gd name="T15" fmla="*/ 61 h 548"/>
              <a:gd name="T16" fmla="*/ 339 w 549"/>
              <a:gd name="T17" fmla="*/ 76 h 548"/>
              <a:gd name="T18" fmla="*/ 368 w 549"/>
              <a:gd name="T19" fmla="*/ 88 h 548"/>
              <a:gd name="T20" fmla="*/ 387 w 549"/>
              <a:gd name="T21" fmla="*/ 84 h 548"/>
              <a:gd name="T22" fmla="*/ 442 w 549"/>
              <a:gd name="T23" fmla="*/ 58 h 548"/>
              <a:gd name="T24" fmla="*/ 493 w 549"/>
              <a:gd name="T25" fmla="*/ 119 h 548"/>
              <a:gd name="T26" fmla="*/ 461 w 549"/>
              <a:gd name="T27" fmla="*/ 168 h 548"/>
              <a:gd name="T28" fmla="*/ 470 w 549"/>
              <a:gd name="T29" fmla="*/ 206 h 548"/>
              <a:gd name="T30" fmla="*/ 485 w 549"/>
              <a:gd name="T31" fmla="*/ 219 h 548"/>
              <a:gd name="T32" fmla="*/ 538 w 549"/>
              <a:gd name="T33" fmla="*/ 229 h 548"/>
              <a:gd name="T34" fmla="*/ 546 w 549"/>
              <a:gd name="T35" fmla="*/ 309 h 548"/>
              <a:gd name="T36" fmla="*/ 489 w 549"/>
              <a:gd name="T37" fmla="*/ 329 h 548"/>
              <a:gd name="T38" fmla="*/ 473 w 549"/>
              <a:gd name="T39" fmla="*/ 339 h 548"/>
              <a:gd name="T40" fmla="*/ 460 w 549"/>
              <a:gd name="T41" fmla="*/ 372 h 548"/>
              <a:gd name="T42" fmla="*/ 491 w 549"/>
              <a:gd name="T43" fmla="*/ 417 h 548"/>
              <a:gd name="T44" fmla="*/ 453 w 549"/>
              <a:gd name="T45" fmla="*/ 483 h 548"/>
              <a:gd name="T46" fmla="*/ 406 w 549"/>
              <a:gd name="T47" fmla="*/ 483 h 548"/>
              <a:gd name="T48" fmla="*/ 373 w 549"/>
              <a:gd name="T49" fmla="*/ 460 h 548"/>
              <a:gd name="T50" fmla="*/ 343 w 549"/>
              <a:gd name="T51" fmla="*/ 470 h 548"/>
              <a:gd name="T52" fmla="*/ 330 w 549"/>
              <a:gd name="T53" fmla="*/ 483 h 548"/>
              <a:gd name="T54" fmla="*/ 320 w 549"/>
              <a:gd name="T55" fmla="*/ 538 h 548"/>
              <a:gd name="T56" fmla="*/ 240 w 549"/>
              <a:gd name="T57" fmla="*/ 545 h 548"/>
              <a:gd name="T58" fmla="*/ 220 w 549"/>
              <a:gd name="T59" fmla="*/ 489 h 548"/>
              <a:gd name="T60" fmla="*/ 210 w 549"/>
              <a:gd name="T61" fmla="*/ 473 h 548"/>
              <a:gd name="T62" fmla="*/ 181 w 549"/>
              <a:gd name="T63" fmla="*/ 460 h 548"/>
              <a:gd name="T64" fmla="*/ 163 w 549"/>
              <a:gd name="T65" fmla="*/ 464 h 548"/>
              <a:gd name="T66" fmla="*/ 108 w 549"/>
              <a:gd name="T67" fmla="*/ 490 h 548"/>
              <a:gd name="T68" fmla="*/ 57 w 549"/>
              <a:gd name="T69" fmla="*/ 428 h 548"/>
              <a:gd name="T70" fmla="*/ 88 w 549"/>
              <a:gd name="T71" fmla="*/ 380 h 548"/>
              <a:gd name="T72" fmla="*/ 79 w 549"/>
              <a:gd name="T73" fmla="*/ 343 h 548"/>
              <a:gd name="T74" fmla="*/ 65 w 549"/>
              <a:gd name="T75" fmla="*/ 330 h 548"/>
              <a:gd name="T76" fmla="*/ 11 w 549"/>
              <a:gd name="T77" fmla="*/ 320 h 548"/>
              <a:gd name="T78" fmla="*/ 3 w 549"/>
              <a:gd name="T79" fmla="*/ 240 h 548"/>
              <a:gd name="T80" fmla="*/ 61 w 549"/>
              <a:gd name="T81" fmla="*/ 219 h 548"/>
              <a:gd name="T82" fmla="*/ 76 w 549"/>
              <a:gd name="T83" fmla="*/ 210 h 548"/>
              <a:gd name="T84" fmla="*/ 89 w 549"/>
              <a:gd name="T85" fmla="*/ 177 h 548"/>
              <a:gd name="T86" fmla="*/ 58 w 549"/>
              <a:gd name="T87" fmla="*/ 133 h 548"/>
              <a:gd name="T88" fmla="*/ 96 w 549"/>
              <a:gd name="T89" fmla="*/ 66 h 548"/>
              <a:gd name="T90" fmla="*/ 143 w 549"/>
              <a:gd name="T91" fmla="*/ 66 h 548"/>
              <a:gd name="T92" fmla="*/ 176 w 549"/>
              <a:gd name="T93" fmla="*/ 89 h 548"/>
              <a:gd name="T94" fmla="*/ 206 w 549"/>
              <a:gd name="T95" fmla="*/ 79 h 548"/>
              <a:gd name="T96" fmla="*/ 219 w 549"/>
              <a:gd name="T97" fmla="*/ 64 h 548"/>
              <a:gd name="T98" fmla="*/ 229 w 549"/>
              <a:gd name="T99" fmla="*/ 11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49" h="548">
                <a:moveTo>
                  <a:pt x="274" y="176"/>
                </a:moveTo>
                <a:lnTo>
                  <a:pt x="249" y="180"/>
                </a:lnTo>
                <a:lnTo>
                  <a:pt x="226" y="189"/>
                </a:lnTo>
                <a:lnTo>
                  <a:pt x="205" y="205"/>
                </a:lnTo>
                <a:lnTo>
                  <a:pt x="190" y="224"/>
                </a:lnTo>
                <a:lnTo>
                  <a:pt x="180" y="248"/>
                </a:lnTo>
                <a:lnTo>
                  <a:pt x="176" y="274"/>
                </a:lnTo>
                <a:lnTo>
                  <a:pt x="180" y="300"/>
                </a:lnTo>
                <a:lnTo>
                  <a:pt x="190" y="324"/>
                </a:lnTo>
                <a:lnTo>
                  <a:pt x="205" y="343"/>
                </a:lnTo>
                <a:lnTo>
                  <a:pt x="226" y="359"/>
                </a:lnTo>
                <a:lnTo>
                  <a:pt x="249" y="369"/>
                </a:lnTo>
                <a:lnTo>
                  <a:pt x="274" y="372"/>
                </a:lnTo>
                <a:lnTo>
                  <a:pt x="300" y="369"/>
                </a:lnTo>
                <a:lnTo>
                  <a:pt x="324" y="359"/>
                </a:lnTo>
                <a:lnTo>
                  <a:pt x="345" y="343"/>
                </a:lnTo>
                <a:lnTo>
                  <a:pt x="359" y="324"/>
                </a:lnTo>
                <a:lnTo>
                  <a:pt x="370" y="300"/>
                </a:lnTo>
                <a:lnTo>
                  <a:pt x="373" y="274"/>
                </a:lnTo>
                <a:lnTo>
                  <a:pt x="370" y="248"/>
                </a:lnTo>
                <a:lnTo>
                  <a:pt x="359" y="224"/>
                </a:lnTo>
                <a:lnTo>
                  <a:pt x="345" y="205"/>
                </a:lnTo>
                <a:lnTo>
                  <a:pt x="324" y="189"/>
                </a:lnTo>
                <a:lnTo>
                  <a:pt x="300" y="180"/>
                </a:lnTo>
                <a:lnTo>
                  <a:pt x="274" y="176"/>
                </a:lnTo>
                <a:close/>
                <a:moveTo>
                  <a:pt x="253" y="0"/>
                </a:moveTo>
                <a:lnTo>
                  <a:pt x="296" y="0"/>
                </a:lnTo>
                <a:lnTo>
                  <a:pt x="309" y="3"/>
                </a:lnTo>
                <a:lnTo>
                  <a:pt x="320" y="11"/>
                </a:lnTo>
                <a:lnTo>
                  <a:pt x="326" y="21"/>
                </a:lnTo>
                <a:lnTo>
                  <a:pt x="329" y="34"/>
                </a:lnTo>
                <a:lnTo>
                  <a:pt x="329" y="61"/>
                </a:lnTo>
                <a:lnTo>
                  <a:pt x="330" y="64"/>
                </a:lnTo>
                <a:lnTo>
                  <a:pt x="333" y="68"/>
                </a:lnTo>
                <a:lnTo>
                  <a:pt x="336" y="72"/>
                </a:lnTo>
                <a:lnTo>
                  <a:pt x="339" y="76"/>
                </a:lnTo>
                <a:lnTo>
                  <a:pt x="343" y="79"/>
                </a:lnTo>
                <a:lnTo>
                  <a:pt x="354" y="83"/>
                </a:lnTo>
                <a:lnTo>
                  <a:pt x="364" y="87"/>
                </a:lnTo>
                <a:lnTo>
                  <a:pt x="368" y="88"/>
                </a:lnTo>
                <a:lnTo>
                  <a:pt x="373" y="89"/>
                </a:lnTo>
                <a:lnTo>
                  <a:pt x="379" y="88"/>
                </a:lnTo>
                <a:lnTo>
                  <a:pt x="384" y="87"/>
                </a:lnTo>
                <a:lnTo>
                  <a:pt x="387" y="84"/>
                </a:lnTo>
                <a:lnTo>
                  <a:pt x="406" y="66"/>
                </a:lnTo>
                <a:lnTo>
                  <a:pt x="417" y="58"/>
                </a:lnTo>
                <a:lnTo>
                  <a:pt x="430" y="55"/>
                </a:lnTo>
                <a:lnTo>
                  <a:pt x="442" y="58"/>
                </a:lnTo>
                <a:lnTo>
                  <a:pt x="453" y="66"/>
                </a:lnTo>
                <a:lnTo>
                  <a:pt x="483" y="96"/>
                </a:lnTo>
                <a:lnTo>
                  <a:pt x="490" y="106"/>
                </a:lnTo>
                <a:lnTo>
                  <a:pt x="493" y="119"/>
                </a:lnTo>
                <a:lnTo>
                  <a:pt x="490" y="133"/>
                </a:lnTo>
                <a:lnTo>
                  <a:pt x="483" y="143"/>
                </a:lnTo>
                <a:lnTo>
                  <a:pt x="465" y="161"/>
                </a:lnTo>
                <a:lnTo>
                  <a:pt x="461" y="168"/>
                </a:lnTo>
                <a:lnTo>
                  <a:pt x="460" y="177"/>
                </a:lnTo>
                <a:lnTo>
                  <a:pt x="462" y="185"/>
                </a:lnTo>
                <a:lnTo>
                  <a:pt x="466" y="195"/>
                </a:lnTo>
                <a:lnTo>
                  <a:pt x="470" y="206"/>
                </a:lnTo>
                <a:lnTo>
                  <a:pt x="473" y="210"/>
                </a:lnTo>
                <a:lnTo>
                  <a:pt x="476" y="214"/>
                </a:lnTo>
                <a:lnTo>
                  <a:pt x="480" y="216"/>
                </a:lnTo>
                <a:lnTo>
                  <a:pt x="485" y="219"/>
                </a:lnTo>
                <a:lnTo>
                  <a:pt x="489" y="219"/>
                </a:lnTo>
                <a:lnTo>
                  <a:pt x="515" y="219"/>
                </a:lnTo>
                <a:lnTo>
                  <a:pt x="528" y="222"/>
                </a:lnTo>
                <a:lnTo>
                  <a:pt x="538" y="229"/>
                </a:lnTo>
                <a:lnTo>
                  <a:pt x="546" y="240"/>
                </a:lnTo>
                <a:lnTo>
                  <a:pt x="549" y="253"/>
                </a:lnTo>
                <a:lnTo>
                  <a:pt x="549" y="296"/>
                </a:lnTo>
                <a:lnTo>
                  <a:pt x="546" y="309"/>
                </a:lnTo>
                <a:lnTo>
                  <a:pt x="538" y="320"/>
                </a:lnTo>
                <a:lnTo>
                  <a:pt x="528" y="326"/>
                </a:lnTo>
                <a:lnTo>
                  <a:pt x="515" y="329"/>
                </a:lnTo>
                <a:lnTo>
                  <a:pt x="489" y="329"/>
                </a:lnTo>
                <a:lnTo>
                  <a:pt x="485" y="330"/>
                </a:lnTo>
                <a:lnTo>
                  <a:pt x="480" y="332"/>
                </a:lnTo>
                <a:lnTo>
                  <a:pt x="476" y="335"/>
                </a:lnTo>
                <a:lnTo>
                  <a:pt x="473" y="339"/>
                </a:lnTo>
                <a:lnTo>
                  <a:pt x="470" y="343"/>
                </a:lnTo>
                <a:lnTo>
                  <a:pt x="466" y="354"/>
                </a:lnTo>
                <a:lnTo>
                  <a:pt x="462" y="364"/>
                </a:lnTo>
                <a:lnTo>
                  <a:pt x="460" y="372"/>
                </a:lnTo>
                <a:lnTo>
                  <a:pt x="461" y="380"/>
                </a:lnTo>
                <a:lnTo>
                  <a:pt x="465" y="386"/>
                </a:lnTo>
                <a:lnTo>
                  <a:pt x="483" y="405"/>
                </a:lnTo>
                <a:lnTo>
                  <a:pt x="491" y="417"/>
                </a:lnTo>
                <a:lnTo>
                  <a:pt x="493" y="428"/>
                </a:lnTo>
                <a:lnTo>
                  <a:pt x="491" y="441"/>
                </a:lnTo>
                <a:lnTo>
                  <a:pt x="483" y="453"/>
                </a:lnTo>
                <a:lnTo>
                  <a:pt x="453" y="483"/>
                </a:lnTo>
                <a:lnTo>
                  <a:pt x="442" y="490"/>
                </a:lnTo>
                <a:lnTo>
                  <a:pt x="430" y="493"/>
                </a:lnTo>
                <a:lnTo>
                  <a:pt x="417" y="490"/>
                </a:lnTo>
                <a:lnTo>
                  <a:pt x="406" y="483"/>
                </a:lnTo>
                <a:lnTo>
                  <a:pt x="387" y="464"/>
                </a:lnTo>
                <a:lnTo>
                  <a:pt x="384" y="461"/>
                </a:lnTo>
                <a:lnTo>
                  <a:pt x="379" y="460"/>
                </a:lnTo>
                <a:lnTo>
                  <a:pt x="373" y="460"/>
                </a:lnTo>
                <a:lnTo>
                  <a:pt x="368" y="460"/>
                </a:lnTo>
                <a:lnTo>
                  <a:pt x="364" y="461"/>
                </a:lnTo>
                <a:lnTo>
                  <a:pt x="354" y="466"/>
                </a:lnTo>
                <a:lnTo>
                  <a:pt x="343" y="470"/>
                </a:lnTo>
                <a:lnTo>
                  <a:pt x="339" y="473"/>
                </a:lnTo>
                <a:lnTo>
                  <a:pt x="336" y="476"/>
                </a:lnTo>
                <a:lnTo>
                  <a:pt x="333" y="479"/>
                </a:lnTo>
                <a:lnTo>
                  <a:pt x="330" y="483"/>
                </a:lnTo>
                <a:lnTo>
                  <a:pt x="329" y="489"/>
                </a:lnTo>
                <a:lnTo>
                  <a:pt x="329" y="515"/>
                </a:lnTo>
                <a:lnTo>
                  <a:pt x="326" y="528"/>
                </a:lnTo>
                <a:lnTo>
                  <a:pt x="320" y="538"/>
                </a:lnTo>
                <a:lnTo>
                  <a:pt x="309" y="545"/>
                </a:lnTo>
                <a:lnTo>
                  <a:pt x="296" y="548"/>
                </a:lnTo>
                <a:lnTo>
                  <a:pt x="253" y="548"/>
                </a:lnTo>
                <a:lnTo>
                  <a:pt x="240" y="545"/>
                </a:lnTo>
                <a:lnTo>
                  <a:pt x="229" y="538"/>
                </a:lnTo>
                <a:lnTo>
                  <a:pt x="223" y="528"/>
                </a:lnTo>
                <a:lnTo>
                  <a:pt x="220" y="515"/>
                </a:lnTo>
                <a:lnTo>
                  <a:pt x="220" y="489"/>
                </a:lnTo>
                <a:lnTo>
                  <a:pt x="219" y="483"/>
                </a:lnTo>
                <a:lnTo>
                  <a:pt x="216" y="479"/>
                </a:lnTo>
                <a:lnTo>
                  <a:pt x="214" y="476"/>
                </a:lnTo>
                <a:lnTo>
                  <a:pt x="210" y="473"/>
                </a:lnTo>
                <a:lnTo>
                  <a:pt x="206" y="470"/>
                </a:lnTo>
                <a:lnTo>
                  <a:pt x="195" y="466"/>
                </a:lnTo>
                <a:lnTo>
                  <a:pt x="185" y="461"/>
                </a:lnTo>
                <a:lnTo>
                  <a:pt x="181" y="460"/>
                </a:lnTo>
                <a:lnTo>
                  <a:pt x="176" y="460"/>
                </a:lnTo>
                <a:lnTo>
                  <a:pt x="171" y="460"/>
                </a:lnTo>
                <a:lnTo>
                  <a:pt x="165" y="461"/>
                </a:lnTo>
                <a:lnTo>
                  <a:pt x="163" y="464"/>
                </a:lnTo>
                <a:lnTo>
                  <a:pt x="143" y="483"/>
                </a:lnTo>
                <a:lnTo>
                  <a:pt x="133" y="490"/>
                </a:lnTo>
                <a:lnTo>
                  <a:pt x="120" y="493"/>
                </a:lnTo>
                <a:lnTo>
                  <a:pt x="108" y="490"/>
                </a:lnTo>
                <a:lnTo>
                  <a:pt x="96" y="483"/>
                </a:lnTo>
                <a:lnTo>
                  <a:pt x="66" y="453"/>
                </a:lnTo>
                <a:lnTo>
                  <a:pt x="58" y="441"/>
                </a:lnTo>
                <a:lnTo>
                  <a:pt x="57" y="428"/>
                </a:lnTo>
                <a:lnTo>
                  <a:pt x="58" y="417"/>
                </a:lnTo>
                <a:lnTo>
                  <a:pt x="66" y="405"/>
                </a:lnTo>
                <a:lnTo>
                  <a:pt x="84" y="386"/>
                </a:lnTo>
                <a:lnTo>
                  <a:pt x="88" y="380"/>
                </a:lnTo>
                <a:lnTo>
                  <a:pt x="89" y="372"/>
                </a:lnTo>
                <a:lnTo>
                  <a:pt x="87" y="364"/>
                </a:lnTo>
                <a:lnTo>
                  <a:pt x="83" y="354"/>
                </a:lnTo>
                <a:lnTo>
                  <a:pt x="79" y="343"/>
                </a:lnTo>
                <a:lnTo>
                  <a:pt x="76" y="339"/>
                </a:lnTo>
                <a:lnTo>
                  <a:pt x="74" y="335"/>
                </a:lnTo>
                <a:lnTo>
                  <a:pt x="70" y="332"/>
                </a:lnTo>
                <a:lnTo>
                  <a:pt x="65" y="330"/>
                </a:lnTo>
                <a:lnTo>
                  <a:pt x="61" y="329"/>
                </a:lnTo>
                <a:lnTo>
                  <a:pt x="34" y="329"/>
                </a:lnTo>
                <a:lnTo>
                  <a:pt x="21" y="326"/>
                </a:lnTo>
                <a:lnTo>
                  <a:pt x="11" y="320"/>
                </a:lnTo>
                <a:lnTo>
                  <a:pt x="3" y="309"/>
                </a:lnTo>
                <a:lnTo>
                  <a:pt x="0" y="296"/>
                </a:lnTo>
                <a:lnTo>
                  <a:pt x="0" y="253"/>
                </a:lnTo>
                <a:lnTo>
                  <a:pt x="3" y="240"/>
                </a:lnTo>
                <a:lnTo>
                  <a:pt x="11" y="229"/>
                </a:lnTo>
                <a:lnTo>
                  <a:pt x="21" y="222"/>
                </a:lnTo>
                <a:lnTo>
                  <a:pt x="34" y="219"/>
                </a:lnTo>
                <a:lnTo>
                  <a:pt x="61" y="219"/>
                </a:lnTo>
                <a:lnTo>
                  <a:pt x="65" y="219"/>
                </a:lnTo>
                <a:lnTo>
                  <a:pt x="70" y="216"/>
                </a:lnTo>
                <a:lnTo>
                  <a:pt x="74" y="214"/>
                </a:lnTo>
                <a:lnTo>
                  <a:pt x="76" y="210"/>
                </a:lnTo>
                <a:lnTo>
                  <a:pt x="79" y="206"/>
                </a:lnTo>
                <a:lnTo>
                  <a:pt x="83" y="195"/>
                </a:lnTo>
                <a:lnTo>
                  <a:pt x="87" y="185"/>
                </a:lnTo>
                <a:lnTo>
                  <a:pt x="89" y="177"/>
                </a:lnTo>
                <a:lnTo>
                  <a:pt x="88" y="168"/>
                </a:lnTo>
                <a:lnTo>
                  <a:pt x="84" y="161"/>
                </a:lnTo>
                <a:lnTo>
                  <a:pt x="66" y="143"/>
                </a:lnTo>
                <a:lnTo>
                  <a:pt x="58" y="133"/>
                </a:lnTo>
                <a:lnTo>
                  <a:pt x="57" y="119"/>
                </a:lnTo>
                <a:lnTo>
                  <a:pt x="58" y="106"/>
                </a:lnTo>
                <a:lnTo>
                  <a:pt x="66" y="96"/>
                </a:lnTo>
                <a:lnTo>
                  <a:pt x="96" y="66"/>
                </a:lnTo>
                <a:lnTo>
                  <a:pt x="108" y="58"/>
                </a:lnTo>
                <a:lnTo>
                  <a:pt x="120" y="55"/>
                </a:lnTo>
                <a:lnTo>
                  <a:pt x="133" y="58"/>
                </a:lnTo>
                <a:lnTo>
                  <a:pt x="143" y="66"/>
                </a:lnTo>
                <a:lnTo>
                  <a:pt x="163" y="84"/>
                </a:lnTo>
                <a:lnTo>
                  <a:pt x="165" y="87"/>
                </a:lnTo>
                <a:lnTo>
                  <a:pt x="171" y="88"/>
                </a:lnTo>
                <a:lnTo>
                  <a:pt x="176" y="89"/>
                </a:lnTo>
                <a:lnTo>
                  <a:pt x="181" y="88"/>
                </a:lnTo>
                <a:lnTo>
                  <a:pt x="185" y="87"/>
                </a:lnTo>
                <a:lnTo>
                  <a:pt x="195" y="83"/>
                </a:lnTo>
                <a:lnTo>
                  <a:pt x="206" y="79"/>
                </a:lnTo>
                <a:lnTo>
                  <a:pt x="210" y="76"/>
                </a:lnTo>
                <a:lnTo>
                  <a:pt x="214" y="72"/>
                </a:lnTo>
                <a:lnTo>
                  <a:pt x="216" y="68"/>
                </a:lnTo>
                <a:lnTo>
                  <a:pt x="219" y="64"/>
                </a:lnTo>
                <a:lnTo>
                  <a:pt x="220" y="61"/>
                </a:lnTo>
                <a:lnTo>
                  <a:pt x="220" y="34"/>
                </a:lnTo>
                <a:lnTo>
                  <a:pt x="223" y="21"/>
                </a:lnTo>
                <a:lnTo>
                  <a:pt x="229" y="11"/>
                </a:lnTo>
                <a:lnTo>
                  <a:pt x="240" y="3"/>
                </a:lnTo>
                <a:lnTo>
                  <a:pt x="25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5" name="Freeform 152"/>
          <p:cNvSpPr>
            <a:spLocks noEditPoints="1"/>
          </p:cNvSpPr>
          <p:nvPr/>
        </p:nvSpPr>
        <p:spPr bwMode="auto">
          <a:xfrm>
            <a:off x="4997491" y="5631138"/>
            <a:ext cx="573743" cy="573743"/>
          </a:xfrm>
          <a:custGeom>
            <a:avLst/>
            <a:gdLst>
              <a:gd name="T0" fmla="*/ 149 w 380"/>
              <a:gd name="T1" fmla="*/ 135 h 380"/>
              <a:gd name="T2" fmla="*/ 122 w 380"/>
              <a:gd name="T3" fmla="*/ 190 h 380"/>
              <a:gd name="T4" fmla="*/ 149 w 380"/>
              <a:gd name="T5" fmla="*/ 245 h 380"/>
              <a:gd name="T6" fmla="*/ 211 w 380"/>
              <a:gd name="T7" fmla="*/ 254 h 380"/>
              <a:gd name="T8" fmla="*/ 254 w 380"/>
              <a:gd name="T9" fmla="*/ 211 h 380"/>
              <a:gd name="T10" fmla="*/ 245 w 380"/>
              <a:gd name="T11" fmla="*/ 149 h 380"/>
              <a:gd name="T12" fmla="*/ 190 w 380"/>
              <a:gd name="T13" fmla="*/ 122 h 380"/>
              <a:gd name="T14" fmla="*/ 216 w 380"/>
              <a:gd name="T15" fmla="*/ 3 h 380"/>
              <a:gd name="T16" fmla="*/ 228 w 380"/>
              <a:gd name="T17" fmla="*/ 42 h 380"/>
              <a:gd name="T18" fmla="*/ 234 w 380"/>
              <a:gd name="T19" fmla="*/ 52 h 380"/>
              <a:gd name="T20" fmla="*/ 255 w 380"/>
              <a:gd name="T21" fmla="*/ 62 h 380"/>
              <a:gd name="T22" fmla="*/ 266 w 380"/>
              <a:gd name="T23" fmla="*/ 60 h 380"/>
              <a:gd name="T24" fmla="*/ 285 w 380"/>
              <a:gd name="T25" fmla="*/ 42 h 380"/>
              <a:gd name="T26" fmla="*/ 304 w 380"/>
              <a:gd name="T27" fmla="*/ 39 h 380"/>
              <a:gd name="T28" fmla="*/ 335 w 380"/>
              <a:gd name="T29" fmla="*/ 67 h 380"/>
              <a:gd name="T30" fmla="*/ 342 w 380"/>
              <a:gd name="T31" fmla="*/ 83 h 380"/>
              <a:gd name="T32" fmla="*/ 335 w 380"/>
              <a:gd name="T33" fmla="*/ 100 h 380"/>
              <a:gd name="T34" fmla="*/ 318 w 380"/>
              <a:gd name="T35" fmla="*/ 119 h 380"/>
              <a:gd name="T36" fmla="*/ 326 w 380"/>
              <a:gd name="T37" fmla="*/ 141 h 380"/>
              <a:gd name="T38" fmla="*/ 334 w 380"/>
              <a:gd name="T39" fmla="*/ 151 h 380"/>
              <a:gd name="T40" fmla="*/ 368 w 380"/>
              <a:gd name="T41" fmla="*/ 155 h 380"/>
              <a:gd name="T42" fmla="*/ 380 w 380"/>
              <a:gd name="T43" fmla="*/ 204 h 380"/>
              <a:gd name="T44" fmla="*/ 356 w 380"/>
              <a:gd name="T45" fmla="*/ 228 h 380"/>
              <a:gd name="T46" fmla="*/ 331 w 380"/>
              <a:gd name="T47" fmla="*/ 230 h 380"/>
              <a:gd name="T48" fmla="*/ 319 w 380"/>
              <a:gd name="T49" fmla="*/ 253 h 380"/>
              <a:gd name="T50" fmla="*/ 319 w 380"/>
              <a:gd name="T51" fmla="*/ 264 h 380"/>
              <a:gd name="T52" fmla="*/ 340 w 380"/>
              <a:gd name="T53" fmla="*/ 291 h 380"/>
              <a:gd name="T54" fmla="*/ 313 w 380"/>
              <a:gd name="T55" fmla="*/ 335 h 380"/>
              <a:gd name="T56" fmla="*/ 297 w 380"/>
              <a:gd name="T57" fmla="*/ 342 h 380"/>
              <a:gd name="T58" fmla="*/ 280 w 380"/>
              <a:gd name="T59" fmla="*/ 335 h 380"/>
              <a:gd name="T60" fmla="*/ 262 w 380"/>
              <a:gd name="T61" fmla="*/ 318 h 380"/>
              <a:gd name="T62" fmla="*/ 253 w 380"/>
              <a:gd name="T63" fmla="*/ 319 h 380"/>
              <a:gd name="T64" fmla="*/ 230 w 380"/>
              <a:gd name="T65" fmla="*/ 331 h 380"/>
              <a:gd name="T66" fmla="*/ 228 w 380"/>
              <a:gd name="T67" fmla="*/ 356 h 380"/>
              <a:gd name="T68" fmla="*/ 204 w 380"/>
              <a:gd name="T69" fmla="*/ 380 h 380"/>
              <a:gd name="T70" fmla="*/ 154 w 380"/>
              <a:gd name="T71" fmla="*/ 368 h 380"/>
              <a:gd name="T72" fmla="*/ 150 w 380"/>
              <a:gd name="T73" fmla="*/ 335 h 380"/>
              <a:gd name="T74" fmla="*/ 141 w 380"/>
              <a:gd name="T75" fmla="*/ 326 h 380"/>
              <a:gd name="T76" fmla="*/ 122 w 380"/>
              <a:gd name="T77" fmla="*/ 318 h 380"/>
              <a:gd name="T78" fmla="*/ 111 w 380"/>
              <a:gd name="T79" fmla="*/ 322 h 380"/>
              <a:gd name="T80" fmla="*/ 89 w 380"/>
              <a:gd name="T81" fmla="*/ 340 h 380"/>
              <a:gd name="T82" fmla="*/ 71 w 380"/>
              <a:gd name="T83" fmla="*/ 338 h 380"/>
              <a:gd name="T84" fmla="*/ 39 w 380"/>
              <a:gd name="T85" fmla="*/ 302 h 380"/>
              <a:gd name="T86" fmla="*/ 58 w 380"/>
              <a:gd name="T87" fmla="*/ 268 h 380"/>
              <a:gd name="T88" fmla="*/ 61 w 380"/>
              <a:gd name="T89" fmla="*/ 257 h 380"/>
              <a:gd name="T90" fmla="*/ 52 w 380"/>
              <a:gd name="T91" fmla="*/ 234 h 380"/>
              <a:gd name="T92" fmla="*/ 42 w 380"/>
              <a:gd name="T93" fmla="*/ 228 h 380"/>
              <a:gd name="T94" fmla="*/ 3 w 380"/>
              <a:gd name="T95" fmla="*/ 216 h 380"/>
              <a:gd name="T96" fmla="*/ 3 w 380"/>
              <a:gd name="T97" fmla="*/ 164 h 380"/>
              <a:gd name="T98" fmla="*/ 42 w 380"/>
              <a:gd name="T99" fmla="*/ 152 h 380"/>
              <a:gd name="T100" fmla="*/ 52 w 380"/>
              <a:gd name="T101" fmla="*/ 145 h 380"/>
              <a:gd name="T102" fmla="*/ 61 w 380"/>
              <a:gd name="T103" fmla="*/ 123 h 380"/>
              <a:gd name="T104" fmla="*/ 58 w 380"/>
              <a:gd name="T105" fmla="*/ 113 h 380"/>
              <a:gd name="T106" fmla="*/ 39 w 380"/>
              <a:gd name="T107" fmla="*/ 77 h 380"/>
              <a:gd name="T108" fmla="*/ 71 w 380"/>
              <a:gd name="T109" fmla="*/ 42 h 380"/>
              <a:gd name="T110" fmla="*/ 89 w 380"/>
              <a:gd name="T111" fmla="*/ 39 h 380"/>
              <a:gd name="T112" fmla="*/ 111 w 380"/>
              <a:gd name="T113" fmla="*/ 58 h 380"/>
              <a:gd name="T114" fmla="*/ 122 w 380"/>
              <a:gd name="T115" fmla="*/ 62 h 380"/>
              <a:gd name="T116" fmla="*/ 141 w 380"/>
              <a:gd name="T117" fmla="*/ 54 h 380"/>
              <a:gd name="T118" fmla="*/ 150 w 380"/>
              <a:gd name="T119" fmla="*/ 46 h 380"/>
              <a:gd name="T120" fmla="*/ 154 w 380"/>
              <a:gd name="T121" fmla="*/ 1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0" h="380">
                <a:moveTo>
                  <a:pt x="190" y="122"/>
                </a:moveTo>
                <a:lnTo>
                  <a:pt x="169" y="126"/>
                </a:lnTo>
                <a:lnTo>
                  <a:pt x="149" y="135"/>
                </a:lnTo>
                <a:lnTo>
                  <a:pt x="135" y="149"/>
                </a:lnTo>
                <a:lnTo>
                  <a:pt x="126" y="169"/>
                </a:lnTo>
                <a:lnTo>
                  <a:pt x="122" y="190"/>
                </a:lnTo>
                <a:lnTo>
                  <a:pt x="126" y="211"/>
                </a:lnTo>
                <a:lnTo>
                  <a:pt x="135" y="230"/>
                </a:lnTo>
                <a:lnTo>
                  <a:pt x="149" y="245"/>
                </a:lnTo>
                <a:lnTo>
                  <a:pt x="169" y="254"/>
                </a:lnTo>
                <a:lnTo>
                  <a:pt x="190" y="258"/>
                </a:lnTo>
                <a:lnTo>
                  <a:pt x="211" y="254"/>
                </a:lnTo>
                <a:lnTo>
                  <a:pt x="230" y="245"/>
                </a:lnTo>
                <a:lnTo>
                  <a:pt x="245" y="230"/>
                </a:lnTo>
                <a:lnTo>
                  <a:pt x="254" y="211"/>
                </a:lnTo>
                <a:lnTo>
                  <a:pt x="258" y="190"/>
                </a:lnTo>
                <a:lnTo>
                  <a:pt x="254" y="169"/>
                </a:lnTo>
                <a:lnTo>
                  <a:pt x="245" y="149"/>
                </a:lnTo>
                <a:lnTo>
                  <a:pt x="230" y="135"/>
                </a:lnTo>
                <a:lnTo>
                  <a:pt x="211" y="126"/>
                </a:lnTo>
                <a:lnTo>
                  <a:pt x="190" y="122"/>
                </a:lnTo>
                <a:close/>
                <a:moveTo>
                  <a:pt x="175" y="0"/>
                </a:moveTo>
                <a:lnTo>
                  <a:pt x="204" y="0"/>
                </a:lnTo>
                <a:lnTo>
                  <a:pt x="216" y="3"/>
                </a:lnTo>
                <a:lnTo>
                  <a:pt x="225" y="12"/>
                </a:lnTo>
                <a:lnTo>
                  <a:pt x="228" y="24"/>
                </a:lnTo>
                <a:lnTo>
                  <a:pt x="228" y="42"/>
                </a:lnTo>
                <a:lnTo>
                  <a:pt x="229" y="46"/>
                </a:lnTo>
                <a:lnTo>
                  <a:pt x="230" y="48"/>
                </a:lnTo>
                <a:lnTo>
                  <a:pt x="234" y="52"/>
                </a:lnTo>
                <a:lnTo>
                  <a:pt x="238" y="54"/>
                </a:lnTo>
                <a:lnTo>
                  <a:pt x="253" y="60"/>
                </a:lnTo>
                <a:lnTo>
                  <a:pt x="255" y="62"/>
                </a:lnTo>
                <a:lnTo>
                  <a:pt x="258" y="62"/>
                </a:lnTo>
                <a:lnTo>
                  <a:pt x="262" y="62"/>
                </a:lnTo>
                <a:lnTo>
                  <a:pt x="266" y="60"/>
                </a:lnTo>
                <a:lnTo>
                  <a:pt x="268" y="58"/>
                </a:lnTo>
                <a:lnTo>
                  <a:pt x="280" y="45"/>
                </a:lnTo>
                <a:lnTo>
                  <a:pt x="285" y="42"/>
                </a:lnTo>
                <a:lnTo>
                  <a:pt x="291" y="39"/>
                </a:lnTo>
                <a:lnTo>
                  <a:pt x="297" y="38"/>
                </a:lnTo>
                <a:lnTo>
                  <a:pt x="304" y="39"/>
                </a:lnTo>
                <a:lnTo>
                  <a:pt x="309" y="42"/>
                </a:lnTo>
                <a:lnTo>
                  <a:pt x="313" y="45"/>
                </a:lnTo>
                <a:lnTo>
                  <a:pt x="335" y="67"/>
                </a:lnTo>
                <a:lnTo>
                  <a:pt x="338" y="71"/>
                </a:lnTo>
                <a:lnTo>
                  <a:pt x="340" y="76"/>
                </a:lnTo>
                <a:lnTo>
                  <a:pt x="342" y="83"/>
                </a:lnTo>
                <a:lnTo>
                  <a:pt x="340" y="89"/>
                </a:lnTo>
                <a:lnTo>
                  <a:pt x="338" y="94"/>
                </a:lnTo>
                <a:lnTo>
                  <a:pt x="335" y="100"/>
                </a:lnTo>
                <a:lnTo>
                  <a:pt x="322" y="113"/>
                </a:lnTo>
                <a:lnTo>
                  <a:pt x="319" y="115"/>
                </a:lnTo>
                <a:lnTo>
                  <a:pt x="318" y="119"/>
                </a:lnTo>
                <a:lnTo>
                  <a:pt x="318" y="123"/>
                </a:lnTo>
                <a:lnTo>
                  <a:pt x="319" y="127"/>
                </a:lnTo>
                <a:lnTo>
                  <a:pt x="326" y="141"/>
                </a:lnTo>
                <a:lnTo>
                  <a:pt x="327" y="145"/>
                </a:lnTo>
                <a:lnTo>
                  <a:pt x="331" y="149"/>
                </a:lnTo>
                <a:lnTo>
                  <a:pt x="334" y="151"/>
                </a:lnTo>
                <a:lnTo>
                  <a:pt x="338" y="152"/>
                </a:lnTo>
                <a:lnTo>
                  <a:pt x="356" y="152"/>
                </a:lnTo>
                <a:lnTo>
                  <a:pt x="368" y="155"/>
                </a:lnTo>
                <a:lnTo>
                  <a:pt x="377" y="164"/>
                </a:lnTo>
                <a:lnTo>
                  <a:pt x="380" y="175"/>
                </a:lnTo>
                <a:lnTo>
                  <a:pt x="380" y="204"/>
                </a:lnTo>
                <a:lnTo>
                  <a:pt x="377" y="216"/>
                </a:lnTo>
                <a:lnTo>
                  <a:pt x="368" y="225"/>
                </a:lnTo>
                <a:lnTo>
                  <a:pt x="356" y="228"/>
                </a:lnTo>
                <a:lnTo>
                  <a:pt x="338" y="228"/>
                </a:lnTo>
                <a:lnTo>
                  <a:pt x="334" y="229"/>
                </a:lnTo>
                <a:lnTo>
                  <a:pt x="331" y="230"/>
                </a:lnTo>
                <a:lnTo>
                  <a:pt x="327" y="234"/>
                </a:lnTo>
                <a:lnTo>
                  <a:pt x="326" y="238"/>
                </a:lnTo>
                <a:lnTo>
                  <a:pt x="319" y="253"/>
                </a:lnTo>
                <a:lnTo>
                  <a:pt x="318" y="257"/>
                </a:lnTo>
                <a:lnTo>
                  <a:pt x="318" y="261"/>
                </a:lnTo>
                <a:lnTo>
                  <a:pt x="319" y="264"/>
                </a:lnTo>
                <a:lnTo>
                  <a:pt x="322" y="268"/>
                </a:lnTo>
                <a:lnTo>
                  <a:pt x="335" y="280"/>
                </a:lnTo>
                <a:lnTo>
                  <a:pt x="340" y="291"/>
                </a:lnTo>
                <a:lnTo>
                  <a:pt x="340" y="302"/>
                </a:lnTo>
                <a:lnTo>
                  <a:pt x="335" y="314"/>
                </a:lnTo>
                <a:lnTo>
                  <a:pt x="313" y="335"/>
                </a:lnTo>
                <a:lnTo>
                  <a:pt x="309" y="338"/>
                </a:lnTo>
                <a:lnTo>
                  <a:pt x="304" y="340"/>
                </a:lnTo>
                <a:lnTo>
                  <a:pt x="297" y="342"/>
                </a:lnTo>
                <a:lnTo>
                  <a:pt x="291" y="340"/>
                </a:lnTo>
                <a:lnTo>
                  <a:pt x="285" y="338"/>
                </a:lnTo>
                <a:lnTo>
                  <a:pt x="280" y="335"/>
                </a:lnTo>
                <a:lnTo>
                  <a:pt x="267" y="322"/>
                </a:lnTo>
                <a:lnTo>
                  <a:pt x="266" y="319"/>
                </a:lnTo>
                <a:lnTo>
                  <a:pt x="262" y="318"/>
                </a:lnTo>
                <a:lnTo>
                  <a:pt x="258" y="318"/>
                </a:lnTo>
                <a:lnTo>
                  <a:pt x="255" y="318"/>
                </a:lnTo>
                <a:lnTo>
                  <a:pt x="253" y="319"/>
                </a:lnTo>
                <a:lnTo>
                  <a:pt x="237" y="326"/>
                </a:lnTo>
                <a:lnTo>
                  <a:pt x="234" y="327"/>
                </a:lnTo>
                <a:lnTo>
                  <a:pt x="230" y="331"/>
                </a:lnTo>
                <a:lnTo>
                  <a:pt x="229" y="335"/>
                </a:lnTo>
                <a:lnTo>
                  <a:pt x="228" y="338"/>
                </a:lnTo>
                <a:lnTo>
                  <a:pt x="228" y="356"/>
                </a:lnTo>
                <a:lnTo>
                  <a:pt x="225" y="368"/>
                </a:lnTo>
                <a:lnTo>
                  <a:pt x="216" y="377"/>
                </a:lnTo>
                <a:lnTo>
                  <a:pt x="204" y="380"/>
                </a:lnTo>
                <a:lnTo>
                  <a:pt x="175" y="380"/>
                </a:lnTo>
                <a:lnTo>
                  <a:pt x="164" y="377"/>
                </a:lnTo>
                <a:lnTo>
                  <a:pt x="154" y="368"/>
                </a:lnTo>
                <a:lnTo>
                  <a:pt x="152" y="356"/>
                </a:lnTo>
                <a:lnTo>
                  <a:pt x="152" y="338"/>
                </a:lnTo>
                <a:lnTo>
                  <a:pt x="150" y="335"/>
                </a:lnTo>
                <a:lnTo>
                  <a:pt x="149" y="331"/>
                </a:lnTo>
                <a:lnTo>
                  <a:pt x="145" y="327"/>
                </a:lnTo>
                <a:lnTo>
                  <a:pt x="141" y="326"/>
                </a:lnTo>
                <a:lnTo>
                  <a:pt x="127" y="319"/>
                </a:lnTo>
                <a:lnTo>
                  <a:pt x="124" y="318"/>
                </a:lnTo>
                <a:lnTo>
                  <a:pt x="122" y="318"/>
                </a:lnTo>
                <a:lnTo>
                  <a:pt x="118" y="318"/>
                </a:lnTo>
                <a:lnTo>
                  <a:pt x="114" y="319"/>
                </a:lnTo>
                <a:lnTo>
                  <a:pt x="111" y="322"/>
                </a:lnTo>
                <a:lnTo>
                  <a:pt x="99" y="335"/>
                </a:lnTo>
                <a:lnTo>
                  <a:pt x="94" y="338"/>
                </a:lnTo>
                <a:lnTo>
                  <a:pt x="89" y="340"/>
                </a:lnTo>
                <a:lnTo>
                  <a:pt x="82" y="342"/>
                </a:lnTo>
                <a:lnTo>
                  <a:pt x="76" y="340"/>
                </a:lnTo>
                <a:lnTo>
                  <a:pt x="71" y="338"/>
                </a:lnTo>
                <a:lnTo>
                  <a:pt x="65" y="335"/>
                </a:lnTo>
                <a:lnTo>
                  <a:pt x="44" y="314"/>
                </a:lnTo>
                <a:lnTo>
                  <a:pt x="39" y="302"/>
                </a:lnTo>
                <a:lnTo>
                  <a:pt x="39" y="291"/>
                </a:lnTo>
                <a:lnTo>
                  <a:pt x="44" y="280"/>
                </a:lnTo>
                <a:lnTo>
                  <a:pt x="58" y="268"/>
                </a:lnTo>
                <a:lnTo>
                  <a:pt x="60" y="264"/>
                </a:lnTo>
                <a:lnTo>
                  <a:pt x="61" y="261"/>
                </a:lnTo>
                <a:lnTo>
                  <a:pt x="61" y="257"/>
                </a:lnTo>
                <a:lnTo>
                  <a:pt x="60" y="253"/>
                </a:lnTo>
                <a:lnTo>
                  <a:pt x="54" y="238"/>
                </a:lnTo>
                <a:lnTo>
                  <a:pt x="52" y="234"/>
                </a:lnTo>
                <a:lnTo>
                  <a:pt x="48" y="230"/>
                </a:lnTo>
                <a:lnTo>
                  <a:pt x="44" y="229"/>
                </a:lnTo>
                <a:lnTo>
                  <a:pt x="42" y="228"/>
                </a:lnTo>
                <a:lnTo>
                  <a:pt x="24" y="228"/>
                </a:lnTo>
                <a:lnTo>
                  <a:pt x="12" y="225"/>
                </a:lnTo>
                <a:lnTo>
                  <a:pt x="3" y="216"/>
                </a:lnTo>
                <a:lnTo>
                  <a:pt x="0" y="204"/>
                </a:lnTo>
                <a:lnTo>
                  <a:pt x="0" y="175"/>
                </a:lnTo>
                <a:lnTo>
                  <a:pt x="3" y="164"/>
                </a:lnTo>
                <a:lnTo>
                  <a:pt x="12" y="155"/>
                </a:lnTo>
                <a:lnTo>
                  <a:pt x="24" y="152"/>
                </a:lnTo>
                <a:lnTo>
                  <a:pt x="42" y="152"/>
                </a:lnTo>
                <a:lnTo>
                  <a:pt x="44" y="151"/>
                </a:lnTo>
                <a:lnTo>
                  <a:pt x="48" y="149"/>
                </a:lnTo>
                <a:lnTo>
                  <a:pt x="52" y="145"/>
                </a:lnTo>
                <a:lnTo>
                  <a:pt x="54" y="141"/>
                </a:lnTo>
                <a:lnTo>
                  <a:pt x="60" y="127"/>
                </a:lnTo>
                <a:lnTo>
                  <a:pt x="61" y="123"/>
                </a:lnTo>
                <a:lnTo>
                  <a:pt x="61" y="119"/>
                </a:lnTo>
                <a:lnTo>
                  <a:pt x="60" y="115"/>
                </a:lnTo>
                <a:lnTo>
                  <a:pt x="58" y="113"/>
                </a:lnTo>
                <a:lnTo>
                  <a:pt x="44" y="100"/>
                </a:lnTo>
                <a:lnTo>
                  <a:pt x="39" y="89"/>
                </a:lnTo>
                <a:lnTo>
                  <a:pt x="39" y="77"/>
                </a:lnTo>
                <a:lnTo>
                  <a:pt x="44" y="65"/>
                </a:lnTo>
                <a:lnTo>
                  <a:pt x="65" y="45"/>
                </a:lnTo>
                <a:lnTo>
                  <a:pt x="71" y="42"/>
                </a:lnTo>
                <a:lnTo>
                  <a:pt x="76" y="39"/>
                </a:lnTo>
                <a:lnTo>
                  <a:pt x="82" y="38"/>
                </a:lnTo>
                <a:lnTo>
                  <a:pt x="89" y="39"/>
                </a:lnTo>
                <a:lnTo>
                  <a:pt x="94" y="42"/>
                </a:lnTo>
                <a:lnTo>
                  <a:pt x="99" y="45"/>
                </a:lnTo>
                <a:lnTo>
                  <a:pt x="111" y="58"/>
                </a:lnTo>
                <a:lnTo>
                  <a:pt x="114" y="60"/>
                </a:lnTo>
                <a:lnTo>
                  <a:pt x="118" y="62"/>
                </a:lnTo>
                <a:lnTo>
                  <a:pt x="122" y="62"/>
                </a:lnTo>
                <a:lnTo>
                  <a:pt x="124" y="62"/>
                </a:lnTo>
                <a:lnTo>
                  <a:pt x="127" y="60"/>
                </a:lnTo>
                <a:lnTo>
                  <a:pt x="141" y="54"/>
                </a:lnTo>
                <a:lnTo>
                  <a:pt x="145" y="52"/>
                </a:lnTo>
                <a:lnTo>
                  <a:pt x="149" y="48"/>
                </a:lnTo>
                <a:lnTo>
                  <a:pt x="150" y="46"/>
                </a:lnTo>
                <a:lnTo>
                  <a:pt x="152" y="42"/>
                </a:lnTo>
                <a:lnTo>
                  <a:pt x="152" y="24"/>
                </a:lnTo>
                <a:lnTo>
                  <a:pt x="154" y="12"/>
                </a:lnTo>
                <a:lnTo>
                  <a:pt x="164" y="3"/>
                </a:lnTo>
                <a:lnTo>
                  <a:pt x="17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6" name="Freeform 153"/>
          <p:cNvSpPr>
            <a:spLocks noEditPoints="1"/>
          </p:cNvSpPr>
          <p:nvPr/>
        </p:nvSpPr>
        <p:spPr bwMode="auto">
          <a:xfrm>
            <a:off x="4665324" y="5362384"/>
            <a:ext cx="419739" cy="419738"/>
          </a:xfrm>
          <a:custGeom>
            <a:avLst/>
            <a:gdLst>
              <a:gd name="T0" fmla="*/ 103 w 278"/>
              <a:gd name="T1" fmla="*/ 103 h 278"/>
              <a:gd name="T2" fmla="*/ 93 w 278"/>
              <a:gd name="T3" fmla="*/ 158 h 278"/>
              <a:gd name="T4" fmla="*/ 139 w 278"/>
              <a:gd name="T5" fmla="*/ 189 h 278"/>
              <a:gd name="T6" fmla="*/ 185 w 278"/>
              <a:gd name="T7" fmla="*/ 158 h 278"/>
              <a:gd name="T8" fmla="*/ 174 w 278"/>
              <a:gd name="T9" fmla="*/ 103 h 278"/>
              <a:gd name="T10" fmla="*/ 128 w 278"/>
              <a:gd name="T11" fmla="*/ 0 h 278"/>
              <a:gd name="T12" fmla="*/ 160 w 278"/>
              <a:gd name="T13" fmla="*/ 4 h 278"/>
              <a:gd name="T14" fmla="*/ 166 w 278"/>
              <a:gd name="T15" fmla="*/ 17 h 278"/>
              <a:gd name="T16" fmla="*/ 170 w 278"/>
              <a:gd name="T17" fmla="*/ 38 h 278"/>
              <a:gd name="T18" fmla="*/ 187 w 278"/>
              <a:gd name="T19" fmla="*/ 45 h 278"/>
              <a:gd name="T20" fmla="*/ 196 w 278"/>
              <a:gd name="T21" fmla="*/ 43 h 278"/>
              <a:gd name="T22" fmla="*/ 213 w 278"/>
              <a:gd name="T23" fmla="*/ 29 h 278"/>
              <a:gd name="T24" fmla="*/ 225 w 278"/>
              <a:gd name="T25" fmla="*/ 31 h 278"/>
              <a:gd name="T26" fmla="*/ 247 w 278"/>
              <a:gd name="T27" fmla="*/ 52 h 278"/>
              <a:gd name="T28" fmla="*/ 249 w 278"/>
              <a:gd name="T29" fmla="*/ 65 h 278"/>
              <a:gd name="T30" fmla="*/ 236 w 278"/>
              <a:gd name="T31" fmla="*/ 82 h 278"/>
              <a:gd name="T32" fmla="*/ 233 w 278"/>
              <a:gd name="T33" fmla="*/ 90 h 278"/>
              <a:gd name="T34" fmla="*/ 241 w 278"/>
              <a:gd name="T35" fmla="*/ 107 h 278"/>
              <a:gd name="T36" fmla="*/ 261 w 278"/>
              <a:gd name="T37" fmla="*/ 111 h 278"/>
              <a:gd name="T38" fmla="*/ 274 w 278"/>
              <a:gd name="T39" fmla="*/ 118 h 278"/>
              <a:gd name="T40" fmla="*/ 278 w 278"/>
              <a:gd name="T41" fmla="*/ 151 h 278"/>
              <a:gd name="T42" fmla="*/ 271 w 278"/>
              <a:gd name="T43" fmla="*/ 164 h 278"/>
              <a:gd name="T44" fmla="*/ 247 w 278"/>
              <a:gd name="T45" fmla="*/ 168 h 278"/>
              <a:gd name="T46" fmla="*/ 238 w 278"/>
              <a:gd name="T47" fmla="*/ 174 h 278"/>
              <a:gd name="T48" fmla="*/ 233 w 278"/>
              <a:gd name="T49" fmla="*/ 191 h 278"/>
              <a:gd name="T50" fmla="*/ 245 w 278"/>
              <a:gd name="T51" fmla="*/ 206 h 278"/>
              <a:gd name="T52" fmla="*/ 245 w 278"/>
              <a:gd name="T53" fmla="*/ 229 h 278"/>
              <a:gd name="T54" fmla="*/ 221 w 278"/>
              <a:gd name="T55" fmla="*/ 249 h 278"/>
              <a:gd name="T56" fmla="*/ 208 w 278"/>
              <a:gd name="T57" fmla="*/ 247 h 278"/>
              <a:gd name="T58" fmla="*/ 192 w 278"/>
              <a:gd name="T59" fmla="*/ 233 h 278"/>
              <a:gd name="T60" fmla="*/ 185 w 278"/>
              <a:gd name="T61" fmla="*/ 234 h 278"/>
              <a:gd name="T62" fmla="*/ 168 w 278"/>
              <a:gd name="T63" fmla="*/ 243 h 278"/>
              <a:gd name="T64" fmla="*/ 166 w 278"/>
              <a:gd name="T65" fmla="*/ 266 h 278"/>
              <a:gd name="T66" fmla="*/ 154 w 278"/>
              <a:gd name="T67" fmla="*/ 276 h 278"/>
              <a:gd name="T68" fmla="*/ 123 w 278"/>
              <a:gd name="T69" fmla="*/ 276 h 278"/>
              <a:gd name="T70" fmla="*/ 113 w 278"/>
              <a:gd name="T71" fmla="*/ 266 h 278"/>
              <a:gd name="T72" fmla="*/ 110 w 278"/>
              <a:gd name="T73" fmla="*/ 243 h 278"/>
              <a:gd name="T74" fmla="*/ 93 w 278"/>
              <a:gd name="T75" fmla="*/ 234 h 278"/>
              <a:gd name="T76" fmla="*/ 85 w 278"/>
              <a:gd name="T77" fmla="*/ 233 h 278"/>
              <a:gd name="T78" fmla="*/ 69 w 278"/>
              <a:gd name="T79" fmla="*/ 247 h 278"/>
              <a:gd name="T80" fmla="*/ 56 w 278"/>
              <a:gd name="T81" fmla="*/ 249 h 278"/>
              <a:gd name="T82" fmla="*/ 33 w 278"/>
              <a:gd name="T83" fmla="*/ 229 h 278"/>
              <a:gd name="T84" fmla="*/ 33 w 278"/>
              <a:gd name="T85" fmla="*/ 206 h 278"/>
              <a:gd name="T86" fmla="*/ 45 w 278"/>
              <a:gd name="T87" fmla="*/ 191 h 278"/>
              <a:gd name="T88" fmla="*/ 39 w 278"/>
              <a:gd name="T89" fmla="*/ 174 h 278"/>
              <a:gd name="T90" fmla="*/ 30 w 278"/>
              <a:gd name="T91" fmla="*/ 168 h 278"/>
              <a:gd name="T92" fmla="*/ 8 w 278"/>
              <a:gd name="T93" fmla="*/ 164 h 278"/>
              <a:gd name="T94" fmla="*/ 0 w 278"/>
              <a:gd name="T95" fmla="*/ 151 h 278"/>
              <a:gd name="T96" fmla="*/ 4 w 278"/>
              <a:gd name="T97" fmla="*/ 118 h 278"/>
              <a:gd name="T98" fmla="*/ 17 w 278"/>
              <a:gd name="T99" fmla="*/ 111 h 278"/>
              <a:gd name="T100" fmla="*/ 38 w 278"/>
              <a:gd name="T101" fmla="*/ 107 h 278"/>
              <a:gd name="T102" fmla="*/ 45 w 278"/>
              <a:gd name="T103" fmla="*/ 90 h 278"/>
              <a:gd name="T104" fmla="*/ 43 w 278"/>
              <a:gd name="T105" fmla="*/ 82 h 278"/>
              <a:gd name="T106" fmla="*/ 29 w 278"/>
              <a:gd name="T107" fmla="*/ 56 h 278"/>
              <a:gd name="T108" fmla="*/ 52 w 278"/>
              <a:gd name="T109" fmla="*/ 31 h 278"/>
              <a:gd name="T110" fmla="*/ 65 w 278"/>
              <a:gd name="T111" fmla="*/ 29 h 278"/>
              <a:gd name="T112" fmla="*/ 82 w 278"/>
              <a:gd name="T113" fmla="*/ 43 h 278"/>
              <a:gd name="T114" fmla="*/ 92 w 278"/>
              <a:gd name="T115" fmla="*/ 45 h 278"/>
              <a:gd name="T116" fmla="*/ 107 w 278"/>
              <a:gd name="T117" fmla="*/ 38 h 278"/>
              <a:gd name="T118" fmla="*/ 111 w 278"/>
              <a:gd name="T119" fmla="*/ 17 h 278"/>
              <a:gd name="T120" fmla="*/ 118 w 278"/>
              <a:gd name="T121" fmla="*/ 4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8" h="278">
                <a:moveTo>
                  <a:pt x="139" y="89"/>
                </a:moveTo>
                <a:lnTo>
                  <a:pt x="119" y="93"/>
                </a:lnTo>
                <a:lnTo>
                  <a:pt x="103" y="103"/>
                </a:lnTo>
                <a:lnTo>
                  <a:pt x="93" y="120"/>
                </a:lnTo>
                <a:lnTo>
                  <a:pt x="89" y="139"/>
                </a:lnTo>
                <a:lnTo>
                  <a:pt x="93" y="158"/>
                </a:lnTo>
                <a:lnTo>
                  <a:pt x="103" y="174"/>
                </a:lnTo>
                <a:lnTo>
                  <a:pt x="119" y="185"/>
                </a:lnTo>
                <a:lnTo>
                  <a:pt x="139" y="189"/>
                </a:lnTo>
                <a:lnTo>
                  <a:pt x="158" y="185"/>
                </a:lnTo>
                <a:lnTo>
                  <a:pt x="174" y="174"/>
                </a:lnTo>
                <a:lnTo>
                  <a:pt x="185" y="158"/>
                </a:lnTo>
                <a:lnTo>
                  <a:pt x="189" y="139"/>
                </a:lnTo>
                <a:lnTo>
                  <a:pt x="185" y="120"/>
                </a:lnTo>
                <a:lnTo>
                  <a:pt x="174" y="103"/>
                </a:lnTo>
                <a:lnTo>
                  <a:pt x="158" y="93"/>
                </a:lnTo>
                <a:lnTo>
                  <a:pt x="139" y="89"/>
                </a:lnTo>
                <a:close/>
                <a:moveTo>
                  <a:pt x="128" y="0"/>
                </a:moveTo>
                <a:lnTo>
                  <a:pt x="149" y="0"/>
                </a:lnTo>
                <a:lnTo>
                  <a:pt x="154" y="1"/>
                </a:lnTo>
                <a:lnTo>
                  <a:pt x="160" y="4"/>
                </a:lnTo>
                <a:lnTo>
                  <a:pt x="164" y="8"/>
                </a:lnTo>
                <a:lnTo>
                  <a:pt x="166" y="12"/>
                </a:lnTo>
                <a:lnTo>
                  <a:pt x="166" y="17"/>
                </a:lnTo>
                <a:lnTo>
                  <a:pt x="166" y="31"/>
                </a:lnTo>
                <a:lnTo>
                  <a:pt x="168" y="34"/>
                </a:lnTo>
                <a:lnTo>
                  <a:pt x="170" y="38"/>
                </a:lnTo>
                <a:lnTo>
                  <a:pt x="174" y="41"/>
                </a:lnTo>
                <a:lnTo>
                  <a:pt x="185" y="45"/>
                </a:lnTo>
                <a:lnTo>
                  <a:pt x="187" y="45"/>
                </a:lnTo>
                <a:lnTo>
                  <a:pt x="189" y="46"/>
                </a:lnTo>
                <a:lnTo>
                  <a:pt x="192" y="45"/>
                </a:lnTo>
                <a:lnTo>
                  <a:pt x="196" y="43"/>
                </a:lnTo>
                <a:lnTo>
                  <a:pt x="206" y="34"/>
                </a:lnTo>
                <a:lnTo>
                  <a:pt x="208" y="31"/>
                </a:lnTo>
                <a:lnTo>
                  <a:pt x="213" y="29"/>
                </a:lnTo>
                <a:lnTo>
                  <a:pt x="217" y="29"/>
                </a:lnTo>
                <a:lnTo>
                  <a:pt x="221" y="29"/>
                </a:lnTo>
                <a:lnTo>
                  <a:pt x="225" y="31"/>
                </a:lnTo>
                <a:lnTo>
                  <a:pt x="229" y="34"/>
                </a:lnTo>
                <a:lnTo>
                  <a:pt x="245" y="48"/>
                </a:lnTo>
                <a:lnTo>
                  <a:pt x="247" y="52"/>
                </a:lnTo>
                <a:lnTo>
                  <a:pt x="249" y="56"/>
                </a:lnTo>
                <a:lnTo>
                  <a:pt x="250" y="60"/>
                </a:lnTo>
                <a:lnTo>
                  <a:pt x="249" y="65"/>
                </a:lnTo>
                <a:lnTo>
                  <a:pt x="247" y="69"/>
                </a:lnTo>
                <a:lnTo>
                  <a:pt x="245" y="73"/>
                </a:lnTo>
                <a:lnTo>
                  <a:pt x="236" y="82"/>
                </a:lnTo>
                <a:lnTo>
                  <a:pt x="233" y="85"/>
                </a:lnTo>
                <a:lnTo>
                  <a:pt x="233" y="88"/>
                </a:lnTo>
                <a:lnTo>
                  <a:pt x="233" y="90"/>
                </a:lnTo>
                <a:lnTo>
                  <a:pt x="233" y="94"/>
                </a:lnTo>
                <a:lnTo>
                  <a:pt x="238" y="105"/>
                </a:lnTo>
                <a:lnTo>
                  <a:pt x="241" y="107"/>
                </a:lnTo>
                <a:lnTo>
                  <a:pt x="244" y="110"/>
                </a:lnTo>
                <a:lnTo>
                  <a:pt x="247" y="111"/>
                </a:lnTo>
                <a:lnTo>
                  <a:pt x="261" y="111"/>
                </a:lnTo>
                <a:lnTo>
                  <a:pt x="266" y="113"/>
                </a:lnTo>
                <a:lnTo>
                  <a:pt x="271" y="115"/>
                </a:lnTo>
                <a:lnTo>
                  <a:pt x="274" y="118"/>
                </a:lnTo>
                <a:lnTo>
                  <a:pt x="276" y="123"/>
                </a:lnTo>
                <a:lnTo>
                  <a:pt x="278" y="128"/>
                </a:lnTo>
                <a:lnTo>
                  <a:pt x="278" y="151"/>
                </a:lnTo>
                <a:lnTo>
                  <a:pt x="276" y="156"/>
                </a:lnTo>
                <a:lnTo>
                  <a:pt x="274" y="160"/>
                </a:lnTo>
                <a:lnTo>
                  <a:pt x="271" y="164"/>
                </a:lnTo>
                <a:lnTo>
                  <a:pt x="266" y="166"/>
                </a:lnTo>
                <a:lnTo>
                  <a:pt x="261" y="168"/>
                </a:lnTo>
                <a:lnTo>
                  <a:pt x="247" y="168"/>
                </a:lnTo>
                <a:lnTo>
                  <a:pt x="244" y="168"/>
                </a:lnTo>
                <a:lnTo>
                  <a:pt x="241" y="170"/>
                </a:lnTo>
                <a:lnTo>
                  <a:pt x="238" y="174"/>
                </a:lnTo>
                <a:lnTo>
                  <a:pt x="233" y="185"/>
                </a:lnTo>
                <a:lnTo>
                  <a:pt x="233" y="187"/>
                </a:lnTo>
                <a:lnTo>
                  <a:pt x="233" y="191"/>
                </a:lnTo>
                <a:lnTo>
                  <a:pt x="233" y="194"/>
                </a:lnTo>
                <a:lnTo>
                  <a:pt x="236" y="196"/>
                </a:lnTo>
                <a:lnTo>
                  <a:pt x="245" y="206"/>
                </a:lnTo>
                <a:lnTo>
                  <a:pt x="249" y="213"/>
                </a:lnTo>
                <a:lnTo>
                  <a:pt x="249" y="221"/>
                </a:lnTo>
                <a:lnTo>
                  <a:pt x="245" y="229"/>
                </a:lnTo>
                <a:lnTo>
                  <a:pt x="229" y="245"/>
                </a:lnTo>
                <a:lnTo>
                  <a:pt x="225" y="247"/>
                </a:lnTo>
                <a:lnTo>
                  <a:pt x="221" y="249"/>
                </a:lnTo>
                <a:lnTo>
                  <a:pt x="217" y="250"/>
                </a:lnTo>
                <a:lnTo>
                  <a:pt x="213" y="249"/>
                </a:lnTo>
                <a:lnTo>
                  <a:pt x="208" y="247"/>
                </a:lnTo>
                <a:lnTo>
                  <a:pt x="206" y="245"/>
                </a:lnTo>
                <a:lnTo>
                  <a:pt x="196" y="236"/>
                </a:lnTo>
                <a:lnTo>
                  <a:pt x="192" y="233"/>
                </a:lnTo>
                <a:lnTo>
                  <a:pt x="189" y="233"/>
                </a:lnTo>
                <a:lnTo>
                  <a:pt x="186" y="233"/>
                </a:lnTo>
                <a:lnTo>
                  <a:pt x="185" y="234"/>
                </a:lnTo>
                <a:lnTo>
                  <a:pt x="174" y="238"/>
                </a:lnTo>
                <a:lnTo>
                  <a:pt x="170" y="241"/>
                </a:lnTo>
                <a:lnTo>
                  <a:pt x="168" y="243"/>
                </a:lnTo>
                <a:lnTo>
                  <a:pt x="166" y="247"/>
                </a:lnTo>
                <a:lnTo>
                  <a:pt x="166" y="261"/>
                </a:lnTo>
                <a:lnTo>
                  <a:pt x="166" y="266"/>
                </a:lnTo>
                <a:lnTo>
                  <a:pt x="164" y="271"/>
                </a:lnTo>
                <a:lnTo>
                  <a:pt x="160" y="275"/>
                </a:lnTo>
                <a:lnTo>
                  <a:pt x="154" y="276"/>
                </a:lnTo>
                <a:lnTo>
                  <a:pt x="149" y="278"/>
                </a:lnTo>
                <a:lnTo>
                  <a:pt x="128" y="278"/>
                </a:lnTo>
                <a:lnTo>
                  <a:pt x="123" y="276"/>
                </a:lnTo>
                <a:lnTo>
                  <a:pt x="118" y="275"/>
                </a:lnTo>
                <a:lnTo>
                  <a:pt x="114" y="271"/>
                </a:lnTo>
                <a:lnTo>
                  <a:pt x="113" y="266"/>
                </a:lnTo>
                <a:lnTo>
                  <a:pt x="111" y="261"/>
                </a:lnTo>
                <a:lnTo>
                  <a:pt x="111" y="247"/>
                </a:lnTo>
                <a:lnTo>
                  <a:pt x="110" y="243"/>
                </a:lnTo>
                <a:lnTo>
                  <a:pt x="107" y="241"/>
                </a:lnTo>
                <a:lnTo>
                  <a:pt x="103" y="238"/>
                </a:lnTo>
                <a:lnTo>
                  <a:pt x="93" y="234"/>
                </a:lnTo>
                <a:lnTo>
                  <a:pt x="92" y="233"/>
                </a:lnTo>
                <a:lnTo>
                  <a:pt x="89" y="233"/>
                </a:lnTo>
                <a:lnTo>
                  <a:pt x="85" y="233"/>
                </a:lnTo>
                <a:lnTo>
                  <a:pt x="82" y="236"/>
                </a:lnTo>
                <a:lnTo>
                  <a:pt x="72" y="245"/>
                </a:lnTo>
                <a:lnTo>
                  <a:pt x="69" y="247"/>
                </a:lnTo>
                <a:lnTo>
                  <a:pt x="65" y="249"/>
                </a:lnTo>
                <a:lnTo>
                  <a:pt x="60" y="250"/>
                </a:lnTo>
                <a:lnTo>
                  <a:pt x="56" y="249"/>
                </a:lnTo>
                <a:lnTo>
                  <a:pt x="52" y="247"/>
                </a:lnTo>
                <a:lnTo>
                  <a:pt x="48" y="245"/>
                </a:lnTo>
                <a:lnTo>
                  <a:pt x="33" y="229"/>
                </a:lnTo>
                <a:lnTo>
                  <a:pt x="29" y="221"/>
                </a:lnTo>
                <a:lnTo>
                  <a:pt x="29" y="213"/>
                </a:lnTo>
                <a:lnTo>
                  <a:pt x="33" y="206"/>
                </a:lnTo>
                <a:lnTo>
                  <a:pt x="43" y="196"/>
                </a:lnTo>
                <a:lnTo>
                  <a:pt x="45" y="194"/>
                </a:lnTo>
                <a:lnTo>
                  <a:pt x="45" y="191"/>
                </a:lnTo>
                <a:lnTo>
                  <a:pt x="45" y="187"/>
                </a:lnTo>
                <a:lnTo>
                  <a:pt x="45" y="185"/>
                </a:lnTo>
                <a:lnTo>
                  <a:pt x="39" y="174"/>
                </a:lnTo>
                <a:lnTo>
                  <a:pt x="38" y="170"/>
                </a:lnTo>
                <a:lnTo>
                  <a:pt x="34" y="168"/>
                </a:lnTo>
                <a:lnTo>
                  <a:pt x="30" y="168"/>
                </a:lnTo>
                <a:lnTo>
                  <a:pt x="17" y="168"/>
                </a:lnTo>
                <a:lnTo>
                  <a:pt x="12" y="166"/>
                </a:lnTo>
                <a:lnTo>
                  <a:pt x="8" y="164"/>
                </a:lnTo>
                <a:lnTo>
                  <a:pt x="4" y="160"/>
                </a:lnTo>
                <a:lnTo>
                  <a:pt x="1" y="156"/>
                </a:lnTo>
                <a:lnTo>
                  <a:pt x="0" y="151"/>
                </a:lnTo>
                <a:lnTo>
                  <a:pt x="0" y="128"/>
                </a:lnTo>
                <a:lnTo>
                  <a:pt x="1" y="123"/>
                </a:lnTo>
                <a:lnTo>
                  <a:pt x="4" y="118"/>
                </a:lnTo>
                <a:lnTo>
                  <a:pt x="8" y="115"/>
                </a:lnTo>
                <a:lnTo>
                  <a:pt x="12" y="113"/>
                </a:lnTo>
                <a:lnTo>
                  <a:pt x="17" y="111"/>
                </a:lnTo>
                <a:lnTo>
                  <a:pt x="30" y="111"/>
                </a:lnTo>
                <a:lnTo>
                  <a:pt x="34" y="110"/>
                </a:lnTo>
                <a:lnTo>
                  <a:pt x="38" y="107"/>
                </a:lnTo>
                <a:lnTo>
                  <a:pt x="39" y="105"/>
                </a:lnTo>
                <a:lnTo>
                  <a:pt x="45" y="94"/>
                </a:lnTo>
                <a:lnTo>
                  <a:pt x="45" y="90"/>
                </a:lnTo>
                <a:lnTo>
                  <a:pt x="45" y="88"/>
                </a:lnTo>
                <a:lnTo>
                  <a:pt x="45" y="85"/>
                </a:lnTo>
                <a:lnTo>
                  <a:pt x="43" y="82"/>
                </a:lnTo>
                <a:lnTo>
                  <a:pt x="33" y="73"/>
                </a:lnTo>
                <a:lnTo>
                  <a:pt x="29" y="65"/>
                </a:lnTo>
                <a:lnTo>
                  <a:pt x="29" y="56"/>
                </a:lnTo>
                <a:lnTo>
                  <a:pt x="33" y="48"/>
                </a:lnTo>
                <a:lnTo>
                  <a:pt x="48" y="34"/>
                </a:lnTo>
                <a:lnTo>
                  <a:pt x="52" y="31"/>
                </a:lnTo>
                <a:lnTo>
                  <a:pt x="56" y="29"/>
                </a:lnTo>
                <a:lnTo>
                  <a:pt x="60" y="29"/>
                </a:lnTo>
                <a:lnTo>
                  <a:pt x="65" y="29"/>
                </a:lnTo>
                <a:lnTo>
                  <a:pt x="69" y="31"/>
                </a:lnTo>
                <a:lnTo>
                  <a:pt x="72" y="34"/>
                </a:lnTo>
                <a:lnTo>
                  <a:pt x="82" y="43"/>
                </a:lnTo>
                <a:lnTo>
                  <a:pt x="85" y="45"/>
                </a:lnTo>
                <a:lnTo>
                  <a:pt x="89" y="46"/>
                </a:lnTo>
                <a:lnTo>
                  <a:pt x="92" y="45"/>
                </a:lnTo>
                <a:lnTo>
                  <a:pt x="93" y="45"/>
                </a:lnTo>
                <a:lnTo>
                  <a:pt x="103" y="41"/>
                </a:lnTo>
                <a:lnTo>
                  <a:pt x="107" y="38"/>
                </a:lnTo>
                <a:lnTo>
                  <a:pt x="110" y="34"/>
                </a:lnTo>
                <a:lnTo>
                  <a:pt x="111" y="31"/>
                </a:lnTo>
                <a:lnTo>
                  <a:pt x="111" y="17"/>
                </a:lnTo>
                <a:lnTo>
                  <a:pt x="113" y="12"/>
                </a:lnTo>
                <a:lnTo>
                  <a:pt x="114" y="8"/>
                </a:lnTo>
                <a:lnTo>
                  <a:pt x="118" y="4"/>
                </a:lnTo>
                <a:lnTo>
                  <a:pt x="123" y="1"/>
                </a:lnTo>
                <a:lnTo>
                  <a:pt x="128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7" name="Freeform 154"/>
          <p:cNvSpPr>
            <a:spLocks noEditPoints="1"/>
          </p:cNvSpPr>
          <p:nvPr/>
        </p:nvSpPr>
        <p:spPr bwMode="auto">
          <a:xfrm>
            <a:off x="4574733" y="5798732"/>
            <a:ext cx="385012" cy="386522"/>
          </a:xfrm>
          <a:custGeom>
            <a:avLst/>
            <a:gdLst>
              <a:gd name="T0" fmla="*/ 95 w 255"/>
              <a:gd name="T1" fmla="*/ 96 h 256"/>
              <a:gd name="T2" fmla="*/ 85 w 255"/>
              <a:gd name="T3" fmla="*/ 146 h 256"/>
              <a:gd name="T4" fmla="*/ 128 w 255"/>
              <a:gd name="T5" fmla="*/ 174 h 256"/>
              <a:gd name="T6" fmla="*/ 170 w 255"/>
              <a:gd name="T7" fmla="*/ 146 h 256"/>
              <a:gd name="T8" fmla="*/ 160 w 255"/>
              <a:gd name="T9" fmla="*/ 96 h 256"/>
              <a:gd name="T10" fmla="*/ 118 w 255"/>
              <a:gd name="T11" fmla="*/ 0 h 256"/>
              <a:gd name="T12" fmla="*/ 146 w 255"/>
              <a:gd name="T13" fmla="*/ 3 h 256"/>
              <a:gd name="T14" fmla="*/ 153 w 255"/>
              <a:gd name="T15" fmla="*/ 16 h 256"/>
              <a:gd name="T16" fmla="*/ 157 w 255"/>
              <a:gd name="T17" fmla="*/ 34 h 256"/>
              <a:gd name="T18" fmla="*/ 171 w 255"/>
              <a:gd name="T19" fmla="*/ 41 h 256"/>
              <a:gd name="T20" fmla="*/ 180 w 255"/>
              <a:gd name="T21" fmla="*/ 40 h 256"/>
              <a:gd name="T22" fmla="*/ 196 w 255"/>
              <a:gd name="T23" fmla="*/ 26 h 256"/>
              <a:gd name="T24" fmla="*/ 208 w 255"/>
              <a:gd name="T25" fmla="*/ 28 h 256"/>
              <a:gd name="T26" fmla="*/ 228 w 255"/>
              <a:gd name="T27" fmla="*/ 47 h 256"/>
              <a:gd name="T28" fmla="*/ 229 w 255"/>
              <a:gd name="T29" fmla="*/ 59 h 256"/>
              <a:gd name="T30" fmla="*/ 217 w 255"/>
              <a:gd name="T31" fmla="*/ 76 h 256"/>
              <a:gd name="T32" fmla="*/ 214 w 255"/>
              <a:gd name="T33" fmla="*/ 83 h 256"/>
              <a:gd name="T34" fmla="*/ 221 w 255"/>
              <a:gd name="T35" fmla="*/ 100 h 256"/>
              <a:gd name="T36" fmla="*/ 239 w 255"/>
              <a:gd name="T37" fmla="*/ 102 h 256"/>
              <a:gd name="T38" fmla="*/ 252 w 255"/>
              <a:gd name="T39" fmla="*/ 109 h 256"/>
              <a:gd name="T40" fmla="*/ 255 w 255"/>
              <a:gd name="T41" fmla="*/ 138 h 256"/>
              <a:gd name="T42" fmla="*/ 250 w 255"/>
              <a:gd name="T43" fmla="*/ 151 h 256"/>
              <a:gd name="T44" fmla="*/ 228 w 255"/>
              <a:gd name="T45" fmla="*/ 153 h 256"/>
              <a:gd name="T46" fmla="*/ 220 w 255"/>
              <a:gd name="T47" fmla="*/ 160 h 256"/>
              <a:gd name="T48" fmla="*/ 214 w 255"/>
              <a:gd name="T49" fmla="*/ 176 h 256"/>
              <a:gd name="T50" fmla="*/ 225 w 255"/>
              <a:gd name="T51" fmla="*/ 189 h 256"/>
              <a:gd name="T52" fmla="*/ 225 w 255"/>
              <a:gd name="T53" fmla="*/ 211 h 256"/>
              <a:gd name="T54" fmla="*/ 204 w 255"/>
              <a:gd name="T55" fmla="*/ 229 h 256"/>
              <a:gd name="T56" fmla="*/ 192 w 255"/>
              <a:gd name="T57" fmla="*/ 228 h 256"/>
              <a:gd name="T58" fmla="*/ 178 w 255"/>
              <a:gd name="T59" fmla="*/ 215 h 256"/>
              <a:gd name="T60" fmla="*/ 170 w 255"/>
              <a:gd name="T61" fmla="*/ 216 h 256"/>
              <a:gd name="T62" fmla="*/ 154 w 255"/>
              <a:gd name="T63" fmla="*/ 225 h 256"/>
              <a:gd name="T64" fmla="*/ 153 w 255"/>
              <a:gd name="T65" fmla="*/ 245 h 256"/>
              <a:gd name="T66" fmla="*/ 142 w 255"/>
              <a:gd name="T67" fmla="*/ 256 h 256"/>
              <a:gd name="T68" fmla="*/ 112 w 255"/>
              <a:gd name="T69" fmla="*/ 256 h 256"/>
              <a:gd name="T70" fmla="*/ 103 w 255"/>
              <a:gd name="T71" fmla="*/ 245 h 256"/>
              <a:gd name="T72" fmla="*/ 101 w 255"/>
              <a:gd name="T73" fmla="*/ 225 h 256"/>
              <a:gd name="T74" fmla="*/ 86 w 255"/>
              <a:gd name="T75" fmla="*/ 216 h 256"/>
              <a:gd name="T76" fmla="*/ 78 w 255"/>
              <a:gd name="T77" fmla="*/ 215 h 256"/>
              <a:gd name="T78" fmla="*/ 63 w 255"/>
              <a:gd name="T79" fmla="*/ 228 h 256"/>
              <a:gd name="T80" fmla="*/ 51 w 255"/>
              <a:gd name="T81" fmla="*/ 229 h 256"/>
              <a:gd name="T82" fmla="*/ 30 w 255"/>
              <a:gd name="T83" fmla="*/ 211 h 256"/>
              <a:gd name="T84" fmla="*/ 30 w 255"/>
              <a:gd name="T85" fmla="*/ 189 h 256"/>
              <a:gd name="T86" fmla="*/ 40 w 255"/>
              <a:gd name="T87" fmla="*/ 176 h 256"/>
              <a:gd name="T88" fmla="*/ 36 w 255"/>
              <a:gd name="T89" fmla="*/ 160 h 256"/>
              <a:gd name="T90" fmla="*/ 27 w 255"/>
              <a:gd name="T91" fmla="*/ 153 h 256"/>
              <a:gd name="T92" fmla="*/ 6 w 255"/>
              <a:gd name="T93" fmla="*/ 151 h 256"/>
              <a:gd name="T94" fmla="*/ 0 w 255"/>
              <a:gd name="T95" fmla="*/ 138 h 256"/>
              <a:gd name="T96" fmla="*/ 2 w 255"/>
              <a:gd name="T97" fmla="*/ 109 h 256"/>
              <a:gd name="T98" fmla="*/ 16 w 255"/>
              <a:gd name="T99" fmla="*/ 102 h 256"/>
              <a:gd name="T100" fmla="*/ 34 w 255"/>
              <a:gd name="T101" fmla="*/ 100 h 256"/>
              <a:gd name="T102" fmla="*/ 40 w 255"/>
              <a:gd name="T103" fmla="*/ 83 h 256"/>
              <a:gd name="T104" fmla="*/ 39 w 255"/>
              <a:gd name="T105" fmla="*/ 76 h 256"/>
              <a:gd name="T106" fmla="*/ 26 w 255"/>
              <a:gd name="T107" fmla="*/ 51 h 256"/>
              <a:gd name="T108" fmla="*/ 47 w 255"/>
              <a:gd name="T109" fmla="*/ 28 h 256"/>
              <a:gd name="T110" fmla="*/ 60 w 255"/>
              <a:gd name="T111" fmla="*/ 26 h 256"/>
              <a:gd name="T112" fmla="*/ 76 w 255"/>
              <a:gd name="T113" fmla="*/ 40 h 256"/>
              <a:gd name="T114" fmla="*/ 84 w 255"/>
              <a:gd name="T115" fmla="*/ 41 h 256"/>
              <a:gd name="T116" fmla="*/ 99 w 255"/>
              <a:gd name="T117" fmla="*/ 34 h 256"/>
              <a:gd name="T118" fmla="*/ 102 w 255"/>
              <a:gd name="T119" fmla="*/ 16 h 256"/>
              <a:gd name="T120" fmla="*/ 108 w 255"/>
              <a:gd name="T121" fmla="*/ 3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55" h="256">
                <a:moveTo>
                  <a:pt x="128" y="83"/>
                </a:moveTo>
                <a:lnTo>
                  <a:pt x="110" y="85"/>
                </a:lnTo>
                <a:lnTo>
                  <a:pt x="95" y="96"/>
                </a:lnTo>
                <a:lnTo>
                  <a:pt x="85" y="110"/>
                </a:lnTo>
                <a:lnTo>
                  <a:pt x="82" y="129"/>
                </a:lnTo>
                <a:lnTo>
                  <a:pt x="85" y="146"/>
                </a:lnTo>
                <a:lnTo>
                  <a:pt x="95" y="160"/>
                </a:lnTo>
                <a:lnTo>
                  <a:pt x="110" y="170"/>
                </a:lnTo>
                <a:lnTo>
                  <a:pt x="128" y="174"/>
                </a:lnTo>
                <a:lnTo>
                  <a:pt x="145" y="170"/>
                </a:lnTo>
                <a:lnTo>
                  <a:pt x="160" y="160"/>
                </a:lnTo>
                <a:lnTo>
                  <a:pt x="170" y="146"/>
                </a:lnTo>
                <a:lnTo>
                  <a:pt x="174" y="129"/>
                </a:lnTo>
                <a:lnTo>
                  <a:pt x="170" y="110"/>
                </a:lnTo>
                <a:lnTo>
                  <a:pt x="160" y="96"/>
                </a:lnTo>
                <a:lnTo>
                  <a:pt x="145" y="85"/>
                </a:lnTo>
                <a:lnTo>
                  <a:pt x="128" y="83"/>
                </a:lnTo>
                <a:close/>
                <a:moveTo>
                  <a:pt x="118" y="0"/>
                </a:moveTo>
                <a:lnTo>
                  <a:pt x="137" y="0"/>
                </a:lnTo>
                <a:lnTo>
                  <a:pt x="142" y="0"/>
                </a:lnTo>
                <a:lnTo>
                  <a:pt x="146" y="3"/>
                </a:lnTo>
                <a:lnTo>
                  <a:pt x="150" y="7"/>
                </a:lnTo>
                <a:lnTo>
                  <a:pt x="153" y="11"/>
                </a:lnTo>
                <a:lnTo>
                  <a:pt x="153" y="16"/>
                </a:lnTo>
                <a:lnTo>
                  <a:pt x="153" y="28"/>
                </a:lnTo>
                <a:lnTo>
                  <a:pt x="154" y="32"/>
                </a:lnTo>
                <a:lnTo>
                  <a:pt x="157" y="34"/>
                </a:lnTo>
                <a:lnTo>
                  <a:pt x="160" y="37"/>
                </a:lnTo>
                <a:lnTo>
                  <a:pt x="170" y="41"/>
                </a:lnTo>
                <a:lnTo>
                  <a:pt x="171" y="41"/>
                </a:lnTo>
                <a:lnTo>
                  <a:pt x="174" y="41"/>
                </a:lnTo>
                <a:lnTo>
                  <a:pt x="178" y="41"/>
                </a:lnTo>
                <a:lnTo>
                  <a:pt x="180" y="40"/>
                </a:lnTo>
                <a:lnTo>
                  <a:pt x="188" y="30"/>
                </a:lnTo>
                <a:lnTo>
                  <a:pt x="192" y="28"/>
                </a:lnTo>
                <a:lnTo>
                  <a:pt x="196" y="26"/>
                </a:lnTo>
                <a:lnTo>
                  <a:pt x="200" y="26"/>
                </a:lnTo>
                <a:lnTo>
                  <a:pt x="204" y="26"/>
                </a:lnTo>
                <a:lnTo>
                  <a:pt x="208" y="28"/>
                </a:lnTo>
                <a:lnTo>
                  <a:pt x="211" y="30"/>
                </a:lnTo>
                <a:lnTo>
                  <a:pt x="225" y="45"/>
                </a:lnTo>
                <a:lnTo>
                  <a:pt x="228" y="47"/>
                </a:lnTo>
                <a:lnTo>
                  <a:pt x="229" y="51"/>
                </a:lnTo>
                <a:lnTo>
                  <a:pt x="230" y="55"/>
                </a:lnTo>
                <a:lnTo>
                  <a:pt x="229" y="59"/>
                </a:lnTo>
                <a:lnTo>
                  <a:pt x="228" y="63"/>
                </a:lnTo>
                <a:lnTo>
                  <a:pt x="225" y="67"/>
                </a:lnTo>
                <a:lnTo>
                  <a:pt x="217" y="76"/>
                </a:lnTo>
                <a:lnTo>
                  <a:pt x="214" y="78"/>
                </a:lnTo>
                <a:lnTo>
                  <a:pt x="214" y="80"/>
                </a:lnTo>
                <a:lnTo>
                  <a:pt x="214" y="83"/>
                </a:lnTo>
                <a:lnTo>
                  <a:pt x="216" y="87"/>
                </a:lnTo>
                <a:lnTo>
                  <a:pt x="220" y="96"/>
                </a:lnTo>
                <a:lnTo>
                  <a:pt x="221" y="100"/>
                </a:lnTo>
                <a:lnTo>
                  <a:pt x="225" y="101"/>
                </a:lnTo>
                <a:lnTo>
                  <a:pt x="228" y="102"/>
                </a:lnTo>
                <a:lnTo>
                  <a:pt x="239" y="102"/>
                </a:lnTo>
                <a:lnTo>
                  <a:pt x="245" y="104"/>
                </a:lnTo>
                <a:lnTo>
                  <a:pt x="250" y="105"/>
                </a:lnTo>
                <a:lnTo>
                  <a:pt x="252" y="109"/>
                </a:lnTo>
                <a:lnTo>
                  <a:pt x="255" y="113"/>
                </a:lnTo>
                <a:lnTo>
                  <a:pt x="255" y="118"/>
                </a:lnTo>
                <a:lnTo>
                  <a:pt x="255" y="138"/>
                </a:lnTo>
                <a:lnTo>
                  <a:pt x="255" y="143"/>
                </a:lnTo>
                <a:lnTo>
                  <a:pt x="252" y="147"/>
                </a:lnTo>
                <a:lnTo>
                  <a:pt x="250" y="151"/>
                </a:lnTo>
                <a:lnTo>
                  <a:pt x="245" y="153"/>
                </a:lnTo>
                <a:lnTo>
                  <a:pt x="239" y="153"/>
                </a:lnTo>
                <a:lnTo>
                  <a:pt x="228" y="153"/>
                </a:lnTo>
                <a:lnTo>
                  <a:pt x="225" y="155"/>
                </a:lnTo>
                <a:lnTo>
                  <a:pt x="221" y="157"/>
                </a:lnTo>
                <a:lnTo>
                  <a:pt x="220" y="160"/>
                </a:lnTo>
                <a:lnTo>
                  <a:pt x="216" y="170"/>
                </a:lnTo>
                <a:lnTo>
                  <a:pt x="214" y="173"/>
                </a:lnTo>
                <a:lnTo>
                  <a:pt x="214" y="176"/>
                </a:lnTo>
                <a:lnTo>
                  <a:pt x="214" y="178"/>
                </a:lnTo>
                <a:lnTo>
                  <a:pt x="217" y="181"/>
                </a:lnTo>
                <a:lnTo>
                  <a:pt x="225" y="189"/>
                </a:lnTo>
                <a:lnTo>
                  <a:pt x="229" y="197"/>
                </a:lnTo>
                <a:lnTo>
                  <a:pt x="229" y="205"/>
                </a:lnTo>
                <a:lnTo>
                  <a:pt x="225" y="211"/>
                </a:lnTo>
                <a:lnTo>
                  <a:pt x="211" y="225"/>
                </a:lnTo>
                <a:lnTo>
                  <a:pt x="208" y="228"/>
                </a:lnTo>
                <a:lnTo>
                  <a:pt x="204" y="229"/>
                </a:lnTo>
                <a:lnTo>
                  <a:pt x="200" y="231"/>
                </a:lnTo>
                <a:lnTo>
                  <a:pt x="196" y="229"/>
                </a:lnTo>
                <a:lnTo>
                  <a:pt x="192" y="228"/>
                </a:lnTo>
                <a:lnTo>
                  <a:pt x="188" y="225"/>
                </a:lnTo>
                <a:lnTo>
                  <a:pt x="180" y="218"/>
                </a:lnTo>
                <a:lnTo>
                  <a:pt x="178" y="215"/>
                </a:lnTo>
                <a:lnTo>
                  <a:pt x="174" y="215"/>
                </a:lnTo>
                <a:lnTo>
                  <a:pt x="171" y="215"/>
                </a:lnTo>
                <a:lnTo>
                  <a:pt x="170" y="216"/>
                </a:lnTo>
                <a:lnTo>
                  <a:pt x="160" y="220"/>
                </a:lnTo>
                <a:lnTo>
                  <a:pt x="157" y="222"/>
                </a:lnTo>
                <a:lnTo>
                  <a:pt x="154" y="225"/>
                </a:lnTo>
                <a:lnTo>
                  <a:pt x="153" y="228"/>
                </a:lnTo>
                <a:lnTo>
                  <a:pt x="153" y="240"/>
                </a:lnTo>
                <a:lnTo>
                  <a:pt x="153" y="245"/>
                </a:lnTo>
                <a:lnTo>
                  <a:pt x="150" y="250"/>
                </a:lnTo>
                <a:lnTo>
                  <a:pt x="146" y="253"/>
                </a:lnTo>
                <a:lnTo>
                  <a:pt x="142" y="256"/>
                </a:lnTo>
                <a:lnTo>
                  <a:pt x="137" y="256"/>
                </a:lnTo>
                <a:lnTo>
                  <a:pt x="118" y="256"/>
                </a:lnTo>
                <a:lnTo>
                  <a:pt x="112" y="256"/>
                </a:lnTo>
                <a:lnTo>
                  <a:pt x="108" y="253"/>
                </a:lnTo>
                <a:lnTo>
                  <a:pt x="105" y="250"/>
                </a:lnTo>
                <a:lnTo>
                  <a:pt x="103" y="245"/>
                </a:lnTo>
                <a:lnTo>
                  <a:pt x="102" y="240"/>
                </a:lnTo>
                <a:lnTo>
                  <a:pt x="102" y="228"/>
                </a:lnTo>
                <a:lnTo>
                  <a:pt x="101" y="225"/>
                </a:lnTo>
                <a:lnTo>
                  <a:pt x="99" y="222"/>
                </a:lnTo>
                <a:lnTo>
                  <a:pt x="95" y="220"/>
                </a:lnTo>
                <a:lnTo>
                  <a:pt x="86" y="216"/>
                </a:lnTo>
                <a:lnTo>
                  <a:pt x="84" y="215"/>
                </a:lnTo>
                <a:lnTo>
                  <a:pt x="81" y="215"/>
                </a:lnTo>
                <a:lnTo>
                  <a:pt x="78" y="215"/>
                </a:lnTo>
                <a:lnTo>
                  <a:pt x="76" y="218"/>
                </a:lnTo>
                <a:lnTo>
                  <a:pt x="67" y="225"/>
                </a:lnTo>
                <a:lnTo>
                  <a:pt x="63" y="228"/>
                </a:lnTo>
                <a:lnTo>
                  <a:pt x="60" y="229"/>
                </a:lnTo>
                <a:lnTo>
                  <a:pt x="55" y="231"/>
                </a:lnTo>
                <a:lnTo>
                  <a:pt x="51" y="229"/>
                </a:lnTo>
                <a:lnTo>
                  <a:pt x="47" y="228"/>
                </a:lnTo>
                <a:lnTo>
                  <a:pt x="44" y="225"/>
                </a:lnTo>
                <a:lnTo>
                  <a:pt x="30" y="211"/>
                </a:lnTo>
                <a:lnTo>
                  <a:pt x="26" y="205"/>
                </a:lnTo>
                <a:lnTo>
                  <a:pt x="26" y="197"/>
                </a:lnTo>
                <a:lnTo>
                  <a:pt x="30" y="189"/>
                </a:lnTo>
                <a:lnTo>
                  <a:pt x="39" y="181"/>
                </a:lnTo>
                <a:lnTo>
                  <a:pt x="40" y="178"/>
                </a:lnTo>
                <a:lnTo>
                  <a:pt x="40" y="176"/>
                </a:lnTo>
                <a:lnTo>
                  <a:pt x="40" y="173"/>
                </a:lnTo>
                <a:lnTo>
                  <a:pt x="40" y="170"/>
                </a:lnTo>
                <a:lnTo>
                  <a:pt x="36" y="160"/>
                </a:lnTo>
                <a:lnTo>
                  <a:pt x="34" y="157"/>
                </a:lnTo>
                <a:lnTo>
                  <a:pt x="31" y="155"/>
                </a:lnTo>
                <a:lnTo>
                  <a:pt x="27" y="153"/>
                </a:lnTo>
                <a:lnTo>
                  <a:pt x="16" y="153"/>
                </a:lnTo>
                <a:lnTo>
                  <a:pt x="10" y="153"/>
                </a:lnTo>
                <a:lnTo>
                  <a:pt x="6" y="151"/>
                </a:lnTo>
                <a:lnTo>
                  <a:pt x="2" y="147"/>
                </a:lnTo>
                <a:lnTo>
                  <a:pt x="0" y="143"/>
                </a:lnTo>
                <a:lnTo>
                  <a:pt x="0" y="138"/>
                </a:lnTo>
                <a:lnTo>
                  <a:pt x="0" y="118"/>
                </a:lnTo>
                <a:lnTo>
                  <a:pt x="0" y="113"/>
                </a:lnTo>
                <a:lnTo>
                  <a:pt x="2" y="109"/>
                </a:lnTo>
                <a:lnTo>
                  <a:pt x="6" y="105"/>
                </a:lnTo>
                <a:lnTo>
                  <a:pt x="10" y="104"/>
                </a:lnTo>
                <a:lnTo>
                  <a:pt x="16" y="102"/>
                </a:lnTo>
                <a:lnTo>
                  <a:pt x="27" y="102"/>
                </a:lnTo>
                <a:lnTo>
                  <a:pt x="31" y="101"/>
                </a:lnTo>
                <a:lnTo>
                  <a:pt x="34" y="100"/>
                </a:lnTo>
                <a:lnTo>
                  <a:pt x="36" y="96"/>
                </a:lnTo>
                <a:lnTo>
                  <a:pt x="40" y="87"/>
                </a:lnTo>
                <a:lnTo>
                  <a:pt x="40" y="83"/>
                </a:lnTo>
                <a:lnTo>
                  <a:pt x="40" y="80"/>
                </a:lnTo>
                <a:lnTo>
                  <a:pt x="40" y="78"/>
                </a:lnTo>
                <a:lnTo>
                  <a:pt x="39" y="76"/>
                </a:lnTo>
                <a:lnTo>
                  <a:pt x="30" y="67"/>
                </a:lnTo>
                <a:lnTo>
                  <a:pt x="26" y="59"/>
                </a:lnTo>
                <a:lnTo>
                  <a:pt x="26" y="51"/>
                </a:lnTo>
                <a:lnTo>
                  <a:pt x="30" y="45"/>
                </a:lnTo>
                <a:lnTo>
                  <a:pt x="44" y="30"/>
                </a:lnTo>
                <a:lnTo>
                  <a:pt x="47" y="28"/>
                </a:lnTo>
                <a:lnTo>
                  <a:pt x="51" y="26"/>
                </a:lnTo>
                <a:lnTo>
                  <a:pt x="55" y="26"/>
                </a:lnTo>
                <a:lnTo>
                  <a:pt x="60" y="26"/>
                </a:lnTo>
                <a:lnTo>
                  <a:pt x="63" y="28"/>
                </a:lnTo>
                <a:lnTo>
                  <a:pt x="67" y="30"/>
                </a:lnTo>
                <a:lnTo>
                  <a:pt x="76" y="40"/>
                </a:lnTo>
                <a:lnTo>
                  <a:pt x="78" y="41"/>
                </a:lnTo>
                <a:lnTo>
                  <a:pt x="81" y="41"/>
                </a:lnTo>
                <a:lnTo>
                  <a:pt x="84" y="41"/>
                </a:lnTo>
                <a:lnTo>
                  <a:pt x="86" y="41"/>
                </a:lnTo>
                <a:lnTo>
                  <a:pt x="95" y="37"/>
                </a:lnTo>
                <a:lnTo>
                  <a:pt x="99" y="34"/>
                </a:lnTo>
                <a:lnTo>
                  <a:pt x="101" y="32"/>
                </a:lnTo>
                <a:lnTo>
                  <a:pt x="102" y="28"/>
                </a:lnTo>
                <a:lnTo>
                  <a:pt x="102" y="16"/>
                </a:lnTo>
                <a:lnTo>
                  <a:pt x="103" y="11"/>
                </a:lnTo>
                <a:lnTo>
                  <a:pt x="105" y="7"/>
                </a:lnTo>
                <a:lnTo>
                  <a:pt x="108" y="3"/>
                </a:lnTo>
                <a:lnTo>
                  <a:pt x="112" y="0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8" name="Freeform 155"/>
          <p:cNvSpPr>
            <a:spLocks noEditPoints="1"/>
          </p:cNvSpPr>
          <p:nvPr/>
        </p:nvSpPr>
        <p:spPr bwMode="auto">
          <a:xfrm>
            <a:off x="4997491" y="4830917"/>
            <a:ext cx="786633" cy="788142"/>
          </a:xfrm>
          <a:custGeom>
            <a:avLst/>
            <a:gdLst>
              <a:gd name="T0" fmla="*/ 194 w 521"/>
              <a:gd name="T1" fmla="*/ 195 h 522"/>
              <a:gd name="T2" fmla="*/ 170 w 521"/>
              <a:gd name="T3" fmla="*/ 287 h 522"/>
              <a:gd name="T4" fmla="*/ 236 w 521"/>
              <a:gd name="T5" fmla="*/ 352 h 522"/>
              <a:gd name="T6" fmla="*/ 326 w 521"/>
              <a:gd name="T7" fmla="*/ 327 h 522"/>
              <a:gd name="T8" fmla="*/ 351 w 521"/>
              <a:gd name="T9" fmla="*/ 237 h 522"/>
              <a:gd name="T10" fmla="*/ 285 w 521"/>
              <a:gd name="T11" fmla="*/ 171 h 522"/>
              <a:gd name="T12" fmla="*/ 293 w 521"/>
              <a:gd name="T13" fmla="*/ 2 h 522"/>
              <a:gd name="T14" fmla="*/ 313 w 521"/>
              <a:gd name="T15" fmla="*/ 57 h 522"/>
              <a:gd name="T16" fmla="*/ 322 w 521"/>
              <a:gd name="T17" fmla="*/ 72 h 522"/>
              <a:gd name="T18" fmla="*/ 349 w 521"/>
              <a:gd name="T19" fmla="*/ 84 h 522"/>
              <a:gd name="T20" fmla="*/ 368 w 521"/>
              <a:gd name="T21" fmla="*/ 80 h 522"/>
              <a:gd name="T22" fmla="*/ 420 w 521"/>
              <a:gd name="T23" fmla="*/ 55 h 522"/>
              <a:gd name="T24" fmla="*/ 469 w 521"/>
              <a:gd name="T25" fmla="*/ 114 h 522"/>
              <a:gd name="T26" fmla="*/ 438 w 521"/>
              <a:gd name="T27" fmla="*/ 161 h 522"/>
              <a:gd name="T28" fmla="*/ 448 w 521"/>
              <a:gd name="T29" fmla="*/ 195 h 522"/>
              <a:gd name="T30" fmla="*/ 461 w 521"/>
              <a:gd name="T31" fmla="*/ 208 h 522"/>
              <a:gd name="T32" fmla="*/ 512 w 521"/>
              <a:gd name="T33" fmla="*/ 218 h 522"/>
              <a:gd name="T34" fmla="*/ 518 w 521"/>
              <a:gd name="T35" fmla="*/ 294 h 522"/>
              <a:gd name="T36" fmla="*/ 465 w 521"/>
              <a:gd name="T37" fmla="*/ 314 h 522"/>
              <a:gd name="T38" fmla="*/ 449 w 521"/>
              <a:gd name="T39" fmla="*/ 323 h 522"/>
              <a:gd name="T40" fmla="*/ 437 w 521"/>
              <a:gd name="T41" fmla="*/ 355 h 522"/>
              <a:gd name="T42" fmla="*/ 466 w 521"/>
              <a:gd name="T43" fmla="*/ 397 h 522"/>
              <a:gd name="T44" fmla="*/ 431 w 521"/>
              <a:gd name="T45" fmla="*/ 461 h 522"/>
              <a:gd name="T46" fmla="*/ 385 w 521"/>
              <a:gd name="T47" fmla="*/ 461 h 522"/>
              <a:gd name="T48" fmla="*/ 355 w 521"/>
              <a:gd name="T49" fmla="*/ 438 h 522"/>
              <a:gd name="T50" fmla="*/ 326 w 521"/>
              <a:gd name="T51" fmla="*/ 448 h 522"/>
              <a:gd name="T52" fmla="*/ 313 w 521"/>
              <a:gd name="T53" fmla="*/ 461 h 522"/>
              <a:gd name="T54" fmla="*/ 304 w 521"/>
              <a:gd name="T55" fmla="*/ 513 h 522"/>
              <a:gd name="T56" fmla="*/ 228 w 521"/>
              <a:gd name="T57" fmla="*/ 520 h 522"/>
              <a:gd name="T58" fmla="*/ 208 w 521"/>
              <a:gd name="T59" fmla="*/ 465 h 522"/>
              <a:gd name="T60" fmla="*/ 199 w 521"/>
              <a:gd name="T61" fmla="*/ 450 h 522"/>
              <a:gd name="T62" fmla="*/ 170 w 521"/>
              <a:gd name="T63" fmla="*/ 438 h 522"/>
              <a:gd name="T64" fmla="*/ 153 w 521"/>
              <a:gd name="T65" fmla="*/ 442 h 522"/>
              <a:gd name="T66" fmla="*/ 101 w 521"/>
              <a:gd name="T67" fmla="*/ 467 h 522"/>
              <a:gd name="T68" fmla="*/ 52 w 521"/>
              <a:gd name="T69" fmla="*/ 408 h 522"/>
              <a:gd name="T70" fmla="*/ 82 w 521"/>
              <a:gd name="T71" fmla="*/ 362 h 522"/>
              <a:gd name="T72" fmla="*/ 73 w 521"/>
              <a:gd name="T73" fmla="*/ 327 h 522"/>
              <a:gd name="T74" fmla="*/ 60 w 521"/>
              <a:gd name="T75" fmla="*/ 314 h 522"/>
              <a:gd name="T76" fmla="*/ 9 w 521"/>
              <a:gd name="T77" fmla="*/ 304 h 522"/>
              <a:gd name="T78" fmla="*/ 1 w 521"/>
              <a:gd name="T79" fmla="*/ 229 h 522"/>
              <a:gd name="T80" fmla="*/ 56 w 521"/>
              <a:gd name="T81" fmla="*/ 209 h 522"/>
              <a:gd name="T82" fmla="*/ 72 w 521"/>
              <a:gd name="T83" fmla="*/ 200 h 522"/>
              <a:gd name="T84" fmla="*/ 84 w 521"/>
              <a:gd name="T85" fmla="*/ 167 h 522"/>
              <a:gd name="T86" fmla="*/ 55 w 521"/>
              <a:gd name="T87" fmla="*/ 126 h 522"/>
              <a:gd name="T88" fmla="*/ 90 w 521"/>
              <a:gd name="T89" fmla="*/ 63 h 522"/>
              <a:gd name="T90" fmla="*/ 135 w 521"/>
              <a:gd name="T91" fmla="*/ 63 h 522"/>
              <a:gd name="T92" fmla="*/ 166 w 521"/>
              <a:gd name="T93" fmla="*/ 85 h 522"/>
              <a:gd name="T94" fmla="*/ 195 w 521"/>
              <a:gd name="T95" fmla="*/ 74 h 522"/>
              <a:gd name="T96" fmla="*/ 207 w 521"/>
              <a:gd name="T97" fmla="*/ 61 h 522"/>
              <a:gd name="T98" fmla="*/ 217 w 521"/>
              <a:gd name="T99" fmla="*/ 9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21" h="522">
                <a:moveTo>
                  <a:pt x="260" y="167"/>
                </a:moveTo>
                <a:lnTo>
                  <a:pt x="236" y="171"/>
                </a:lnTo>
                <a:lnTo>
                  <a:pt x="213" y="181"/>
                </a:lnTo>
                <a:lnTo>
                  <a:pt x="194" y="195"/>
                </a:lnTo>
                <a:lnTo>
                  <a:pt x="179" y="215"/>
                </a:lnTo>
                <a:lnTo>
                  <a:pt x="170" y="237"/>
                </a:lnTo>
                <a:lnTo>
                  <a:pt x="166" y="262"/>
                </a:lnTo>
                <a:lnTo>
                  <a:pt x="170" y="287"/>
                </a:lnTo>
                <a:lnTo>
                  <a:pt x="179" y="309"/>
                </a:lnTo>
                <a:lnTo>
                  <a:pt x="194" y="327"/>
                </a:lnTo>
                <a:lnTo>
                  <a:pt x="213" y="342"/>
                </a:lnTo>
                <a:lnTo>
                  <a:pt x="236" y="352"/>
                </a:lnTo>
                <a:lnTo>
                  <a:pt x="260" y="355"/>
                </a:lnTo>
                <a:lnTo>
                  <a:pt x="285" y="352"/>
                </a:lnTo>
                <a:lnTo>
                  <a:pt x="308" y="342"/>
                </a:lnTo>
                <a:lnTo>
                  <a:pt x="326" y="327"/>
                </a:lnTo>
                <a:lnTo>
                  <a:pt x="342" y="309"/>
                </a:lnTo>
                <a:lnTo>
                  <a:pt x="351" y="287"/>
                </a:lnTo>
                <a:lnTo>
                  <a:pt x="353" y="262"/>
                </a:lnTo>
                <a:lnTo>
                  <a:pt x="351" y="237"/>
                </a:lnTo>
                <a:lnTo>
                  <a:pt x="342" y="215"/>
                </a:lnTo>
                <a:lnTo>
                  <a:pt x="326" y="195"/>
                </a:lnTo>
                <a:lnTo>
                  <a:pt x="308" y="181"/>
                </a:lnTo>
                <a:lnTo>
                  <a:pt x="285" y="171"/>
                </a:lnTo>
                <a:lnTo>
                  <a:pt x="260" y="167"/>
                </a:lnTo>
                <a:close/>
                <a:moveTo>
                  <a:pt x="240" y="0"/>
                </a:moveTo>
                <a:lnTo>
                  <a:pt x="280" y="0"/>
                </a:lnTo>
                <a:lnTo>
                  <a:pt x="293" y="2"/>
                </a:lnTo>
                <a:lnTo>
                  <a:pt x="304" y="9"/>
                </a:lnTo>
                <a:lnTo>
                  <a:pt x="310" y="19"/>
                </a:lnTo>
                <a:lnTo>
                  <a:pt x="313" y="33"/>
                </a:lnTo>
                <a:lnTo>
                  <a:pt x="313" y="57"/>
                </a:lnTo>
                <a:lnTo>
                  <a:pt x="313" y="61"/>
                </a:lnTo>
                <a:lnTo>
                  <a:pt x="315" y="65"/>
                </a:lnTo>
                <a:lnTo>
                  <a:pt x="318" y="69"/>
                </a:lnTo>
                <a:lnTo>
                  <a:pt x="322" y="72"/>
                </a:lnTo>
                <a:lnTo>
                  <a:pt x="326" y="74"/>
                </a:lnTo>
                <a:lnTo>
                  <a:pt x="336" y="78"/>
                </a:lnTo>
                <a:lnTo>
                  <a:pt x="346" y="82"/>
                </a:lnTo>
                <a:lnTo>
                  <a:pt x="349" y="84"/>
                </a:lnTo>
                <a:lnTo>
                  <a:pt x="355" y="85"/>
                </a:lnTo>
                <a:lnTo>
                  <a:pt x="360" y="84"/>
                </a:lnTo>
                <a:lnTo>
                  <a:pt x="364" y="82"/>
                </a:lnTo>
                <a:lnTo>
                  <a:pt x="368" y="80"/>
                </a:lnTo>
                <a:lnTo>
                  <a:pt x="385" y="63"/>
                </a:lnTo>
                <a:lnTo>
                  <a:pt x="395" y="55"/>
                </a:lnTo>
                <a:lnTo>
                  <a:pt x="408" y="54"/>
                </a:lnTo>
                <a:lnTo>
                  <a:pt x="420" y="55"/>
                </a:lnTo>
                <a:lnTo>
                  <a:pt x="431" y="63"/>
                </a:lnTo>
                <a:lnTo>
                  <a:pt x="459" y="91"/>
                </a:lnTo>
                <a:lnTo>
                  <a:pt x="466" y="102"/>
                </a:lnTo>
                <a:lnTo>
                  <a:pt x="469" y="114"/>
                </a:lnTo>
                <a:lnTo>
                  <a:pt x="466" y="126"/>
                </a:lnTo>
                <a:lnTo>
                  <a:pt x="459" y="136"/>
                </a:lnTo>
                <a:lnTo>
                  <a:pt x="441" y="154"/>
                </a:lnTo>
                <a:lnTo>
                  <a:pt x="438" y="161"/>
                </a:lnTo>
                <a:lnTo>
                  <a:pt x="437" y="167"/>
                </a:lnTo>
                <a:lnTo>
                  <a:pt x="438" y="175"/>
                </a:lnTo>
                <a:lnTo>
                  <a:pt x="444" y="186"/>
                </a:lnTo>
                <a:lnTo>
                  <a:pt x="448" y="195"/>
                </a:lnTo>
                <a:lnTo>
                  <a:pt x="449" y="200"/>
                </a:lnTo>
                <a:lnTo>
                  <a:pt x="453" y="203"/>
                </a:lnTo>
                <a:lnTo>
                  <a:pt x="456" y="207"/>
                </a:lnTo>
                <a:lnTo>
                  <a:pt x="461" y="208"/>
                </a:lnTo>
                <a:lnTo>
                  <a:pt x="465" y="209"/>
                </a:lnTo>
                <a:lnTo>
                  <a:pt x="490" y="209"/>
                </a:lnTo>
                <a:lnTo>
                  <a:pt x="501" y="212"/>
                </a:lnTo>
                <a:lnTo>
                  <a:pt x="512" y="218"/>
                </a:lnTo>
                <a:lnTo>
                  <a:pt x="518" y="229"/>
                </a:lnTo>
                <a:lnTo>
                  <a:pt x="521" y="241"/>
                </a:lnTo>
                <a:lnTo>
                  <a:pt x="521" y="281"/>
                </a:lnTo>
                <a:lnTo>
                  <a:pt x="518" y="294"/>
                </a:lnTo>
                <a:lnTo>
                  <a:pt x="512" y="304"/>
                </a:lnTo>
                <a:lnTo>
                  <a:pt x="501" y="311"/>
                </a:lnTo>
                <a:lnTo>
                  <a:pt x="490" y="314"/>
                </a:lnTo>
                <a:lnTo>
                  <a:pt x="465" y="314"/>
                </a:lnTo>
                <a:lnTo>
                  <a:pt x="461" y="314"/>
                </a:lnTo>
                <a:lnTo>
                  <a:pt x="456" y="317"/>
                </a:lnTo>
                <a:lnTo>
                  <a:pt x="453" y="319"/>
                </a:lnTo>
                <a:lnTo>
                  <a:pt x="449" y="323"/>
                </a:lnTo>
                <a:lnTo>
                  <a:pt x="448" y="327"/>
                </a:lnTo>
                <a:lnTo>
                  <a:pt x="444" y="338"/>
                </a:lnTo>
                <a:lnTo>
                  <a:pt x="438" y="347"/>
                </a:lnTo>
                <a:lnTo>
                  <a:pt x="437" y="355"/>
                </a:lnTo>
                <a:lnTo>
                  <a:pt x="438" y="362"/>
                </a:lnTo>
                <a:lnTo>
                  <a:pt x="441" y="368"/>
                </a:lnTo>
                <a:lnTo>
                  <a:pt x="459" y="386"/>
                </a:lnTo>
                <a:lnTo>
                  <a:pt x="466" y="397"/>
                </a:lnTo>
                <a:lnTo>
                  <a:pt x="469" y="408"/>
                </a:lnTo>
                <a:lnTo>
                  <a:pt x="466" y="420"/>
                </a:lnTo>
                <a:lnTo>
                  <a:pt x="459" y="432"/>
                </a:lnTo>
                <a:lnTo>
                  <a:pt x="431" y="461"/>
                </a:lnTo>
                <a:lnTo>
                  <a:pt x="420" y="467"/>
                </a:lnTo>
                <a:lnTo>
                  <a:pt x="408" y="470"/>
                </a:lnTo>
                <a:lnTo>
                  <a:pt x="395" y="467"/>
                </a:lnTo>
                <a:lnTo>
                  <a:pt x="385" y="461"/>
                </a:lnTo>
                <a:lnTo>
                  <a:pt x="368" y="442"/>
                </a:lnTo>
                <a:lnTo>
                  <a:pt x="364" y="440"/>
                </a:lnTo>
                <a:lnTo>
                  <a:pt x="360" y="438"/>
                </a:lnTo>
                <a:lnTo>
                  <a:pt x="355" y="438"/>
                </a:lnTo>
                <a:lnTo>
                  <a:pt x="349" y="438"/>
                </a:lnTo>
                <a:lnTo>
                  <a:pt x="346" y="440"/>
                </a:lnTo>
                <a:lnTo>
                  <a:pt x="336" y="444"/>
                </a:lnTo>
                <a:lnTo>
                  <a:pt x="326" y="448"/>
                </a:lnTo>
                <a:lnTo>
                  <a:pt x="322" y="450"/>
                </a:lnTo>
                <a:lnTo>
                  <a:pt x="318" y="453"/>
                </a:lnTo>
                <a:lnTo>
                  <a:pt x="315" y="457"/>
                </a:lnTo>
                <a:lnTo>
                  <a:pt x="313" y="461"/>
                </a:lnTo>
                <a:lnTo>
                  <a:pt x="313" y="465"/>
                </a:lnTo>
                <a:lnTo>
                  <a:pt x="313" y="491"/>
                </a:lnTo>
                <a:lnTo>
                  <a:pt x="310" y="503"/>
                </a:lnTo>
                <a:lnTo>
                  <a:pt x="304" y="513"/>
                </a:lnTo>
                <a:lnTo>
                  <a:pt x="293" y="520"/>
                </a:lnTo>
                <a:lnTo>
                  <a:pt x="280" y="522"/>
                </a:lnTo>
                <a:lnTo>
                  <a:pt x="240" y="522"/>
                </a:lnTo>
                <a:lnTo>
                  <a:pt x="228" y="520"/>
                </a:lnTo>
                <a:lnTo>
                  <a:pt x="217" y="513"/>
                </a:lnTo>
                <a:lnTo>
                  <a:pt x="211" y="503"/>
                </a:lnTo>
                <a:lnTo>
                  <a:pt x="208" y="491"/>
                </a:lnTo>
                <a:lnTo>
                  <a:pt x="208" y="465"/>
                </a:lnTo>
                <a:lnTo>
                  <a:pt x="207" y="461"/>
                </a:lnTo>
                <a:lnTo>
                  <a:pt x="205" y="457"/>
                </a:lnTo>
                <a:lnTo>
                  <a:pt x="203" y="453"/>
                </a:lnTo>
                <a:lnTo>
                  <a:pt x="199" y="450"/>
                </a:lnTo>
                <a:lnTo>
                  <a:pt x="195" y="448"/>
                </a:lnTo>
                <a:lnTo>
                  <a:pt x="185" y="444"/>
                </a:lnTo>
                <a:lnTo>
                  <a:pt x="174" y="440"/>
                </a:lnTo>
                <a:lnTo>
                  <a:pt x="170" y="438"/>
                </a:lnTo>
                <a:lnTo>
                  <a:pt x="166" y="438"/>
                </a:lnTo>
                <a:lnTo>
                  <a:pt x="161" y="438"/>
                </a:lnTo>
                <a:lnTo>
                  <a:pt x="157" y="440"/>
                </a:lnTo>
                <a:lnTo>
                  <a:pt x="153" y="442"/>
                </a:lnTo>
                <a:lnTo>
                  <a:pt x="135" y="461"/>
                </a:lnTo>
                <a:lnTo>
                  <a:pt x="126" y="467"/>
                </a:lnTo>
                <a:lnTo>
                  <a:pt x="113" y="470"/>
                </a:lnTo>
                <a:lnTo>
                  <a:pt x="101" y="467"/>
                </a:lnTo>
                <a:lnTo>
                  <a:pt x="90" y="461"/>
                </a:lnTo>
                <a:lnTo>
                  <a:pt x="61" y="432"/>
                </a:lnTo>
                <a:lnTo>
                  <a:pt x="55" y="421"/>
                </a:lnTo>
                <a:lnTo>
                  <a:pt x="52" y="408"/>
                </a:lnTo>
                <a:lnTo>
                  <a:pt x="55" y="397"/>
                </a:lnTo>
                <a:lnTo>
                  <a:pt x="61" y="386"/>
                </a:lnTo>
                <a:lnTo>
                  <a:pt x="78" y="368"/>
                </a:lnTo>
                <a:lnTo>
                  <a:pt x="82" y="362"/>
                </a:lnTo>
                <a:lnTo>
                  <a:pt x="84" y="355"/>
                </a:lnTo>
                <a:lnTo>
                  <a:pt x="82" y="347"/>
                </a:lnTo>
                <a:lnTo>
                  <a:pt x="77" y="338"/>
                </a:lnTo>
                <a:lnTo>
                  <a:pt x="73" y="327"/>
                </a:lnTo>
                <a:lnTo>
                  <a:pt x="72" y="323"/>
                </a:lnTo>
                <a:lnTo>
                  <a:pt x="68" y="319"/>
                </a:lnTo>
                <a:lnTo>
                  <a:pt x="64" y="317"/>
                </a:lnTo>
                <a:lnTo>
                  <a:pt x="60" y="314"/>
                </a:lnTo>
                <a:lnTo>
                  <a:pt x="56" y="314"/>
                </a:lnTo>
                <a:lnTo>
                  <a:pt x="31" y="314"/>
                </a:lnTo>
                <a:lnTo>
                  <a:pt x="18" y="311"/>
                </a:lnTo>
                <a:lnTo>
                  <a:pt x="9" y="304"/>
                </a:lnTo>
                <a:lnTo>
                  <a:pt x="1" y="294"/>
                </a:lnTo>
                <a:lnTo>
                  <a:pt x="0" y="281"/>
                </a:lnTo>
                <a:lnTo>
                  <a:pt x="0" y="241"/>
                </a:lnTo>
                <a:lnTo>
                  <a:pt x="1" y="229"/>
                </a:lnTo>
                <a:lnTo>
                  <a:pt x="9" y="218"/>
                </a:lnTo>
                <a:lnTo>
                  <a:pt x="18" y="212"/>
                </a:lnTo>
                <a:lnTo>
                  <a:pt x="31" y="209"/>
                </a:lnTo>
                <a:lnTo>
                  <a:pt x="56" y="209"/>
                </a:lnTo>
                <a:lnTo>
                  <a:pt x="60" y="208"/>
                </a:lnTo>
                <a:lnTo>
                  <a:pt x="64" y="207"/>
                </a:lnTo>
                <a:lnTo>
                  <a:pt x="68" y="203"/>
                </a:lnTo>
                <a:lnTo>
                  <a:pt x="72" y="200"/>
                </a:lnTo>
                <a:lnTo>
                  <a:pt x="73" y="195"/>
                </a:lnTo>
                <a:lnTo>
                  <a:pt x="77" y="186"/>
                </a:lnTo>
                <a:lnTo>
                  <a:pt x="82" y="175"/>
                </a:lnTo>
                <a:lnTo>
                  <a:pt x="84" y="167"/>
                </a:lnTo>
                <a:lnTo>
                  <a:pt x="82" y="161"/>
                </a:lnTo>
                <a:lnTo>
                  <a:pt x="80" y="154"/>
                </a:lnTo>
                <a:lnTo>
                  <a:pt x="61" y="136"/>
                </a:lnTo>
                <a:lnTo>
                  <a:pt x="55" y="126"/>
                </a:lnTo>
                <a:lnTo>
                  <a:pt x="52" y="114"/>
                </a:lnTo>
                <a:lnTo>
                  <a:pt x="55" y="102"/>
                </a:lnTo>
                <a:lnTo>
                  <a:pt x="61" y="91"/>
                </a:lnTo>
                <a:lnTo>
                  <a:pt x="90" y="63"/>
                </a:lnTo>
                <a:lnTo>
                  <a:pt x="101" y="55"/>
                </a:lnTo>
                <a:lnTo>
                  <a:pt x="113" y="54"/>
                </a:lnTo>
                <a:lnTo>
                  <a:pt x="126" y="55"/>
                </a:lnTo>
                <a:lnTo>
                  <a:pt x="135" y="63"/>
                </a:lnTo>
                <a:lnTo>
                  <a:pt x="153" y="80"/>
                </a:lnTo>
                <a:lnTo>
                  <a:pt x="157" y="82"/>
                </a:lnTo>
                <a:lnTo>
                  <a:pt x="161" y="84"/>
                </a:lnTo>
                <a:lnTo>
                  <a:pt x="166" y="85"/>
                </a:lnTo>
                <a:lnTo>
                  <a:pt x="170" y="84"/>
                </a:lnTo>
                <a:lnTo>
                  <a:pt x="174" y="82"/>
                </a:lnTo>
                <a:lnTo>
                  <a:pt x="185" y="78"/>
                </a:lnTo>
                <a:lnTo>
                  <a:pt x="195" y="74"/>
                </a:lnTo>
                <a:lnTo>
                  <a:pt x="199" y="72"/>
                </a:lnTo>
                <a:lnTo>
                  <a:pt x="203" y="69"/>
                </a:lnTo>
                <a:lnTo>
                  <a:pt x="205" y="65"/>
                </a:lnTo>
                <a:lnTo>
                  <a:pt x="207" y="61"/>
                </a:lnTo>
                <a:lnTo>
                  <a:pt x="208" y="57"/>
                </a:lnTo>
                <a:lnTo>
                  <a:pt x="208" y="33"/>
                </a:lnTo>
                <a:lnTo>
                  <a:pt x="211" y="19"/>
                </a:lnTo>
                <a:lnTo>
                  <a:pt x="217" y="9"/>
                </a:lnTo>
                <a:lnTo>
                  <a:pt x="228" y="2"/>
                </a:lnTo>
                <a:lnTo>
                  <a:pt x="24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9" name="Freeform 156"/>
          <p:cNvSpPr>
            <a:spLocks noEditPoints="1"/>
          </p:cNvSpPr>
          <p:nvPr/>
        </p:nvSpPr>
        <p:spPr bwMode="auto">
          <a:xfrm>
            <a:off x="6449967" y="5311049"/>
            <a:ext cx="674904" cy="673393"/>
          </a:xfrm>
          <a:custGeom>
            <a:avLst/>
            <a:gdLst>
              <a:gd name="T0" fmla="*/ 166 w 447"/>
              <a:gd name="T1" fmla="*/ 166 h 446"/>
              <a:gd name="T2" fmla="*/ 147 w 447"/>
              <a:gd name="T3" fmla="*/ 245 h 446"/>
              <a:gd name="T4" fmla="*/ 202 w 447"/>
              <a:gd name="T5" fmla="*/ 300 h 446"/>
              <a:gd name="T6" fmla="*/ 280 w 447"/>
              <a:gd name="T7" fmla="*/ 280 h 446"/>
              <a:gd name="T8" fmla="*/ 301 w 447"/>
              <a:gd name="T9" fmla="*/ 202 h 446"/>
              <a:gd name="T10" fmla="*/ 245 w 447"/>
              <a:gd name="T11" fmla="*/ 145 h 446"/>
              <a:gd name="T12" fmla="*/ 255 w 447"/>
              <a:gd name="T13" fmla="*/ 3 h 446"/>
              <a:gd name="T14" fmla="*/ 270 w 447"/>
              <a:gd name="T15" fmla="*/ 52 h 446"/>
              <a:gd name="T16" fmla="*/ 288 w 447"/>
              <a:gd name="T17" fmla="*/ 67 h 446"/>
              <a:gd name="T18" fmla="*/ 309 w 447"/>
              <a:gd name="T19" fmla="*/ 71 h 446"/>
              <a:gd name="T20" fmla="*/ 335 w 447"/>
              <a:gd name="T21" fmla="*/ 50 h 446"/>
              <a:gd name="T22" fmla="*/ 355 w 447"/>
              <a:gd name="T23" fmla="*/ 44 h 446"/>
              <a:gd name="T24" fmla="*/ 394 w 447"/>
              <a:gd name="T25" fmla="*/ 77 h 446"/>
              <a:gd name="T26" fmla="*/ 402 w 447"/>
              <a:gd name="T27" fmla="*/ 97 h 446"/>
              <a:gd name="T28" fmla="*/ 394 w 447"/>
              <a:gd name="T29" fmla="*/ 116 h 446"/>
              <a:gd name="T30" fmla="*/ 375 w 447"/>
              <a:gd name="T31" fmla="*/ 141 h 446"/>
              <a:gd name="T32" fmla="*/ 384 w 447"/>
              <a:gd name="T33" fmla="*/ 166 h 446"/>
              <a:gd name="T34" fmla="*/ 398 w 447"/>
              <a:gd name="T35" fmla="*/ 178 h 446"/>
              <a:gd name="T36" fmla="*/ 447 w 447"/>
              <a:gd name="T37" fmla="*/ 205 h 446"/>
              <a:gd name="T38" fmla="*/ 419 w 447"/>
              <a:gd name="T39" fmla="*/ 268 h 446"/>
              <a:gd name="T40" fmla="*/ 386 w 447"/>
              <a:gd name="T41" fmla="*/ 275 h 446"/>
              <a:gd name="T42" fmla="*/ 375 w 447"/>
              <a:gd name="T43" fmla="*/ 300 h 446"/>
              <a:gd name="T44" fmla="*/ 378 w 447"/>
              <a:gd name="T45" fmla="*/ 314 h 446"/>
              <a:gd name="T46" fmla="*/ 399 w 447"/>
              <a:gd name="T47" fmla="*/ 360 h 446"/>
              <a:gd name="T48" fmla="*/ 360 w 447"/>
              <a:gd name="T49" fmla="*/ 399 h 446"/>
              <a:gd name="T50" fmla="*/ 339 w 447"/>
              <a:gd name="T51" fmla="*/ 399 h 446"/>
              <a:gd name="T52" fmla="*/ 312 w 447"/>
              <a:gd name="T53" fmla="*/ 376 h 446"/>
              <a:gd name="T54" fmla="*/ 297 w 447"/>
              <a:gd name="T55" fmla="*/ 376 h 446"/>
              <a:gd name="T56" fmla="*/ 272 w 447"/>
              <a:gd name="T57" fmla="*/ 389 h 446"/>
              <a:gd name="T58" fmla="*/ 265 w 447"/>
              <a:gd name="T59" fmla="*/ 433 h 446"/>
              <a:gd name="T60" fmla="*/ 193 w 447"/>
              <a:gd name="T61" fmla="*/ 442 h 446"/>
              <a:gd name="T62" fmla="*/ 178 w 447"/>
              <a:gd name="T63" fmla="*/ 393 h 446"/>
              <a:gd name="T64" fmla="*/ 159 w 447"/>
              <a:gd name="T65" fmla="*/ 380 h 446"/>
              <a:gd name="T66" fmla="*/ 139 w 447"/>
              <a:gd name="T67" fmla="*/ 374 h 446"/>
              <a:gd name="T68" fmla="*/ 113 w 447"/>
              <a:gd name="T69" fmla="*/ 397 h 446"/>
              <a:gd name="T70" fmla="*/ 92 w 447"/>
              <a:gd name="T71" fmla="*/ 401 h 446"/>
              <a:gd name="T72" fmla="*/ 54 w 447"/>
              <a:gd name="T73" fmla="*/ 369 h 446"/>
              <a:gd name="T74" fmla="*/ 54 w 447"/>
              <a:gd name="T75" fmla="*/ 330 h 446"/>
              <a:gd name="T76" fmla="*/ 72 w 447"/>
              <a:gd name="T77" fmla="*/ 304 h 446"/>
              <a:gd name="T78" fmla="*/ 63 w 447"/>
              <a:gd name="T79" fmla="*/ 279 h 446"/>
              <a:gd name="T80" fmla="*/ 49 w 447"/>
              <a:gd name="T81" fmla="*/ 268 h 446"/>
              <a:gd name="T82" fmla="*/ 0 w 447"/>
              <a:gd name="T83" fmla="*/ 241 h 446"/>
              <a:gd name="T84" fmla="*/ 28 w 447"/>
              <a:gd name="T85" fmla="*/ 178 h 446"/>
              <a:gd name="T86" fmla="*/ 62 w 447"/>
              <a:gd name="T87" fmla="*/ 171 h 446"/>
              <a:gd name="T88" fmla="*/ 72 w 447"/>
              <a:gd name="T89" fmla="*/ 145 h 446"/>
              <a:gd name="T90" fmla="*/ 68 w 447"/>
              <a:gd name="T91" fmla="*/ 131 h 446"/>
              <a:gd name="T92" fmla="*/ 47 w 447"/>
              <a:gd name="T93" fmla="*/ 86 h 446"/>
              <a:gd name="T94" fmla="*/ 87 w 447"/>
              <a:gd name="T95" fmla="*/ 47 h 446"/>
              <a:gd name="T96" fmla="*/ 107 w 447"/>
              <a:gd name="T97" fmla="*/ 47 h 446"/>
              <a:gd name="T98" fmla="*/ 135 w 447"/>
              <a:gd name="T99" fmla="*/ 69 h 446"/>
              <a:gd name="T100" fmla="*/ 151 w 447"/>
              <a:gd name="T101" fmla="*/ 71 h 446"/>
              <a:gd name="T102" fmla="*/ 176 w 447"/>
              <a:gd name="T103" fmla="*/ 58 h 446"/>
              <a:gd name="T104" fmla="*/ 182 w 447"/>
              <a:gd name="T105" fmla="*/ 13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47" h="446">
                <a:moveTo>
                  <a:pt x="224" y="143"/>
                </a:moveTo>
                <a:lnTo>
                  <a:pt x="202" y="145"/>
                </a:lnTo>
                <a:lnTo>
                  <a:pt x="183" y="153"/>
                </a:lnTo>
                <a:lnTo>
                  <a:pt x="166" y="166"/>
                </a:lnTo>
                <a:lnTo>
                  <a:pt x="155" y="182"/>
                </a:lnTo>
                <a:lnTo>
                  <a:pt x="147" y="202"/>
                </a:lnTo>
                <a:lnTo>
                  <a:pt x="143" y="223"/>
                </a:lnTo>
                <a:lnTo>
                  <a:pt x="147" y="245"/>
                </a:lnTo>
                <a:lnTo>
                  <a:pt x="155" y="263"/>
                </a:lnTo>
                <a:lnTo>
                  <a:pt x="166" y="280"/>
                </a:lnTo>
                <a:lnTo>
                  <a:pt x="183" y="292"/>
                </a:lnTo>
                <a:lnTo>
                  <a:pt x="202" y="300"/>
                </a:lnTo>
                <a:lnTo>
                  <a:pt x="224" y="304"/>
                </a:lnTo>
                <a:lnTo>
                  <a:pt x="245" y="300"/>
                </a:lnTo>
                <a:lnTo>
                  <a:pt x="265" y="292"/>
                </a:lnTo>
                <a:lnTo>
                  <a:pt x="280" y="280"/>
                </a:lnTo>
                <a:lnTo>
                  <a:pt x="293" y="263"/>
                </a:lnTo>
                <a:lnTo>
                  <a:pt x="301" y="245"/>
                </a:lnTo>
                <a:lnTo>
                  <a:pt x="304" y="223"/>
                </a:lnTo>
                <a:lnTo>
                  <a:pt x="301" y="202"/>
                </a:lnTo>
                <a:lnTo>
                  <a:pt x="293" y="182"/>
                </a:lnTo>
                <a:lnTo>
                  <a:pt x="280" y="166"/>
                </a:lnTo>
                <a:lnTo>
                  <a:pt x="265" y="153"/>
                </a:lnTo>
                <a:lnTo>
                  <a:pt x="245" y="145"/>
                </a:lnTo>
                <a:lnTo>
                  <a:pt x="224" y="143"/>
                </a:lnTo>
                <a:close/>
                <a:moveTo>
                  <a:pt x="206" y="0"/>
                </a:moveTo>
                <a:lnTo>
                  <a:pt x="241" y="0"/>
                </a:lnTo>
                <a:lnTo>
                  <a:pt x="255" y="3"/>
                </a:lnTo>
                <a:lnTo>
                  <a:pt x="265" y="13"/>
                </a:lnTo>
                <a:lnTo>
                  <a:pt x="268" y="27"/>
                </a:lnTo>
                <a:lnTo>
                  <a:pt x="268" y="48"/>
                </a:lnTo>
                <a:lnTo>
                  <a:pt x="270" y="52"/>
                </a:lnTo>
                <a:lnTo>
                  <a:pt x="272" y="58"/>
                </a:lnTo>
                <a:lnTo>
                  <a:pt x="275" y="60"/>
                </a:lnTo>
                <a:lnTo>
                  <a:pt x="280" y="63"/>
                </a:lnTo>
                <a:lnTo>
                  <a:pt x="288" y="67"/>
                </a:lnTo>
                <a:lnTo>
                  <a:pt x="297" y="71"/>
                </a:lnTo>
                <a:lnTo>
                  <a:pt x="300" y="71"/>
                </a:lnTo>
                <a:lnTo>
                  <a:pt x="304" y="72"/>
                </a:lnTo>
                <a:lnTo>
                  <a:pt x="309" y="71"/>
                </a:lnTo>
                <a:lnTo>
                  <a:pt x="312" y="69"/>
                </a:lnTo>
                <a:lnTo>
                  <a:pt x="316" y="68"/>
                </a:lnTo>
                <a:lnTo>
                  <a:pt x="330" y="52"/>
                </a:lnTo>
                <a:lnTo>
                  <a:pt x="335" y="50"/>
                </a:lnTo>
                <a:lnTo>
                  <a:pt x="339" y="47"/>
                </a:lnTo>
                <a:lnTo>
                  <a:pt x="344" y="44"/>
                </a:lnTo>
                <a:lnTo>
                  <a:pt x="350" y="44"/>
                </a:lnTo>
                <a:lnTo>
                  <a:pt x="355" y="44"/>
                </a:lnTo>
                <a:lnTo>
                  <a:pt x="360" y="47"/>
                </a:lnTo>
                <a:lnTo>
                  <a:pt x="365" y="50"/>
                </a:lnTo>
                <a:lnTo>
                  <a:pt x="369" y="52"/>
                </a:lnTo>
                <a:lnTo>
                  <a:pt x="394" y="77"/>
                </a:lnTo>
                <a:lnTo>
                  <a:pt x="397" y="81"/>
                </a:lnTo>
                <a:lnTo>
                  <a:pt x="399" y="86"/>
                </a:lnTo>
                <a:lnTo>
                  <a:pt x="402" y="92"/>
                </a:lnTo>
                <a:lnTo>
                  <a:pt x="402" y="97"/>
                </a:lnTo>
                <a:lnTo>
                  <a:pt x="402" y="102"/>
                </a:lnTo>
                <a:lnTo>
                  <a:pt x="399" y="107"/>
                </a:lnTo>
                <a:lnTo>
                  <a:pt x="397" y="111"/>
                </a:lnTo>
                <a:lnTo>
                  <a:pt x="394" y="116"/>
                </a:lnTo>
                <a:lnTo>
                  <a:pt x="378" y="131"/>
                </a:lnTo>
                <a:lnTo>
                  <a:pt x="377" y="133"/>
                </a:lnTo>
                <a:lnTo>
                  <a:pt x="376" y="137"/>
                </a:lnTo>
                <a:lnTo>
                  <a:pt x="375" y="141"/>
                </a:lnTo>
                <a:lnTo>
                  <a:pt x="375" y="145"/>
                </a:lnTo>
                <a:lnTo>
                  <a:pt x="376" y="149"/>
                </a:lnTo>
                <a:lnTo>
                  <a:pt x="380" y="158"/>
                </a:lnTo>
                <a:lnTo>
                  <a:pt x="384" y="166"/>
                </a:lnTo>
                <a:lnTo>
                  <a:pt x="386" y="171"/>
                </a:lnTo>
                <a:lnTo>
                  <a:pt x="389" y="174"/>
                </a:lnTo>
                <a:lnTo>
                  <a:pt x="394" y="177"/>
                </a:lnTo>
                <a:lnTo>
                  <a:pt x="398" y="178"/>
                </a:lnTo>
                <a:lnTo>
                  <a:pt x="419" y="178"/>
                </a:lnTo>
                <a:lnTo>
                  <a:pt x="433" y="182"/>
                </a:lnTo>
                <a:lnTo>
                  <a:pt x="443" y="191"/>
                </a:lnTo>
                <a:lnTo>
                  <a:pt x="447" y="205"/>
                </a:lnTo>
                <a:lnTo>
                  <a:pt x="447" y="241"/>
                </a:lnTo>
                <a:lnTo>
                  <a:pt x="443" y="254"/>
                </a:lnTo>
                <a:lnTo>
                  <a:pt x="433" y="264"/>
                </a:lnTo>
                <a:lnTo>
                  <a:pt x="419" y="268"/>
                </a:lnTo>
                <a:lnTo>
                  <a:pt x="398" y="268"/>
                </a:lnTo>
                <a:lnTo>
                  <a:pt x="394" y="268"/>
                </a:lnTo>
                <a:lnTo>
                  <a:pt x="389" y="271"/>
                </a:lnTo>
                <a:lnTo>
                  <a:pt x="386" y="275"/>
                </a:lnTo>
                <a:lnTo>
                  <a:pt x="384" y="279"/>
                </a:lnTo>
                <a:lnTo>
                  <a:pt x="380" y="288"/>
                </a:lnTo>
                <a:lnTo>
                  <a:pt x="376" y="296"/>
                </a:lnTo>
                <a:lnTo>
                  <a:pt x="375" y="300"/>
                </a:lnTo>
                <a:lnTo>
                  <a:pt x="375" y="304"/>
                </a:lnTo>
                <a:lnTo>
                  <a:pt x="376" y="308"/>
                </a:lnTo>
                <a:lnTo>
                  <a:pt x="377" y="312"/>
                </a:lnTo>
                <a:lnTo>
                  <a:pt x="378" y="314"/>
                </a:lnTo>
                <a:lnTo>
                  <a:pt x="394" y="330"/>
                </a:lnTo>
                <a:lnTo>
                  <a:pt x="399" y="339"/>
                </a:lnTo>
                <a:lnTo>
                  <a:pt x="402" y="349"/>
                </a:lnTo>
                <a:lnTo>
                  <a:pt x="399" y="360"/>
                </a:lnTo>
                <a:lnTo>
                  <a:pt x="394" y="369"/>
                </a:lnTo>
                <a:lnTo>
                  <a:pt x="369" y="393"/>
                </a:lnTo>
                <a:lnTo>
                  <a:pt x="365" y="397"/>
                </a:lnTo>
                <a:lnTo>
                  <a:pt x="360" y="399"/>
                </a:lnTo>
                <a:lnTo>
                  <a:pt x="355" y="401"/>
                </a:lnTo>
                <a:lnTo>
                  <a:pt x="350" y="402"/>
                </a:lnTo>
                <a:lnTo>
                  <a:pt x="344" y="401"/>
                </a:lnTo>
                <a:lnTo>
                  <a:pt x="339" y="399"/>
                </a:lnTo>
                <a:lnTo>
                  <a:pt x="335" y="397"/>
                </a:lnTo>
                <a:lnTo>
                  <a:pt x="330" y="393"/>
                </a:lnTo>
                <a:lnTo>
                  <a:pt x="316" y="378"/>
                </a:lnTo>
                <a:lnTo>
                  <a:pt x="312" y="376"/>
                </a:lnTo>
                <a:lnTo>
                  <a:pt x="309" y="374"/>
                </a:lnTo>
                <a:lnTo>
                  <a:pt x="304" y="374"/>
                </a:lnTo>
                <a:lnTo>
                  <a:pt x="300" y="374"/>
                </a:lnTo>
                <a:lnTo>
                  <a:pt x="297" y="376"/>
                </a:lnTo>
                <a:lnTo>
                  <a:pt x="288" y="380"/>
                </a:lnTo>
                <a:lnTo>
                  <a:pt x="280" y="382"/>
                </a:lnTo>
                <a:lnTo>
                  <a:pt x="275" y="385"/>
                </a:lnTo>
                <a:lnTo>
                  <a:pt x="272" y="389"/>
                </a:lnTo>
                <a:lnTo>
                  <a:pt x="270" y="393"/>
                </a:lnTo>
                <a:lnTo>
                  <a:pt x="268" y="398"/>
                </a:lnTo>
                <a:lnTo>
                  <a:pt x="268" y="419"/>
                </a:lnTo>
                <a:lnTo>
                  <a:pt x="265" y="433"/>
                </a:lnTo>
                <a:lnTo>
                  <a:pt x="255" y="442"/>
                </a:lnTo>
                <a:lnTo>
                  <a:pt x="241" y="446"/>
                </a:lnTo>
                <a:lnTo>
                  <a:pt x="206" y="446"/>
                </a:lnTo>
                <a:lnTo>
                  <a:pt x="193" y="442"/>
                </a:lnTo>
                <a:lnTo>
                  <a:pt x="182" y="433"/>
                </a:lnTo>
                <a:lnTo>
                  <a:pt x="178" y="419"/>
                </a:lnTo>
                <a:lnTo>
                  <a:pt x="178" y="398"/>
                </a:lnTo>
                <a:lnTo>
                  <a:pt x="178" y="393"/>
                </a:lnTo>
                <a:lnTo>
                  <a:pt x="176" y="389"/>
                </a:lnTo>
                <a:lnTo>
                  <a:pt x="172" y="385"/>
                </a:lnTo>
                <a:lnTo>
                  <a:pt x="168" y="382"/>
                </a:lnTo>
                <a:lnTo>
                  <a:pt x="159" y="380"/>
                </a:lnTo>
                <a:lnTo>
                  <a:pt x="151" y="376"/>
                </a:lnTo>
                <a:lnTo>
                  <a:pt x="147" y="374"/>
                </a:lnTo>
                <a:lnTo>
                  <a:pt x="143" y="374"/>
                </a:lnTo>
                <a:lnTo>
                  <a:pt x="139" y="374"/>
                </a:lnTo>
                <a:lnTo>
                  <a:pt x="135" y="376"/>
                </a:lnTo>
                <a:lnTo>
                  <a:pt x="132" y="378"/>
                </a:lnTo>
                <a:lnTo>
                  <a:pt x="117" y="393"/>
                </a:lnTo>
                <a:lnTo>
                  <a:pt x="113" y="397"/>
                </a:lnTo>
                <a:lnTo>
                  <a:pt x="107" y="399"/>
                </a:lnTo>
                <a:lnTo>
                  <a:pt x="102" y="401"/>
                </a:lnTo>
                <a:lnTo>
                  <a:pt x="97" y="402"/>
                </a:lnTo>
                <a:lnTo>
                  <a:pt x="92" y="401"/>
                </a:lnTo>
                <a:lnTo>
                  <a:pt x="87" y="399"/>
                </a:lnTo>
                <a:lnTo>
                  <a:pt x="83" y="397"/>
                </a:lnTo>
                <a:lnTo>
                  <a:pt x="77" y="393"/>
                </a:lnTo>
                <a:lnTo>
                  <a:pt x="54" y="369"/>
                </a:lnTo>
                <a:lnTo>
                  <a:pt x="47" y="360"/>
                </a:lnTo>
                <a:lnTo>
                  <a:pt x="45" y="349"/>
                </a:lnTo>
                <a:lnTo>
                  <a:pt x="47" y="339"/>
                </a:lnTo>
                <a:lnTo>
                  <a:pt x="54" y="330"/>
                </a:lnTo>
                <a:lnTo>
                  <a:pt x="68" y="314"/>
                </a:lnTo>
                <a:lnTo>
                  <a:pt x="71" y="312"/>
                </a:lnTo>
                <a:lnTo>
                  <a:pt x="72" y="308"/>
                </a:lnTo>
                <a:lnTo>
                  <a:pt x="72" y="304"/>
                </a:lnTo>
                <a:lnTo>
                  <a:pt x="72" y="300"/>
                </a:lnTo>
                <a:lnTo>
                  <a:pt x="71" y="296"/>
                </a:lnTo>
                <a:lnTo>
                  <a:pt x="67" y="288"/>
                </a:lnTo>
                <a:lnTo>
                  <a:pt x="63" y="279"/>
                </a:lnTo>
                <a:lnTo>
                  <a:pt x="62" y="275"/>
                </a:lnTo>
                <a:lnTo>
                  <a:pt x="58" y="271"/>
                </a:lnTo>
                <a:lnTo>
                  <a:pt x="54" y="268"/>
                </a:lnTo>
                <a:lnTo>
                  <a:pt x="49" y="268"/>
                </a:lnTo>
                <a:lnTo>
                  <a:pt x="28" y="268"/>
                </a:lnTo>
                <a:lnTo>
                  <a:pt x="13" y="264"/>
                </a:lnTo>
                <a:lnTo>
                  <a:pt x="4" y="254"/>
                </a:lnTo>
                <a:lnTo>
                  <a:pt x="0" y="241"/>
                </a:lnTo>
                <a:lnTo>
                  <a:pt x="0" y="205"/>
                </a:lnTo>
                <a:lnTo>
                  <a:pt x="4" y="191"/>
                </a:lnTo>
                <a:lnTo>
                  <a:pt x="13" y="182"/>
                </a:lnTo>
                <a:lnTo>
                  <a:pt x="28" y="178"/>
                </a:lnTo>
                <a:lnTo>
                  <a:pt x="49" y="178"/>
                </a:lnTo>
                <a:lnTo>
                  <a:pt x="54" y="177"/>
                </a:lnTo>
                <a:lnTo>
                  <a:pt x="58" y="174"/>
                </a:lnTo>
                <a:lnTo>
                  <a:pt x="62" y="171"/>
                </a:lnTo>
                <a:lnTo>
                  <a:pt x="64" y="166"/>
                </a:lnTo>
                <a:lnTo>
                  <a:pt x="67" y="158"/>
                </a:lnTo>
                <a:lnTo>
                  <a:pt x="71" y="149"/>
                </a:lnTo>
                <a:lnTo>
                  <a:pt x="72" y="145"/>
                </a:lnTo>
                <a:lnTo>
                  <a:pt x="72" y="141"/>
                </a:lnTo>
                <a:lnTo>
                  <a:pt x="72" y="137"/>
                </a:lnTo>
                <a:lnTo>
                  <a:pt x="71" y="133"/>
                </a:lnTo>
                <a:lnTo>
                  <a:pt x="68" y="131"/>
                </a:lnTo>
                <a:lnTo>
                  <a:pt x="54" y="116"/>
                </a:lnTo>
                <a:lnTo>
                  <a:pt x="47" y="107"/>
                </a:lnTo>
                <a:lnTo>
                  <a:pt x="45" y="97"/>
                </a:lnTo>
                <a:lnTo>
                  <a:pt x="47" y="86"/>
                </a:lnTo>
                <a:lnTo>
                  <a:pt x="54" y="77"/>
                </a:lnTo>
                <a:lnTo>
                  <a:pt x="77" y="52"/>
                </a:lnTo>
                <a:lnTo>
                  <a:pt x="83" y="50"/>
                </a:lnTo>
                <a:lnTo>
                  <a:pt x="87" y="47"/>
                </a:lnTo>
                <a:lnTo>
                  <a:pt x="92" y="44"/>
                </a:lnTo>
                <a:lnTo>
                  <a:pt x="97" y="44"/>
                </a:lnTo>
                <a:lnTo>
                  <a:pt x="102" y="44"/>
                </a:lnTo>
                <a:lnTo>
                  <a:pt x="107" y="47"/>
                </a:lnTo>
                <a:lnTo>
                  <a:pt x="113" y="50"/>
                </a:lnTo>
                <a:lnTo>
                  <a:pt x="117" y="52"/>
                </a:lnTo>
                <a:lnTo>
                  <a:pt x="132" y="68"/>
                </a:lnTo>
                <a:lnTo>
                  <a:pt x="135" y="69"/>
                </a:lnTo>
                <a:lnTo>
                  <a:pt x="139" y="71"/>
                </a:lnTo>
                <a:lnTo>
                  <a:pt x="143" y="72"/>
                </a:lnTo>
                <a:lnTo>
                  <a:pt x="147" y="71"/>
                </a:lnTo>
                <a:lnTo>
                  <a:pt x="151" y="71"/>
                </a:lnTo>
                <a:lnTo>
                  <a:pt x="159" y="67"/>
                </a:lnTo>
                <a:lnTo>
                  <a:pt x="168" y="63"/>
                </a:lnTo>
                <a:lnTo>
                  <a:pt x="172" y="60"/>
                </a:lnTo>
                <a:lnTo>
                  <a:pt x="176" y="58"/>
                </a:lnTo>
                <a:lnTo>
                  <a:pt x="178" y="52"/>
                </a:lnTo>
                <a:lnTo>
                  <a:pt x="178" y="48"/>
                </a:lnTo>
                <a:lnTo>
                  <a:pt x="178" y="27"/>
                </a:lnTo>
                <a:lnTo>
                  <a:pt x="182" y="13"/>
                </a:lnTo>
                <a:lnTo>
                  <a:pt x="193" y="3"/>
                </a:lnTo>
                <a:lnTo>
                  <a:pt x="20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0" name="Freeform 201"/>
          <p:cNvSpPr/>
          <p:nvPr/>
        </p:nvSpPr>
        <p:spPr bwMode="auto">
          <a:xfrm>
            <a:off x="6323140" y="2362312"/>
            <a:ext cx="350285" cy="683963"/>
          </a:xfrm>
          <a:custGeom>
            <a:avLst/>
            <a:gdLst>
              <a:gd name="T0" fmla="*/ 147 w 232"/>
              <a:gd name="T1" fmla="*/ 0 h 453"/>
              <a:gd name="T2" fmla="*/ 148 w 232"/>
              <a:gd name="T3" fmla="*/ 1 h 453"/>
              <a:gd name="T4" fmla="*/ 154 w 232"/>
              <a:gd name="T5" fmla="*/ 8 h 453"/>
              <a:gd name="T6" fmla="*/ 161 w 232"/>
              <a:gd name="T7" fmla="*/ 18 h 453"/>
              <a:gd name="T8" fmla="*/ 171 w 232"/>
              <a:gd name="T9" fmla="*/ 31 h 453"/>
              <a:gd name="T10" fmla="*/ 181 w 232"/>
              <a:gd name="T11" fmla="*/ 48 h 453"/>
              <a:gd name="T12" fmla="*/ 191 w 232"/>
              <a:gd name="T13" fmla="*/ 69 h 453"/>
              <a:gd name="T14" fmla="*/ 202 w 232"/>
              <a:gd name="T15" fmla="*/ 91 h 453"/>
              <a:gd name="T16" fmla="*/ 212 w 232"/>
              <a:gd name="T17" fmla="*/ 116 h 453"/>
              <a:gd name="T18" fmla="*/ 222 w 232"/>
              <a:gd name="T19" fmla="*/ 144 h 453"/>
              <a:gd name="T20" fmla="*/ 228 w 232"/>
              <a:gd name="T21" fmla="*/ 171 h 453"/>
              <a:gd name="T22" fmla="*/ 232 w 232"/>
              <a:gd name="T23" fmla="*/ 201 h 453"/>
              <a:gd name="T24" fmla="*/ 232 w 232"/>
              <a:gd name="T25" fmla="*/ 233 h 453"/>
              <a:gd name="T26" fmla="*/ 228 w 232"/>
              <a:gd name="T27" fmla="*/ 264 h 453"/>
              <a:gd name="T28" fmla="*/ 219 w 232"/>
              <a:gd name="T29" fmla="*/ 297 h 453"/>
              <a:gd name="T30" fmla="*/ 206 w 232"/>
              <a:gd name="T31" fmla="*/ 328 h 453"/>
              <a:gd name="T32" fmla="*/ 185 w 232"/>
              <a:gd name="T33" fmla="*/ 361 h 453"/>
              <a:gd name="T34" fmla="*/ 159 w 232"/>
              <a:gd name="T35" fmla="*/ 393 h 453"/>
              <a:gd name="T36" fmla="*/ 125 w 232"/>
              <a:gd name="T37" fmla="*/ 424 h 453"/>
              <a:gd name="T38" fmla="*/ 83 w 232"/>
              <a:gd name="T39" fmla="*/ 453 h 453"/>
              <a:gd name="T40" fmla="*/ 83 w 232"/>
              <a:gd name="T41" fmla="*/ 449 h 453"/>
              <a:gd name="T42" fmla="*/ 83 w 232"/>
              <a:gd name="T43" fmla="*/ 437 h 453"/>
              <a:gd name="T44" fmla="*/ 84 w 232"/>
              <a:gd name="T45" fmla="*/ 420 h 453"/>
              <a:gd name="T46" fmla="*/ 87 w 232"/>
              <a:gd name="T47" fmla="*/ 398 h 453"/>
              <a:gd name="T48" fmla="*/ 88 w 232"/>
              <a:gd name="T49" fmla="*/ 372 h 453"/>
              <a:gd name="T50" fmla="*/ 92 w 232"/>
              <a:gd name="T51" fmla="*/ 343 h 453"/>
              <a:gd name="T52" fmla="*/ 96 w 232"/>
              <a:gd name="T53" fmla="*/ 313 h 453"/>
              <a:gd name="T54" fmla="*/ 101 w 232"/>
              <a:gd name="T55" fmla="*/ 284 h 453"/>
              <a:gd name="T56" fmla="*/ 106 w 232"/>
              <a:gd name="T57" fmla="*/ 255 h 453"/>
              <a:gd name="T58" fmla="*/ 114 w 232"/>
              <a:gd name="T59" fmla="*/ 229 h 453"/>
              <a:gd name="T60" fmla="*/ 122 w 232"/>
              <a:gd name="T61" fmla="*/ 208 h 453"/>
              <a:gd name="T62" fmla="*/ 121 w 232"/>
              <a:gd name="T63" fmla="*/ 211 h 453"/>
              <a:gd name="T64" fmla="*/ 116 w 232"/>
              <a:gd name="T65" fmla="*/ 220 h 453"/>
              <a:gd name="T66" fmla="*/ 109 w 232"/>
              <a:gd name="T67" fmla="*/ 233 h 453"/>
              <a:gd name="T68" fmla="*/ 100 w 232"/>
              <a:gd name="T69" fmla="*/ 251 h 453"/>
              <a:gd name="T70" fmla="*/ 89 w 232"/>
              <a:gd name="T71" fmla="*/ 272 h 453"/>
              <a:gd name="T72" fmla="*/ 79 w 232"/>
              <a:gd name="T73" fmla="*/ 296 h 453"/>
              <a:gd name="T74" fmla="*/ 70 w 232"/>
              <a:gd name="T75" fmla="*/ 322 h 453"/>
              <a:gd name="T76" fmla="*/ 59 w 232"/>
              <a:gd name="T77" fmla="*/ 348 h 453"/>
              <a:gd name="T78" fmla="*/ 51 w 232"/>
              <a:gd name="T79" fmla="*/ 376 h 453"/>
              <a:gd name="T80" fmla="*/ 46 w 232"/>
              <a:gd name="T81" fmla="*/ 402 h 453"/>
              <a:gd name="T82" fmla="*/ 44 w 232"/>
              <a:gd name="T83" fmla="*/ 428 h 453"/>
              <a:gd name="T84" fmla="*/ 44 w 232"/>
              <a:gd name="T85" fmla="*/ 450 h 453"/>
              <a:gd name="T86" fmla="*/ 42 w 232"/>
              <a:gd name="T87" fmla="*/ 448 h 453"/>
              <a:gd name="T88" fmla="*/ 38 w 232"/>
              <a:gd name="T89" fmla="*/ 441 h 453"/>
              <a:gd name="T90" fmla="*/ 32 w 232"/>
              <a:gd name="T91" fmla="*/ 429 h 453"/>
              <a:gd name="T92" fmla="*/ 24 w 232"/>
              <a:gd name="T93" fmla="*/ 413 h 453"/>
              <a:gd name="T94" fmla="*/ 17 w 232"/>
              <a:gd name="T95" fmla="*/ 393 h 453"/>
              <a:gd name="T96" fmla="*/ 11 w 232"/>
              <a:gd name="T97" fmla="*/ 369 h 453"/>
              <a:gd name="T98" fmla="*/ 4 w 232"/>
              <a:gd name="T99" fmla="*/ 343 h 453"/>
              <a:gd name="T100" fmla="*/ 2 w 232"/>
              <a:gd name="T101" fmla="*/ 313 h 453"/>
              <a:gd name="T102" fmla="*/ 0 w 232"/>
              <a:gd name="T103" fmla="*/ 280 h 453"/>
              <a:gd name="T104" fmla="*/ 4 w 232"/>
              <a:gd name="T105" fmla="*/ 245 h 453"/>
              <a:gd name="T106" fmla="*/ 12 w 232"/>
              <a:gd name="T107" fmla="*/ 208 h 453"/>
              <a:gd name="T108" fmla="*/ 25 w 232"/>
              <a:gd name="T109" fmla="*/ 169 h 453"/>
              <a:gd name="T110" fmla="*/ 44 w 232"/>
              <a:gd name="T111" fmla="*/ 128 h 453"/>
              <a:gd name="T112" fmla="*/ 70 w 232"/>
              <a:gd name="T113" fmla="*/ 86 h 453"/>
              <a:gd name="T114" fmla="*/ 104 w 232"/>
              <a:gd name="T115" fmla="*/ 43 h 453"/>
              <a:gd name="T116" fmla="*/ 147 w 232"/>
              <a:gd name="T1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32" h="453">
                <a:moveTo>
                  <a:pt x="147" y="0"/>
                </a:moveTo>
                <a:lnTo>
                  <a:pt x="148" y="1"/>
                </a:lnTo>
                <a:lnTo>
                  <a:pt x="154" y="8"/>
                </a:lnTo>
                <a:lnTo>
                  <a:pt x="161" y="18"/>
                </a:lnTo>
                <a:lnTo>
                  <a:pt x="171" y="31"/>
                </a:lnTo>
                <a:lnTo>
                  <a:pt x="181" y="48"/>
                </a:lnTo>
                <a:lnTo>
                  <a:pt x="191" y="69"/>
                </a:lnTo>
                <a:lnTo>
                  <a:pt x="202" y="91"/>
                </a:lnTo>
                <a:lnTo>
                  <a:pt x="212" y="116"/>
                </a:lnTo>
                <a:lnTo>
                  <a:pt x="222" y="144"/>
                </a:lnTo>
                <a:lnTo>
                  <a:pt x="228" y="171"/>
                </a:lnTo>
                <a:lnTo>
                  <a:pt x="232" y="201"/>
                </a:lnTo>
                <a:lnTo>
                  <a:pt x="232" y="233"/>
                </a:lnTo>
                <a:lnTo>
                  <a:pt x="228" y="264"/>
                </a:lnTo>
                <a:lnTo>
                  <a:pt x="219" y="297"/>
                </a:lnTo>
                <a:lnTo>
                  <a:pt x="206" y="328"/>
                </a:lnTo>
                <a:lnTo>
                  <a:pt x="185" y="361"/>
                </a:lnTo>
                <a:lnTo>
                  <a:pt x="159" y="393"/>
                </a:lnTo>
                <a:lnTo>
                  <a:pt x="125" y="424"/>
                </a:lnTo>
                <a:lnTo>
                  <a:pt x="83" y="453"/>
                </a:lnTo>
                <a:lnTo>
                  <a:pt x="83" y="449"/>
                </a:lnTo>
                <a:lnTo>
                  <a:pt x="83" y="437"/>
                </a:lnTo>
                <a:lnTo>
                  <a:pt x="84" y="420"/>
                </a:lnTo>
                <a:lnTo>
                  <a:pt x="87" y="398"/>
                </a:lnTo>
                <a:lnTo>
                  <a:pt x="88" y="372"/>
                </a:lnTo>
                <a:lnTo>
                  <a:pt x="92" y="343"/>
                </a:lnTo>
                <a:lnTo>
                  <a:pt x="96" y="313"/>
                </a:lnTo>
                <a:lnTo>
                  <a:pt x="101" y="284"/>
                </a:lnTo>
                <a:lnTo>
                  <a:pt x="106" y="255"/>
                </a:lnTo>
                <a:lnTo>
                  <a:pt x="114" y="229"/>
                </a:lnTo>
                <a:lnTo>
                  <a:pt x="122" y="208"/>
                </a:lnTo>
                <a:lnTo>
                  <a:pt x="121" y="211"/>
                </a:lnTo>
                <a:lnTo>
                  <a:pt x="116" y="220"/>
                </a:lnTo>
                <a:lnTo>
                  <a:pt x="109" y="233"/>
                </a:lnTo>
                <a:lnTo>
                  <a:pt x="100" y="251"/>
                </a:lnTo>
                <a:lnTo>
                  <a:pt x="89" y="272"/>
                </a:lnTo>
                <a:lnTo>
                  <a:pt x="79" y="296"/>
                </a:lnTo>
                <a:lnTo>
                  <a:pt x="70" y="322"/>
                </a:lnTo>
                <a:lnTo>
                  <a:pt x="59" y="348"/>
                </a:lnTo>
                <a:lnTo>
                  <a:pt x="51" y="376"/>
                </a:lnTo>
                <a:lnTo>
                  <a:pt x="46" y="402"/>
                </a:lnTo>
                <a:lnTo>
                  <a:pt x="44" y="428"/>
                </a:lnTo>
                <a:lnTo>
                  <a:pt x="44" y="450"/>
                </a:lnTo>
                <a:lnTo>
                  <a:pt x="42" y="448"/>
                </a:lnTo>
                <a:lnTo>
                  <a:pt x="38" y="441"/>
                </a:lnTo>
                <a:lnTo>
                  <a:pt x="32" y="429"/>
                </a:lnTo>
                <a:lnTo>
                  <a:pt x="24" y="413"/>
                </a:lnTo>
                <a:lnTo>
                  <a:pt x="17" y="393"/>
                </a:lnTo>
                <a:lnTo>
                  <a:pt x="11" y="369"/>
                </a:lnTo>
                <a:lnTo>
                  <a:pt x="4" y="343"/>
                </a:lnTo>
                <a:lnTo>
                  <a:pt x="2" y="313"/>
                </a:lnTo>
                <a:lnTo>
                  <a:pt x="0" y="280"/>
                </a:lnTo>
                <a:lnTo>
                  <a:pt x="4" y="245"/>
                </a:lnTo>
                <a:lnTo>
                  <a:pt x="12" y="208"/>
                </a:lnTo>
                <a:lnTo>
                  <a:pt x="25" y="169"/>
                </a:lnTo>
                <a:lnTo>
                  <a:pt x="44" y="128"/>
                </a:lnTo>
                <a:lnTo>
                  <a:pt x="70" y="86"/>
                </a:lnTo>
                <a:lnTo>
                  <a:pt x="104" y="43"/>
                </a:lnTo>
                <a:lnTo>
                  <a:pt x="14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1" name="Freeform 202"/>
          <p:cNvSpPr/>
          <p:nvPr/>
        </p:nvSpPr>
        <p:spPr bwMode="auto">
          <a:xfrm>
            <a:off x="6539048" y="2875661"/>
            <a:ext cx="537507" cy="292911"/>
          </a:xfrm>
          <a:custGeom>
            <a:avLst/>
            <a:gdLst>
              <a:gd name="T0" fmla="*/ 225 w 356"/>
              <a:gd name="T1" fmla="*/ 0 h 194"/>
              <a:gd name="T2" fmla="*/ 264 w 356"/>
              <a:gd name="T3" fmla="*/ 1 h 194"/>
              <a:gd name="T4" fmla="*/ 308 w 356"/>
              <a:gd name="T5" fmla="*/ 8 h 194"/>
              <a:gd name="T6" fmla="*/ 356 w 356"/>
              <a:gd name="T7" fmla="*/ 20 h 194"/>
              <a:gd name="T8" fmla="*/ 355 w 356"/>
              <a:gd name="T9" fmla="*/ 21 h 194"/>
              <a:gd name="T10" fmla="*/ 352 w 356"/>
              <a:gd name="T11" fmla="*/ 28 h 194"/>
              <a:gd name="T12" fmla="*/ 348 w 356"/>
              <a:gd name="T13" fmla="*/ 38 h 194"/>
              <a:gd name="T14" fmla="*/ 342 w 356"/>
              <a:gd name="T15" fmla="*/ 51 h 194"/>
              <a:gd name="T16" fmla="*/ 333 w 356"/>
              <a:gd name="T17" fmla="*/ 67 h 194"/>
              <a:gd name="T18" fmla="*/ 322 w 356"/>
              <a:gd name="T19" fmla="*/ 84 h 194"/>
              <a:gd name="T20" fmla="*/ 309 w 356"/>
              <a:gd name="T21" fmla="*/ 102 h 194"/>
              <a:gd name="T22" fmla="*/ 295 w 356"/>
              <a:gd name="T23" fmla="*/ 121 h 194"/>
              <a:gd name="T24" fmla="*/ 278 w 356"/>
              <a:gd name="T25" fmla="*/ 138 h 194"/>
              <a:gd name="T26" fmla="*/ 258 w 356"/>
              <a:gd name="T27" fmla="*/ 155 h 194"/>
              <a:gd name="T28" fmla="*/ 237 w 356"/>
              <a:gd name="T29" fmla="*/ 169 h 194"/>
              <a:gd name="T30" fmla="*/ 213 w 356"/>
              <a:gd name="T31" fmla="*/ 181 h 194"/>
              <a:gd name="T32" fmla="*/ 186 w 356"/>
              <a:gd name="T33" fmla="*/ 189 h 194"/>
              <a:gd name="T34" fmla="*/ 157 w 356"/>
              <a:gd name="T35" fmla="*/ 194 h 194"/>
              <a:gd name="T36" fmla="*/ 126 w 356"/>
              <a:gd name="T37" fmla="*/ 194 h 194"/>
              <a:gd name="T38" fmla="*/ 92 w 356"/>
              <a:gd name="T39" fmla="*/ 189 h 194"/>
              <a:gd name="T40" fmla="*/ 54 w 356"/>
              <a:gd name="T41" fmla="*/ 177 h 194"/>
              <a:gd name="T42" fmla="*/ 14 w 356"/>
              <a:gd name="T43" fmla="*/ 160 h 194"/>
              <a:gd name="T44" fmla="*/ 17 w 356"/>
              <a:gd name="T45" fmla="*/ 157 h 194"/>
              <a:gd name="T46" fmla="*/ 26 w 356"/>
              <a:gd name="T47" fmla="*/ 153 h 194"/>
              <a:gd name="T48" fmla="*/ 38 w 356"/>
              <a:gd name="T49" fmla="*/ 147 h 194"/>
              <a:gd name="T50" fmla="*/ 55 w 356"/>
              <a:gd name="T51" fmla="*/ 139 h 194"/>
              <a:gd name="T52" fmla="*/ 73 w 356"/>
              <a:gd name="T53" fmla="*/ 130 h 194"/>
              <a:gd name="T54" fmla="*/ 96 w 356"/>
              <a:gd name="T55" fmla="*/ 121 h 194"/>
              <a:gd name="T56" fmla="*/ 118 w 356"/>
              <a:gd name="T57" fmla="*/ 111 h 194"/>
              <a:gd name="T58" fmla="*/ 140 w 356"/>
              <a:gd name="T59" fmla="*/ 104 h 194"/>
              <a:gd name="T60" fmla="*/ 162 w 356"/>
              <a:gd name="T61" fmla="*/ 96 h 194"/>
              <a:gd name="T62" fmla="*/ 182 w 356"/>
              <a:gd name="T63" fmla="*/ 90 h 194"/>
              <a:gd name="T64" fmla="*/ 202 w 356"/>
              <a:gd name="T65" fmla="*/ 88 h 194"/>
              <a:gd name="T66" fmla="*/ 196 w 356"/>
              <a:gd name="T67" fmla="*/ 88 h 194"/>
              <a:gd name="T68" fmla="*/ 186 w 356"/>
              <a:gd name="T69" fmla="*/ 88 h 194"/>
              <a:gd name="T70" fmla="*/ 169 w 356"/>
              <a:gd name="T71" fmla="*/ 89 h 194"/>
              <a:gd name="T72" fmla="*/ 147 w 356"/>
              <a:gd name="T73" fmla="*/ 90 h 194"/>
              <a:gd name="T74" fmla="*/ 122 w 356"/>
              <a:gd name="T75" fmla="*/ 93 h 194"/>
              <a:gd name="T76" fmla="*/ 96 w 356"/>
              <a:gd name="T77" fmla="*/ 97 h 194"/>
              <a:gd name="T78" fmla="*/ 69 w 356"/>
              <a:gd name="T79" fmla="*/ 104 h 194"/>
              <a:gd name="T80" fmla="*/ 43 w 356"/>
              <a:gd name="T81" fmla="*/ 110 h 194"/>
              <a:gd name="T82" fmla="*/ 20 w 356"/>
              <a:gd name="T83" fmla="*/ 119 h 194"/>
              <a:gd name="T84" fmla="*/ 0 w 356"/>
              <a:gd name="T85" fmla="*/ 131 h 194"/>
              <a:gd name="T86" fmla="*/ 1 w 356"/>
              <a:gd name="T87" fmla="*/ 130 h 194"/>
              <a:gd name="T88" fmla="*/ 5 w 356"/>
              <a:gd name="T89" fmla="*/ 123 h 194"/>
              <a:gd name="T90" fmla="*/ 11 w 356"/>
              <a:gd name="T91" fmla="*/ 114 h 194"/>
              <a:gd name="T92" fmla="*/ 18 w 356"/>
              <a:gd name="T93" fmla="*/ 102 h 194"/>
              <a:gd name="T94" fmla="*/ 30 w 356"/>
              <a:gd name="T95" fmla="*/ 89 h 194"/>
              <a:gd name="T96" fmla="*/ 43 w 356"/>
              <a:gd name="T97" fmla="*/ 75 h 194"/>
              <a:gd name="T98" fmla="*/ 59 w 356"/>
              <a:gd name="T99" fmla="*/ 60 h 194"/>
              <a:gd name="T100" fmla="*/ 79 w 356"/>
              <a:gd name="T101" fmla="*/ 46 h 194"/>
              <a:gd name="T102" fmla="*/ 101 w 356"/>
              <a:gd name="T103" fmla="*/ 32 h 194"/>
              <a:gd name="T104" fmla="*/ 127 w 356"/>
              <a:gd name="T105" fmla="*/ 20 h 194"/>
              <a:gd name="T106" fmla="*/ 156 w 356"/>
              <a:gd name="T107" fmla="*/ 11 h 194"/>
              <a:gd name="T108" fmla="*/ 189 w 356"/>
              <a:gd name="T109" fmla="*/ 4 h 194"/>
              <a:gd name="T110" fmla="*/ 225 w 356"/>
              <a:gd name="T111" fmla="*/ 0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56" h="194">
                <a:moveTo>
                  <a:pt x="225" y="0"/>
                </a:moveTo>
                <a:lnTo>
                  <a:pt x="264" y="1"/>
                </a:lnTo>
                <a:lnTo>
                  <a:pt x="308" y="8"/>
                </a:lnTo>
                <a:lnTo>
                  <a:pt x="356" y="20"/>
                </a:lnTo>
                <a:lnTo>
                  <a:pt x="355" y="21"/>
                </a:lnTo>
                <a:lnTo>
                  <a:pt x="352" y="28"/>
                </a:lnTo>
                <a:lnTo>
                  <a:pt x="348" y="38"/>
                </a:lnTo>
                <a:lnTo>
                  <a:pt x="342" y="51"/>
                </a:lnTo>
                <a:lnTo>
                  <a:pt x="333" y="67"/>
                </a:lnTo>
                <a:lnTo>
                  <a:pt x="322" y="84"/>
                </a:lnTo>
                <a:lnTo>
                  <a:pt x="309" y="102"/>
                </a:lnTo>
                <a:lnTo>
                  <a:pt x="295" y="121"/>
                </a:lnTo>
                <a:lnTo>
                  <a:pt x="278" y="138"/>
                </a:lnTo>
                <a:lnTo>
                  <a:pt x="258" y="155"/>
                </a:lnTo>
                <a:lnTo>
                  <a:pt x="237" y="169"/>
                </a:lnTo>
                <a:lnTo>
                  <a:pt x="213" y="181"/>
                </a:lnTo>
                <a:lnTo>
                  <a:pt x="186" y="189"/>
                </a:lnTo>
                <a:lnTo>
                  <a:pt x="157" y="194"/>
                </a:lnTo>
                <a:lnTo>
                  <a:pt x="126" y="194"/>
                </a:lnTo>
                <a:lnTo>
                  <a:pt x="92" y="189"/>
                </a:lnTo>
                <a:lnTo>
                  <a:pt x="54" y="177"/>
                </a:lnTo>
                <a:lnTo>
                  <a:pt x="14" y="160"/>
                </a:lnTo>
                <a:lnTo>
                  <a:pt x="17" y="157"/>
                </a:lnTo>
                <a:lnTo>
                  <a:pt x="26" y="153"/>
                </a:lnTo>
                <a:lnTo>
                  <a:pt x="38" y="147"/>
                </a:lnTo>
                <a:lnTo>
                  <a:pt x="55" y="139"/>
                </a:lnTo>
                <a:lnTo>
                  <a:pt x="73" y="130"/>
                </a:lnTo>
                <a:lnTo>
                  <a:pt x="96" y="121"/>
                </a:lnTo>
                <a:lnTo>
                  <a:pt x="118" y="111"/>
                </a:lnTo>
                <a:lnTo>
                  <a:pt x="140" y="104"/>
                </a:lnTo>
                <a:lnTo>
                  <a:pt x="162" y="96"/>
                </a:lnTo>
                <a:lnTo>
                  <a:pt x="182" y="90"/>
                </a:lnTo>
                <a:lnTo>
                  <a:pt x="202" y="88"/>
                </a:lnTo>
                <a:lnTo>
                  <a:pt x="196" y="88"/>
                </a:lnTo>
                <a:lnTo>
                  <a:pt x="186" y="88"/>
                </a:lnTo>
                <a:lnTo>
                  <a:pt x="169" y="89"/>
                </a:lnTo>
                <a:lnTo>
                  <a:pt x="147" y="90"/>
                </a:lnTo>
                <a:lnTo>
                  <a:pt x="122" y="93"/>
                </a:lnTo>
                <a:lnTo>
                  <a:pt x="96" y="97"/>
                </a:lnTo>
                <a:lnTo>
                  <a:pt x="69" y="104"/>
                </a:lnTo>
                <a:lnTo>
                  <a:pt x="43" y="110"/>
                </a:lnTo>
                <a:lnTo>
                  <a:pt x="20" y="119"/>
                </a:lnTo>
                <a:lnTo>
                  <a:pt x="0" y="131"/>
                </a:lnTo>
                <a:lnTo>
                  <a:pt x="1" y="130"/>
                </a:lnTo>
                <a:lnTo>
                  <a:pt x="5" y="123"/>
                </a:lnTo>
                <a:lnTo>
                  <a:pt x="11" y="114"/>
                </a:lnTo>
                <a:lnTo>
                  <a:pt x="18" y="102"/>
                </a:lnTo>
                <a:lnTo>
                  <a:pt x="30" y="89"/>
                </a:lnTo>
                <a:lnTo>
                  <a:pt x="43" y="75"/>
                </a:lnTo>
                <a:lnTo>
                  <a:pt x="59" y="60"/>
                </a:lnTo>
                <a:lnTo>
                  <a:pt x="79" y="46"/>
                </a:lnTo>
                <a:lnTo>
                  <a:pt x="101" y="32"/>
                </a:lnTo>
                <a:lnTo>
                  <a:pt x="127" y="20"/>
                </a:lnTo>
                <a:lnTo>
                  <a:pt x="156" y="11"/>
                </a:lnTo>
                <a:lnTo>
                  <a:pt x="189" y="4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2" name="Freeform 203"/>
          <p:cNvSpPr/>
          <p:nvPr/>
        </p:nvSpPr>
        <p:spPr bwMode="auto">
          <a:xfrm>
            <a:off x="5568214" y="2854523"/>
            <a:ext cx="557135" cy="280832"/>
          </a:xfrm>
          <a:custGeom>
            <a:avLst/>
            <a:gdLst>
              <a:gd name="T0" fmla="*/ 168 w 369"/>
              <a:gd name="T1" fmla="*/ 0 h 186"/>
              <a:gd name="T2" fmla="*/ 195 w 369"/>
              <a:gd name="T3" fmla="*/ 0 h 186"/>
              <a:gd name="T4" fmla="*/ 225 w 369"/>
              <a:gd name="T5" fmla="*/ 4 h 186"/>
              <a:gd name="T6" fmla="*/ 254 w 369"/>
              <a:gd name="T7" fmla="*/ 14 h 186"/>
              <a:gd name="T8" fmla="*/ 284 w 369"/>
              <a:gd name="T9" fmla="*/ 29 h 186"/>
              <a:gd name="T10" fmla="*/ 313 w 369"/>
              <a:gd name="T11" fmla="*/ 51 h 186"/>
              <a:gd name="T12" fmla="*/ 342 w 369"/>
              <a:gd name="T13" fmla="*/ 81 h 186"/>
              <a:gd name="T14" fmla="*/ 369 w 369"/>
              <a:gd name="T15" fmla="*/ 118 h 186"/>
              <a:gd name="T16" fmla="*/ 366 w 369"/>
              <a:gd name="T17" fmla="*/ 118 h 186"/>
              <a:gd name="T18" fmla="*/ 354 w 369"/>
              <a:gd name="T19" fmla="*/ 118 h 186"/>
              <a:gd name="T20" fmla="*/ 337 w 369"/>
              <a:gd name="T21" fmla="*/ 116 h 186"/>
              <a:gd name="T22" fmla="*/ 316 w 369"/>
              <a:gd name="T23" fmla="*/ 115 h 186"/>
              <a:gd name="T24" fmla="*/ 291 w 369"/>
              <a:gd name="T25" fmla="*/ 112 h 186"/>
              <a:gd name="T26" fmla="*/ 265 w 369"/>
              <a:gd name="T27" fmla="*/ 110 h 186"/>
              <a:gd name="T28" fmla="*/ 239 w 369"/>
              <a:gd name="T29" fmla="*/ 106 h 186"/>
              <a:gd name="T30" fmla="*/ 212 w 369"/>
              <a:gd name="T31" fmla="*/ 102 h 186"/>
              <a:gd name="T32" fmla="*/ 189 w 369"/>
              <a:gd name="T33" fmla="*/ 95 h 186"/>
              <a:gd name="T34" fmla="*/ 169 w 369"/>
              <a:gd name="T35" fmla="*/ 89 h 186"/>
              <a:gd name="T36" fmla="*/ 173 w 369"/>
              <a:gd name="T37" fmla="*/ 90 h 186"/>
              <a:gd name="T38" fmla="*/ 181 w 369"/>
              <a:gd name="T39" fmla="*/ 94 h 186"/>
              <a:gd name="T40" fmla="*/ 194 w 369"/>
              <a:gd name="T41" fmla="*/ 101 h 186"/>
              <a:gd name="T42" fmla="*/ 211 w 369"/>
              <a:gd name="T43" fmla="*/ 108 h 186"/>
              <a:gd name="T44" fmla="*/ 231 w 369"/>
              <a:gd name="T45" fmla="*/ 118 h 186"/>
              <a:gd name="T46" fmla="*/ 253 w 369"/>
              <a:gd name="T47" fmla="*/ 127 h 186"/>
              <a:gd name="T48" fmla="*/ 276 w 369"/>
              <a:gd name="T49" fmla="*/ 135 h 186"/>
              <a:gd name="T50" fmla="*/ 300 w 369"/>
              <a:gd name="T51" fmla="*/ 142 h 186"/>
              <a:gd name="T52" fmla="*/ 324 w 369"/>
              <a:gd name="T53" fmla="*/ 148 h 186"/>
              <a:gd name="T54" fmla="*/ 347 w 369"/>
              <a:gd name="T55" fmla="*/ 150 h 186"/>
              <a:gd name="T56" fmla="*/ 368 w 369"/>
              <a:gd name="T57" fmla="*/ 149 h 186"/>
              <a:gd name="T58" fmla="*/ 366 w 369"/>
              <a:gd name="T59" fmla="*/ 152 h 186"/>
              <a:gd name="T60" fmla="*/ 358 w 369"/>
              <a:gd name="T61" fmla="*/ 156 h 186"/>
              <a:gd name="T62" fmla="*/ 345 w 369"/>
              <a:gd name="T63" fmla="*/ 162 h 186"/>
              <a:gd name="T64" fmla="*/ 329 w 369"/>
              <a:gd name="T65" fmla="*/ 169 h 186"/>
              <a:gd name="T66" fmla="*/ 308 w 369"/>
              <a:gd name="T67" fmla="*/ 176 h 186"/>
              <a:gd name="T68" fmla="*/ 284 w 369"/>
              <a:gd name="T69" fmla="*/ 182 h 186"/>
              <a:gd name="T70" fmla="*/ 257 w 369"/>
              <a:gd name="T71" fmla="*/ 186 h 186"/>
              <a:gd name="T72" fmla="*/ 225 w 369"/>
              <a:gd name="T73" fmla="*/ 186 h 186"/>
              <a:gd name="T74" fmla="*/ 193 w 369"/>
              <a:gd name="T75" fmla="*/ 183 h 186"/>
              <a:gd name="T76" fmla="*/ 157 w 369"/>
              <a:gd name="T77" fmla="*/ 174 h 186"/>
              <a:gd name="T78" fmla="*/ 119 w 369"/>
              <a:gd name="T79" fmla="*/ 161 h 186"/>
              <a:gd name="T80" fmla="*/ 81 w 369"/>
              <a:gd name="T81" fmla="*/ 139 h 186"/>
              <a:gd name="T82" fmla="*/ 41 w 369"/>
              <a:gd name="T83" fmla="*/ 110 h 186"/>
              <a:gd name="T84" fmla="*/ 0 w 369"/>
              <a:gd name="T85" fmla="*/ 72 h 186"/>
              <a:gd name="T86" fmla="*/ 2 w 369"/>
              <a:gd name="T87" fmla="*/ 69 h 186"/>
              <a:gd name="T88" fmla="*/ 8 w 369"/>
              <a:gd name="T89" fmla="*/ 64 h 186"/>
              <a:gd name="T90" fmla="*/ 19 w 369"/>
              <a:gd name="T91" fmla="*/ 57 h 186"/>
              <a:gd name="T92" fmla="*/ 32 w 369"/>
              <a:gd name="T93" fmla="*/ 48 h 186"/>
              <a:gd name="T94" fmla="*/ 49 w 369"/>
              <a:gd name="T95" fmla="*/ 38 h 186"/>
              <a:gd name="T96" fmla="*/ 68 w 369"/>
              <a:gd name="T97" fmla="*/ 27 h 186"/>
              <a:gd name="T98" fmla="*/ 91 w 369"/>
              <a:gd name="T99" fmla="*/ 18 h 186"/>
              <a:gd name="T100" fmla="*/ 114 w 369"/>
              <a:gd name="T101" fmla="*/ 9 h 186"/>
              <a:gd name="T102" fmla="*/ 140 w 369"/>
              <a:gd name="T103" fmla="*/ 4 h 186"/>
              <a:gd name="T104" fmla="*/ 168 w 369"/>
              <a:gd name="T10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9" h="186">
                <a:moveTo>
                  <a:pt x="168" y="0"/>
                </a:moveTo>
                <a:lnTo>
                  <a:pt x="195" y="0"/>
                </a:lnTo>
                <a:lnTo>
                  <a:pt x="225" y="4"/>
                </a:lnTo>
                <a:lnTo>
                  <a:pt x="254" y="14"/>
                </a:lnTo>
                <a:lnTo>
                  <a:pt x="284" y="29"/>
                </a:lnTo>
                <a:lnTo>
                  <a:pt x="313" y="51"/>
                </a:lnTo>
                <a:lnTo>
                  <a:pt x="342" y="81"/>
                </a:lnTo>
                <a:lnTo>
                  <a:pt x="369" y="118"/>
                </a:lnTo>
                <a:lnTo>
                  <a:pt x="366" y="118"/>
                </a:lnTo>
                <a:lnTo>
                  <a:pt x="354" y="118"/>
                </a:lnTo>
                <a:lnTo>
                  <a:pt x="337" y="116"/>
                </a:lnTo>
                <a:lnTo>
                  <a:pt x="316" y="115"/>
                </a:lnTo>
                <a:lnTo>
                  <a:pt x="291" y="112"/>
                </a:lnTo>
                <a:lnTo>
                  <a:pt x="265" y="110"/>
                </a:lnTo>
                <a:lnTo>
                  <a:pt x="239" y="106"/>
                </a:lnTo>
                <a:lnTo>
                  <a:pt x="212" y="102"/>
                </a:lnTo>
                <a:lnTo>
                  <a:pt x="189" y="95"/>
                </a:lnTo>
                <a:lnTo>
                  <a:pt x="169" y="89"/>
                </a:lnTo>
                <a:lnTo>
                  <a:pt x="173" y="90"/>
                </a:lnTo>
                <a:lnTo>
                  <a:pt x="181" y="94"/>
                </a:lnTo>
                <a:lnTo>
                  <a:pt x="194" y="101"/>
                </a:lnTo>
                <a:lnTo>
                  <a:pt x="211" y="108"/>
                </a:lnTo>
                <a:lnTo>
                  <a:pt x="231" y="118"/>
                </a:lnTo>
                <a:lnTo>
                  <a:pt x="253" y="127"/>
                </a:lnTo>
                <a:lnTo>
                  <a:pt x="276" y="135"/>
                </a:lnTo>
                <a:lnTo>
                  <a:pt x="300" y="142"/>
                </a:lnTo>
                <a:lnTo>
                  <a:pt x="324" y="148"/>
                </a:lnTo>
                <a:lnTo>
                  <a:pt x="347" y="150"/>
                </a:lnTo>
                <a:lnTo>
                  <a:pt x="368" y="149"/>
                </a:lnTo>
                <a:lnTo>
                  <a:pt x="366" y="152"/>
                </a:lnTo>
                <a:lnTo>
                  <a:pt x="358" y="156"/>
                </a:lnTo>
                <a:lnTo>
                  <a:pt x="345" y="162"/>
                </a:lnTo>
                <a:lnTo>
                  <a:pt x="329" y="169"/>
                </a:lnTo>
                <a:lnTo>
                  <a:pt x="308" y="176"/>
                </a:lnTo>
                <a:lnTo>
                  <a:pt x="284" y="182"/>
                </a:lnTo>
                <a:lnTo>
                  <a:pt x="257" y="186"/>
                </a:lnTo>
                <a:lnTo>
                  <a:pt x="225" y="186"/>
                </a:lnTo>
                <a:lnTo>
                  <a:pt x="193" y="183"/>
                </a:lnTo>
                <a:lnTo>
                  <a:pt x="157" y="174"/>
                </a:lnTo>
                <a:lnTo>
                  <a:pt x="119" y="161"/>
                </a:lnTo>
                <a:lnTo>
                  <a:pt x="81" y="139"/>
                </a:lnTo>
                <a:lnTo>
                  <a:pt x="41" y="110"/>
                </a:lnTo>
                <a:lnTo>
                  <a:pt x="0" y="72"/>
                </a:lnTo>
                <a:lnTo>
                  <a:pt x="2" y="69"/>
                </a:lnTo>
                <a:lnTo>
                  <a:pt x="8" y="64"/>
                </a:lnTo>
                <a:lnTo>
                  <a:pt x="19" y="57"/>
                </a:lnTo>
                <a:lnTo>
                  <a:pt x="32" y="48"/>
                </a:lnTo>
                <a:lnTo>
                  <a:pt x="49" y="38"/>
                </a:lnTo>
                <a:lnTo>
                  <a:pt x="68" y="27"/>
                </a:lnTo>
                <a:lnTo>
                  <a:pt x="91" y="18"/>
                </a:lnTo>
                <a:lnTo>
                  <a:pt x="114" y="9"/>
                </a:lnTo>
                <a:lnTo>
                  <a:pt x="140" y="4"/>
                </a:lnTo>
                <a:lnTo>
                  <a:pt x="16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3" name="Freeform 204"/>
          <p:cNvSpPr/>
          <p:nvPr/>
        </p:nvSpPr>
        <p:spPr bwMode="auto">
          <a:xfrm>
            <a:off x="5916989" y="2413647"/>
            <a:ext cx="353305" cy="578273"/>
          </a:xfrm>
          <a:custGeom>
            <a:avLst/>
            <a:gdLst>
              <a:gd name="T0" fmla="*/ 9 w 234"/>
              <a:gd name="T1" fmla="*/ 0 h 383"/>
              <a:gd name="T2" fmla="*/ 11 w 234"/>
              <a:gd name="T3" fmla="*/ 0 h 383"/>
              <a:gd name="T4" fmla="*/ 17 w 234"/>
              <a:gd name="T5" fmla="*/ 2 h 383"/>
              <a:gd name="T6" fmla="*/ 27 w 234"/>
              <a:gd name="T7" fmla="*/ 5 h 383"/>
              <a:gd name="T8" fmla="*/ 40 w 234"/>
              <a:gd name="T9" fmla="*/ 9 h 383"/>
              <a:gd name="T10" fmla="*/ 56 w 234"/>
              <a:gd name="T11" fmla="*/ 16 h 383"/>
              <a:gd name="T12" fmla="*/ 73 w 234"/>
              <a:gd name="T13" fmla="*/ 23 h 383"/>
              <a:gd name="T14" fmla="*/ 93 w 234"/>
              <a:gd name="T15" fmla="*/ 33 h 383"/>
              <a:gd name="T16" fmla="*/ 112 w 234"/>
              <a:gd name="T17" fmla="*/ 43 h 383"/>
              <a:gd name="T18" fmla="*/ 132 w 234"/>
              <a:gd name="T19" fmla="*/ 56 h 383"/>
              <a:gd name="T20" fmla="*/ 152 w 234"/>
              <a:gd name="T21" fmla="*/ 72 h 383"/>
              <a:gd name="T22" fmla="*/ 170 w 234"/>
              <a:gd name="T23" fmla="*/ 89 h 383"/>
              <a:gd name="T24" fmla="*/ 188 w 234"/>
              <a:gd name="T25" fmla="*/ 108 h 383"/>
              <a:gd name="T26" fmla="*/ 204 w 234"/>
              <a:gd name="T27" fmla="*/ 131 h 383"/>
              <a:gd name="T28" fmla="*/ 216 w 234"/>
              <a:gd name="T29" fmla="*/ 156 h 383"/>
              <a:gd name="T30" fmla="*/ 226 w 234"/>
              <a:gd name="T31" fmla="*/ 183 h 383"/>
              <a:gd name="T32" fmla="*/ 233 w 234"/>
              <a:gd name="T33" fmla="*/ 213 h 383"/>
              <a:gd name="T34" fmla="*/ 234 w 234"/>
              <a:gd name="T35" fmla="*/ 246 h 383"/>
              <a:gd name="T36" fmla="*/ 231 w 234"/>
              <a:gd name="T37" fmla="*/ 283 h 383"/>
              <a:gd name="T38" fmla="*/ 224 w 234"/>
              <a:gd name="T39" fmla="*/ 322 h 383"/>
              <a:gd name="T40" fmla="*/ 210 w 234"/>
              <a:gd name="T41" fmla="*/ 364 h 383"/>
              <a:gd name="T42" fmla="*/ 208 w 234"/>
              <a:gd name="T43" fmla="*/ 361 h 383"/>
              <a:gd name="T44" fmla="*/ 203 w 234"/>
              <a:gd name="T45" fmla="*/ 355 h 383"/>
              <a:gd name="T46" fmla="*/ 196 w 234"/>
              <a:gd name="T47" fmla="*/ 343 h 383"/>
              <a:gd name="T48" fmla="*/ 186 w 234"/>
              <a:gd name="T49" fmla="*/ 328 h 383"/>
              <a:gd name="T50" fmla="*/ 175 w 234"/>
              <a:gd name="T51" fmla="*/ 310 h 383"/>
              <a:gd name="T52" fmla="*/ 163 w 234"/>
              <a:gd name="T53" fmla="*/ 290 h 383"/>
              <a:gd name="T54" fmla="*/ 150 w 234"/>
              <a:gd name="T55" fmla="*/ 270 h 383"/>
              <a:gd name="T56" fmla="*/ 138 w 234"/>
              <a:gd name="T57" fmla="*/ 247 h 383"/>
              <a:gd name="T58" fmla="*/ 128 w 234"/>
              <a:gd name="T59" fmla="*/ 225 h 383"/>
              <a:gd name="T60" fmla="*/ 117 w 234"/>
              <a:gd name="T61" fmla="*/ 203 h 383"/>
              <a:gd name="T62" fmla="*/ 110 w 234"/>
              <a:gd name="T63" fmla="*/ 183 h 383"/>
              <a:gd name="T64" fmla="*/ 104 w 234"/>
              <a:gd name="T65" fmla="*/ 165 h 383"/>
              <a:gd name="T66" fmla="*/ 106 w 234"/>
              <a:gd name="T67" fmla="*/ 169 h 383"/>
              <a:gd name="T68" fmla="*/ 107 w 234"/>
              <a:gd name="T69" fmla="*/ 179 h 383"/>
              <a:gd name="T70" fmla="*/ 110 w 234"/>
              <a:gd name="T71" fmla="*/ 195 h 383"/>
              <a:gd name="T72" fmla="*/ 114 w 234"/>
              <a:gd name="T73" fmla="*/ 216 h 383"/>
              <a:gd name="T74" fmla="*/ 119 w 234"/>
              <a:gd name="T75" fmla="*/ 239 h 383"/>
              <a:gd name="T76" fmla="*/ 125 w 234"/>
              <a:gd name="T77" fmla="*/ 266 h 383"/>
              <a:gd name="T78" fmla="*/ 133 w 234"/>
              <a:gd name="T79" fmla="*/ 292 h 383"/>
              <a:gd name="T80" fmla="*/ 142 w 234"/>
              <a:gd name="T81" fmla="*/ 318 h 383"/>
              <a:gd name="T82" fmla="*/ 154 w 234"/>
              <a:gd name="T83" fmla="*/ 343 h 383"/>
              <a:gd name="T84" fmla="*/ 166 w 234"/>
              <a:gd name="T85" fmla="*/ 365 h 383"/>
              <a:gd name="T86" fmla="*/ 180 w 234"/>
              <a:gd name="T87" fmla="*/ 383 h 383"/>
              <a:gd name="T88" fmla="*/ 179 w 234"/>
              <a:gd name="T89" fmla="*/ 383 h 383"/>
              <a:gd name="T90" fmla="*/ 172 w 234"/>
              <a:gd name="T91" fmla="*/ 381 h 383"/>
              <a:gd name="T92" fmla="*/ 163 w 234"/>
              <a:gd name="T93" fmla="*/ 377 h 383"/>
              <a:gd name="T94" fmla="*/ 153 w 234"/>
              <a:gd name="T95" fmla="*/ 370 h 383"/>
              <a:gd name="T96" fmla="*/ 138 w 234"/>
              <a:gd name="T97" fmla="*/ 362 h 383"/>
              <a:gd name="T98" fmla="*/ 124 w 234"/>
              <a:gd name="T99" fmla="*/ 352 h 383"/>
              <a:gd name="T100" fmla="*/ 107 w 234"/>
              <a:gd name="T101" fmla="*/ 340 h 383"/>
              <a:gd name="T102" fmla="*/ 91 w 234"/>
              <a:gd name="T103" fmla="*/ 324 h 383"/>
              <a:gd name="T104" fmla="*/ 74 w 234"/>
              <a:gd name="T105" fmla="*/ 306 h 383"/>
              <a:gd name="T106" fmla="*/ 59 w 234"/>
              <a:gd name="T107" fmla="*/ 287 h 383"/>
              <a:gd name="T108" fmla="*/ 43 w 234"/>
              <a:gd name="T109" fmla="*/ 263 h 383"/>
              <a:gd name="T110" fmla="*/ 28 w 234"/>
              <a:gd name="T111" fmla="*/ 235 h 383"/>
              <a:gd name="T112" fmla="*/ 18 w 234"/>
              <a:gd name="T113" fmla="*/ 205 h 383"/>
              <a:gd name="T114" fmla="*/ 9 w 234"/>
              <a:gd name="T115" fmla="*/ 171 h 383"/>
              <a:gd name="T116" fmla="*/ 2 w 234"/>
              <a:gd name="T117" fmla="*/ 135 h 383"/>
              <a:gd name="T118" fmla="*/ 0 w 234"/>
              <a:gd name="T119" fmla="*/ 94 h 383"/>
              <a:gd name="T120" fmla="*/ 2 w 234"/>
              <a:gd name="T121" fmla="*/ 48 h 383"/>
              <a:gd name="T122" fmla="*/ 9 w 234"/>
              <a:gd name="T123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34" h="383">
                <a:moveTo>
                  <a:pt x="9" y="0"/>
                </a:moveTo>
                <a:lnTo>
                  <a:pt x="11" y="0"/>
                </a:lnTo>
                <a:lnTo>
                  <a:pt x="17" y="2"/>
                </a:lnTo>
                <a:lnTo>
                  <a:pt x="27" y="5"/>
                </a:lnTo>
                <a:lnTo>
                  <a:pt x="40" y="9"/>
                </a:lnTo>
                <a:lnTo>
                  <a:pt x="56" y="16"/>
                </a:lnTo>
                <a:lnTo>
                  <a:pt x="73" y="23"/>
                </a:lnTo>
                <a:lnTo>
                  <a:pt x="93" y="33"/>
                </a:lnTo>
                <a:lnTo>
                  <a:pt x="112" y="43"/>
                </a:lnTo>
                <a:lnTo>
                  <a:pt x="132" y="56"/>
                </a:lnTo>
                <a:lnTo>
                  <a:pt x="152" y="72"/>
                </a:lnTo>
                <a:lnTo>
                  <a:pt x="170" y="89"/>
                </a:lnTo>
                <a:lnTo>
                  <a:pt x="188" y="108"/>
                </a:lnTo>
                <a:lnTo>
                  <a:pt x="204" y="131"/>
                </a:lnTo>
                <a:lnTo>
                  <a:pt x="216" y="156"/>
                </a:lnTo>
                <a:lnTo>
                  <a:pt x="226" y="183"/>
                </a:lnTo>
                <a:lnTo>
                  <a:pt x="233" y="213"/>
                </a:lnTo>
                <a:lnTo>
                  <a:pt x="234" y="246"/>
                </a:lnTo>
                <a:lnTo>
                  <a:pt x="231" y="283"/>
                </a:lnTo>
                <a:lnTo>
                  <a:pt x="224" y="322"/>
                </a:lnTo>
                <a:lnTo>
                  <a:pt x="210" y="364"/>
                </a:lnTo>
                <a:lnTo>
                  <a:pt x="208" y="361"/>
                </a:lnTo>
                <a:lnTo>
                  <a:pt x="203" y="355"/>
                </a:lnTo>
                <a:lnTo>
                  <a:pt x="196" y="343"/>
                </a:lnTo>
                <a:lnTo>
                  <a:pt x="186" y="328"/>
                </a:lnTo>
                <a:lnTo>
                  <a:pt x="175" y="310"/>
                </a:lnTo>
                <a:lnTo>
                  <a:pt x="163" y="290"/>
                </a:lnTo>
                <a:lnTo>
                  <a:pt x="150" y="270"/>
                </a:lnTo>
                <a:lnTo>
                  <a:pt x="138" y="247"/>
                </a:lnTo>
                <a:lnTo>
                  <a:pt x="128" y="225"/>
                </a:lnTo>
                <a:lnTo>
                  <a:pt x="117" y="203"/>
                </a:lnTo>
                <a:lnTo>
                  <a:pt x="110" y="183"/>
                </a:lnTo>
                <a:lnTo>
                  <a:pt x="104" y="165"/>
                </a:lnTo>
                <a:lnTo>
                  <a:pt x="106" y="169"/>
                </a:lnTo>
                <a:lnTo>
                  <a:pt x="107" y="179"/>
                </a:lnTo>
                <a:lnTo>
                  <a:pt x="110" y="195"/>
                </a:lnTo>
                <a:lnTo>
                  <a:pt x="114" y="216"/>
                </a:lnTo>
                <a:lnTo>
                  <a:pt x="119" y="239"/>
                </a:lnTo>
                <a:lnTo>
                  <a:pt x="125" y="266"/>
                </a:lnTo>
                <a:lnTo>
                  <a:pt x="133" y="292"/>
                </a:lnTo>
                <a:lnTo>
                  <a:pt x="142" y="318"/>
                </a:lnTo>
                <a:lnTo>
                  <a:pt x="154" y="343"/>
                </a:lnTo>
                <a:lnTo>
                  <a:pt x="166" y="365"/>
                </a:lnTo>
                <a:lnTo>
                  <a:pt x="180" y="383"/>
                </a:lnTo>
                <a:lnTo>
                  <a:pt x="179" y="383"/>
                </a:lnTo>
                <a:lnTo>
                  <a:pt x="172" y="381"/>
                </a:lnTo>
                <a:lnTo>
                  <a:pt x="163" y="377"/>
                </a:lnTo>
                <a:lnTo>
                  <a:pt x="153" y="370"/>
                </a:lnTo>
                <a:lnTo>
                  <a:pt x="138" y="362"/>
                </a:lnTo>
                <a:lnTo>
                  <a:pt x="124" y="352"/>
                </a:lnTo>
                <a:lnTo>
                  <a:pt x="107" y="340"/>
                </a:lnTo>
                <a:lnTo>
                  <a:pt x="91" y="324"/>
                </a:lnTo>
                <a:lnTo>
                  <a:pt x="74" y="306"/>
                </a:lnTo>
                <a:lnTo>
                  <a:pt x="59" y="287"/>
                </a:lnTo>
                <a:lnTo>
                  <a:pt x="43" y="263"/>
                </a:lnTo>
                <a:lnTo>
                  <a:pt x="28" y="235"/>
                </a:lnTo>
                <a:lnTo>
                  <a:pt x="18" y="205"/>
                </a:lnTo>
                <a:lnTo>
                  <a:pt x="9" y="171"/>
                </a:lnTo>
                <a:lnTo>
                  <a:pt x="2" y="135"/>
                </a:lnTo>
                <a:lnTo>
                  <a:pt x="0" y="94"/>
                </a:lnTo>
                <a:lnTo>
                  <a:pt x="2" y="48"/>
                </a:lnTo>
                <a:lnTo>
                  <a:pt x="9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4" name="Freeform 206"/>
          <p:cNvSpPr/>
          <p:nvPr/>
        </p:nvSpPr>
        <p:spPr bwMode="auto">
          <a:xfrm>
            <a:off x="6724760" y="2537454"/>
            <a:ext cx="267244" cy="288382"/>
          </a:xfrm>
          <a:custGeom>
            <a:avLst/>
            <a:gdLst>
              <a:gd name="T0" fmla="*/ 176 w 177"/>
              <a:gd name="T1" fmla="*/ 0 h 191"/>
              <a:gd name="T2" fmla="*/ 176 w 177"/>
              <a:gd name="T3" fmla="*/ 3 h 191"/>
              <a:gd name="T4" fmla="*/ 177 w 177"/>
              <a:gd name="T5" fmla="*/ 8 h 191"/>
              <a:gd name="T6" fmla="*/ 177 w 177"/>
              <a:gd name="T7" fmla="*/ 17 h 191"/>
              <a:gd name="T8" fmla="*/ 177 w 177"/>
              <a:gd name="T9" fmla="*/ 30 h 191"/>
              <a:gd name="T10" fmla="*/ 177 w 177"/>
              <a:gd name="T11" fmla="*/ 45 h 191"/>
              <a:gd name="T12" fmla="*/ 176 w 177"/>
              <a:gd name="T13" fmla="*/ 61 h 191"/>
              <a:gd name="T14" fmla="*/ 172 w 177"/>
              <a:gd name="T15" fmla="*/ 78 h 191"/>
              <a:gd name="T16" fmla="*/ 166 w 177"/>
              <a:gd name="T17" fmla="*/ 96 h 191"/>
              <a:gd name="T18" fmla="*/ 160 w 177"/>
              <a:gd name="T19" fmla="*/ 113 h 191"/>
              <a:gd name="T20" fmla="*/ 149 w 177"/>
              <a:gd name="T21" fmla="*/ 130 h 191"/>
              <a:gd name="T22" fmla="*/ 138 w 177"/>
              <a:gd name="T23" fmla="*/ 147 h 191"/>
              <a:gd name="T24" fmla="*/ 121 w 177"/>
              <a:gd name="T25" fmla="*/ 161 h 191"/>
              <a:gd name="T26" fmla="*/ 101 w 177"/>
              <a:gd name="T27" fmla="*/ 173 h 191"/>
              <a:gd name="T28" fmla="*/ 77 w 177"/>
              <a:gd name="T29" fmla="*/ 182 h 191"/>
              <a:gd name="T30" fmla="*/ 50 w 177"/>
              <a:gd name="T31" fmla="*/ 189 h 191"/>
              <a:gd name="T32" fmla="*/ 17 w 177"/>
              <a:gd name="T33" fmla="*/ 191 h 191"/>
              <a:gd name="T34" fmla="*/ 18 w 177"/>
              <a:gd name="T35" fmla="*/ 189 h 191"/>
              <a:gd name="T36" fmla="*/ 24 w 177"/>
              <a:gd name="T37" fmla="*/ 181 h 191"/>
              <a:gd name="T38" fmla="*/ 32 w 177"/>
              <a:gd name="T39" fmla="*/ 170 h 191"/>
              <a:gd name="T40" fmla="*/ 42 w 177"/>
              <a:gd name="T41" fmla="*/ 156 h 191"/>
              <a:gd name="T42" fmla="*/ 54 w 177"/>
              <a:gd name="T43" fmla="*/ 142 h 191"/>
              <a:gd name="T44" fmla="*/ 67 w 177"/>
              <a:gd name="T45" fmla="*/ 126 h 191"/>
              <a:gd name="T46" fmla="*/ 80 w 177"/>
              <a:gd name="T47" fmla="*/ 112 h 191"/>
              <a:gd name="T48" fmla="*/ 93 w 177"/>
              <a:gd name="T49" fmla="*/ 100 h 191"/>
              <a:gd name="T50" fmla="*/ 105 w 177"/>
              <a:gd name="T51" fmla="*/ 89 h 191"/>
              <a:gd name="T52" fmla="*/ 102 w 177"/>
              <a:gd name="T53" fmla="*/ 91 h 191"/>
              <a:gd name="T54" fmla="*/ 94 w 177"/>
              <a:gd name="T55" fmla="*/ 96 h 191"/>
              <a:gd name="T56" fmla="*/ 83 w 177"/>
              <a:gd name="T57" fmla="*/ 104 h 191"/>
              <a:gd name="T58" fmla="*/ 68 w 177"/>
              <a:gd name="T59" fmla="*/ 113 h 191"/>
              <a:gd name="T60" fmla="*/ 52 w 177"/>
              <a:gd name="T61" fmla="*/ 123 h 191"/>
              <a:gd name="T62" fmla="*/ 37 w 177"/>
              <a:gd name="T63" fmla="*/ 136 h 191"/>
              <a:gd name="T64" fmla="*/ 21 w 177"/>
              <a:gd name="T65" fmla="*/ 151 h 191"/>
              <a:gd name="T66" fmla="*/ 9 w 177"/>
              <a:gd name="T67" fmla="*/ 164 h 191"/>
              <a:gd name="T68" fmla="*/ 0 w 177"/>
              <a:gd name="T69" fmla="*/ 180 h 191"/>
              <a:gd name="T70" fmla="*/ 0 w 177"/>
              <a:gd name="T71" fmla="*/ 177 h 191"/>
              <a:gd name="T72" fmla="*/ 0 w 177"/>
              <a:gd name="T73" fmla="*/ 170 h 191"/>
              <a:gd name="T74" fmla="*/ 1 w 177"/>
              <a:gd name="T75" fmla="*/ 160 h 191"/>
              <a:gd name="T76" fmla="*/ 4 w 177"/>
              <a:gd name="T77" fmla="*/ 146 h 191"/>
              <a:gd name="T78" fmla="*/ 8 w 177"/>
              <a:gd name="T79" fmla="*/ 130 h 191"/>
              <a:gd name="T80" fmla="*/ 14 w 177"/>
              <a:gd name="T81" fmla="*/ 113 h 191"/>
              <a:gd name="T82" fmla="*/ 25 w 177"/>
              <a:gd name="T83" fmla="*/ 95 h 191"/>
              <a:gd name="T84" fmla="*/ 38 w 177"/>
              <a:gd name="T85" fmla="*/ 75 h 191"/>
              <a:gd name="T86" fmla="*/ 55 w 177"/>
              <a:gd name="T87" fmla="*/ 57 h 191"/>
              <a:gd name="T88" fmla="*/ 77 w 177"/>
              <a:gd name="T89" fmla="*/ 40 h 191"/>
              <a:gd name="T90" fmla="*/ 105 w 177"/>
              <a:gd name="T91" fmla="*/ 24 h 191"/>
              <a:gd name="T92" fmla="*/ 136 w 177"/>
              <a:gd name="T93" fmla="*/ 11 h 191"/>
              <a:gd name="T94" fmla="*/ 176 w 177"/>
              <a:gd name="T95" fmla="*/ 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7" h="191">
                <a:moveTo>
                  <a:pt x="176" y="0"/>
                </a:moveTo>
                <a:lnTo>
                  <a:pt x="176" y="3"/>
                </a:lnTo>
                <a:lnTo>
                  <a:pt x="177" y="8"/>
                </a:lnTo>
                <a:lnTo>
                  <a:pt x="177" y="17"/>
                </a:lnTo>
                <a:lnTo>
                  <a:pt x="177" y="30"/>
                </a:lnTo>
                <a:lnTo>
                  <a:pt x="177" y="45"/>
                </a:lnTo>
                <a:lnTo>
                  <a:pt x="176" y="61"/>
                </a:lnTo>
                <a:lnTo>
                  <a:pt x="172" y="78"/>
                </a:lnTo>
                <a:lnTo>
                  <a:pt x="166" y="96"/>
                </a:lnTo>
                <a:lnTo>
                  <a:pt x="160" y="113"/>
                </a:lnTo>
                <a:lnTo>
                  <a:pt x="149" y="130"/>
                </a:lnTo>
                <a:lnTo>
                  <a:pt x="138" y="147"/>
                </a:lnTo>
                <a:lnTo>
                  <a:pt x="121" y="161"/>
                </a:lnTo>
                <a:lnTo>
                  <a:pt x="101" y="173"/>
                </a:lnTo>
                <a:lnTo>
                  <a:pt x="77" y="182"/>
                </a:lnTo>
                <a:lnTo>
                  <a:pt x="50" y="189"/>
                </a:lnTo>
                <a:lnTo>
                  <a:pt x="17" y="191"/>
                </a:lnTo>
                <a:lnTo>
                  <a:pt x="18" y="189"/>
                </a:lnTo>
                <a:lnTo>
                  <a:pt x="24" y="181"/>
                </a:lnTo>
                <a:lnTo>
                  <a:pt x="32" y="170"/>
                </a:lnTo>
                <a:lnTo>
                  <a:pt x="42" y="156"/>
                </a:lnTo>
                <a:lnTo>
                  <a:pt x="54" y="142"/>
                </a:lnTo>
                <a:lnTo>
                  <a:pt x="67" y="126"/>
                </a:lnTo>
                <a:lnTo>
                  <a:pt x="80" y="112"/>
                </a:lnTo>
                <a:lnTo>
                  <a:pt x="93" y="100"/>
                </a:lnTo>
                <a:lnTo>
                  <a:pt x="105" y="89"/>
                </a:lnTo>
                <a:lnTo>
                  <a:pt x="102" y="91"/>
                </a:lnTo>
                <a:lnTo>
                  <a:pt x="94" y="96"/>
                </a:lnTo>
                <a:lnTo>
                  <a:pt x="83" y="104"/>
                </a:lnTo>
                <a:lnTo>
                  <a:pt x="68" y="113"/>
                </a:lnTo>
                <a:lnTo>
                  <a:pt x="52" y="123"/>
                </a:lnTo>
                <a:lnTo>
                  <a:pt x="37" y="136"/>
                </a:lnTo>
                <a:lnTo>
                  <a:pt x="21" y="151"/>
                </a:lnTo>
                <a:lnTo>
                  <a:pt x="9" y="164"/>
                </a:lnTo>
                <a:lnTo>
                  <a:pt x="0" y="180"/>
                </a:lnTo>
                <a:lnTo>
                  <a:pt x="0" y="177"/>
                </a:lnTo>
                <a:lnTo>
                  <a:pt x="0" y="170"/>
                </a:lnTo>
                <a:lnTo>
                  <a:pt x="1" y="160"/>
                </a:lnTo>
                <a:lnTo>
                  <a:pt x="4" y="146"/>
                </a:lnTo>
                <a:lnTo>
                  <a:pt x="8" y="130"/>
                </a:lnTo>
                <a:lnTo>
                  <a:pt x="14" y="113"/>
                </a:lnTo>
                <a:lnTo>
                  <a:pt x="25" y="95"/>
                </a:lnTo>
                <a:lnTo>
                  <a:pt x="38" y="75"/>
                </a:lnTo>
                <a:lnTo>
                  <a:pt x="55" y="57"/>
                </a:lnTo>
                <a:lnTo>
                  <a:pt x="77" y="40"/>
                </a:lnTo>
                <a:lnTo>
                  <a:pt x="105" y="24"/>
                </a:lnTo>
                <a:lnTo>
                  <a:pt x="136" y="11"/>
                </a:lnTo>
                <a:lnTo>
                  <a:pt x="1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5" name="Freeform 207"/>
          <p:cNvSpPr/>
          <p:nvPr/>
        </p:nvSpPr>
        <p:spPr bwMode="auto">
          <a:xfrm>
            <a:off x="5598411" y="2587279"/>
            <a:ext cx="295931" cy="231008"/>
          </a:xfrm>
          <a:custGeom>
            <a:avLst/>
            <a:gdLst>
              <a:gd name="T0" fmla="*/ 46 w 196"/>
              <a:gd name="T1" fmla="*/ 0 h 153"/>
              <a:gd name="T2" fmla="*/ 63 w 196"/>
              <a:gd name="T3" fmla="*/ 0 h 153"/>
              <a:gd name="T4" fmla="*/ 81 w 196"/>
              <a:gd name="T5" fmla="*/ 3 h 153"/>
              <a:gd name="T6" fmla="*/ 99 w 196"/>
              <a:gd name="T7" fmla="*/ 7 h 153"/>
              <a:gd name="T8" fmla="*/ 118 w 196"/>
              <a:gd name="T9" fmla="*/ 13 h 153"/>
              <a:gd name="T10" fmla="*/ 136 w 196"/>
              <a:gd name="T11" fmla="*/ 22 h 153"/>
              <a:gd name="T12" fmla="*/ 153 w 196"/>
              <a:gd name="T13" fmla="*/ 35 h 153"/>
              <a:gd name="T14" fmla="*/ 167 w 196"/>
              <a:gd name="T15" fmla="*/ 54 h 153"/>
              <a:gd name="T16" fmla="*/ 181 w 196"/>
              <a:gd name="T17" fmla="*/ 75 h 153"/>
              <a:gd name="T18" fmla="*/ 190 w 196"/>
              <a:gd name="T19" fmla="*/ 102 h 153"/>
              <a:gd name="T20" fmla="*/ 196 w 196"/>
              <a:gd name="T21" fmla="*/ 135 h 153"/>
              <a:gd name="T22" fmla="*/ 194 w 196"/>
              <a:gd name="T23" fmla="*/ 132 h 153"/>
              <a:gd name="T24" fmla="*/ 186 w 196"/>
              <a:gd name="T25" fmla="*/ 128 h 153"/>
              <a:gd name="T26" fmla="*/ 174 w 196"/>
              <a:gd name="T27" fmla="*/ 123 h 153"/>
              <a:gd name="T28" fmla="*/ 161 w 196"/>
              <a:gd name="T29" fmla="*/ 114 h 153"/>
              <a:gd name="T30" fmla="*/ 145 w 196"/>
              <a:gd name="T31" fmla="*/ 105 h 153"/>
              <a:gd name="T32" fmla="*/ 130 w 196"/>
              <a:gd name="T33" fmla="*/ 94 h 153"/>
              <a:gd name="T34" fmla="*/ 115 w 196"/>
              <a:gd name="T35" fmla="*/ 84 h 153"/>
              <a:gd name="T36" fmla="*/ 101 w 196"/>
              <a:gd name="T37" fmla="*/ 73 h 153"/>
              <a:gd name="T38" fmla="*/ 92 w 196"/>
              <a:gd name="T39" fmla="*/ 63 h 153"/>
              <a:gd name="T40" fmla="*/ 93 w 196"/>
              <a:gd name="T41" fmla="*/ 65 h 153"/>
              <a:gd name="T42" fmla="*/ 98 w 196"/>
              <a:gd name="T43" fmla="*/ 72 h 153"/>
              <a:gd name="T44" fmla="*/ 106 w 196"/>
              <a:gd name="T45" fmla="*/ 83 h 153"/>
              <a:gd name="T46" fmla="*/ 116 w 196"/>
              <a:gd name="T47" fmla="*/ 94 h 153"/>
              <a:gd name="T48" fmla="*/ 128 w 196"/>
              <a:gd name="T49" fmla="*/ 109 h 153"/>
              <a:gd name="T50" fmla="*/ 143 w 196"/>
              <a:gd name="T51" fmla="*/ 122 h 153"/>
              <a:gd name="T52" fmla="*/ 157 w 196"/>
              <a:gd name="T53" fmla="*/ 135 h 153"/>
              <a:gd name="T54" fmla="*/ 171 w 196"/>
              <a:gd name="T55" fmla="*/ 145 h 153"/>
              <a:gd name="T56" fmla="*/ 186 w 196"/>
              <a:gd name="T57" fmla="*/ 152 h 153"/>
              <a:gd name="T58" fmla="*/ 184 w 196"/>
              <a:gd name="T59" fmla="*/ 152 h 153"/>
              <a:gd name="T60" fmla="*/ 178 w 196"/>
              <a:gd name="T61" fmla="*/ 152 h 153"/>
              <a:gd name="T62" fmla="*/ 167 w 196"/>
              <a:gd name="T63" fmla="*/ 153 h 153"/>
              <a:gd name="T64" fmla="*/ 154 w 196"/>
              <a:gd name="T65" fmla="*/ 152 h 153"/>
              <a:gd name="T66" fmla="*/ 139 w 196"/>
              <a:gd name="T67" fmla="*/ 149 h 153"/>
              <a:gd name="T68" fmla="*/ 122 w 196"/>
              <a:gd name="T69" fmla="*/ 144 h 153"/>
              <a:gd name="T70" fmla="*/ 103 w 196"/>
              <a:gd name="T71" fmla="*/ 137 h 153"/>
              <a:gd name="T72" fmla="*/ 85 w 196"/>
              <a:gd name="T73" fmla="*/ 127 h 153"/>
              <a:gd name="T74" fmla="*/ 65 w 196"/>
              <a:gd name="T75" fmla="*/ 113 h 153"/>
              <a:gd name="T76" fmla="*/ 47 w 196"/>
              <a:gd name="T77" fmla="*/ 94 h 153"/>
              <a:gd name="T78" fmla="*/ 29 w 196"/>
              <a:gd name="T79" fmla="*/ 69 h 153"/>
              <a:gd name="T80" fmla="*/ 13 w 196"/>
              <a:gd name="T81" fmla="*/ 41 h 153"/>
              <a:gd name="T82" fmla="*/ 0 w 196"/>
              <a:gd name="T83" fmla="*/ 5 h 153"/>
              <a:gd name="T84" fmla="*/ 3 w 196"/>
              <a:gd name="T85" fmla="*/ 5 h 153"/>
              <a:gd name="T86" fmla="*/ 8 w 196"/>
              <a:gd name="T87" fmla="*/ 4 h 153"/>
              <a:gd name="T88" fmla="*/ 18 w 196"/>
              <a:gd name="T89" fmla="*/ 1 h 153"/>
              <a:gd name="T90" fmla="*/ 31 w 196"/>
              <a:gd name="T91" fmla="*/ 0 h 153"/>
              <a:gd name="T92" fmla="*/ 46 w 196"/>
              <a:gd name="T93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53">
                <a:moveTo>
                  <a:pt x="46" y="0"/>
                </a:moveTo>
                <a:lnTo>
                  <a:pt x="63" y="0"/>
                </a:lnTo>
                <a:lnTo>
                  <a:pt x="81" y="3"/>
                </a:lnTo>
                <a:lnTo>
                  <a:pt x="99" y="7"/>
                </a:lnTo>
                <a:lnTo>
                  <a:pt x="118" y="13"/>
                </a:lnTo>
                <a:lnTo>
                  <a:pt x="136" y="22"/>
                </a:lnTo>
                <a:lnTo>
                  <a:pt x="153" y="35"/>
                </a:lnTo>
                <a:lnTo>
                  <a:pt x="167" y="54"/>
                </a:lnTo>
                <a:lnTo>
                  <a:pt x="181" y="75"/>
                </a:lnTo>
                <a:lnTo>
                  <a:pt x="190" y="102"/>
                </a:lnTo>
                <a:lnTo>
                  <a:pt x="196" y="135"/>
                </a:lnTo>
                <a:lnTo>
                  <a:pt x="194" y="132"/>
                </a:lnTo>
                <a:lnTo>
                  <a:pt x="186" y="128"/>
                </a:lnTo>
                <a:lnTo>
                  <a:pt x="174" y="123"/>
                </a:lnTo>
                <a:lnTo>
                  <a:pt x="161" y="114"/>
                </a:lnTo>
                <a:lnTo>
                  <a:pt x="145" y="105"/>
                </a:lnTo>
                <a:lnTo>
                  <a:pt x="130" y="94"/>
                </a:lnTo>
                <a:lnTo>
                  <a:pt x="115" y="84"/>
                </a:lnTo>
                <a:lnTo>
                  <a:pt x="101" y="73"/>
                </a:lnTo>
                <a:lnTo>
                  <a:pt x="92" y="63"/>
                </a:lnTo>
                <a:lnTo>
                  <a:pt x="93" y="65"/>
                </a:lnTo>
                <a:lnTo>
                  <a:pt x="98" y="72"/>
                </a:lnTo>
                <a:lnTo>
                  <a:pt x="106" y="83"/>
                </a:lnTo>
                <a:lnTo>
                  <a:pt x="116" y="94"/>
                </a:lnTo>
                <a:lnTo>
                  <a:pt x="128" y="109"/>
                </a:lnTo>
                <a:lnTo>
                  <a:pt x="143" y="122"/>
                </a:lnTo>
                <a:lnTo>
                  <a:pt x="157" y="135"/>
                </a:lnTo>
                <a:lnTo>
                  <a:pt x="171" y="145"/>
                </a:lnTo>
                <a:lnTo>
                  <a:pt x="186" y="152"/>
                </a:lnTo>
                <a:lnTo>
                  <a:pt x="184" y="152"/>
                </a:lnTo>
                <a:lnTo>
                  <a:pt x="178" y="152"/>
                </a:lnTo>
                <a:lnTo>
                  <a:pt x="167" y="153"/>
                </a:lnTo>
                <a:lnTo>
                  <a:pt x="154" y="152"/>
                </a:lnTo>
                <a:lnTo>
                  <a:pt x="139" y="149"/>
                </a:lnTo>
                <a:lnTo>
                  <a:pt x="122" y="144"/>
                </a:lnTo>
                <a:lnTo>
                  <a:pt x="103" y="137"/>
                </a:lnTo>
                <a:lnTo>
                  <a:pt x="85" y="127"/>
                </a:lnTo>
                <a:lnTo>
                  <a:pt x="65" y="113"/>
                </a:lnTo>
                <a:lnTo>
                  <a:pt x="47" y="94"/>
                </a:lnTo>
                <a:lnTo>
                  <a:pt x="29" y="69"/>
                </a:lnTo>
                <a:lnTo>
                  <a:pt x="13" y="41"/>
                </a:lnTo>
                <a:lnTo>
                  <a:pt x="0" y="5"/>
                </a:lnTo>
                <a:lnTo>
                  <a:pt x="3" y="5"/>
                </a:lnTo>
                <a:lnTo>
                  <a:pt x="8" y="4"/>
                </a:lnTo>
                <a:lnTo>
                  <a:pt x="18" y="1"/>
                </a:lnTo>
                <a:lnTo>
                  <a:pt x="31" y="0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 208"/>
          <p:cNvSpPr/>
          <p:nvPr/>
        </p:nvSpPr>
        <p:spPr bwMode="auto">
          <a:xfrm>
            <a:off x="6208391" y="2152442"/>
            <a:ext cx="197791" cy="407660"/>
          </a:xfrm>
          <a:custGeom>
            <a:avLst/>
            <a:gdLst>
              <a:gd name="T0" fmla="*/ 61 w 131"/>
              <a:gd name="T1" fmla="*/ 0 h 270"/>
              <a:gd name="T2" fmla="*/ 63 w 131"/>
              <a:gd name="T3" fmla="*/ 1 h 270"/>
              <a:gd name="T4" fmla="*/ 68 w 131"/>
              <a:gd name="T5" fmla="*/ 8 h 270"/>
              <a:gd name="T6" fmla="*/ 78 w 131"/>
              <a:gd name="T7" fmla="*/ 17 h 270"/>
              <a:gd name="T8" fmla="*/ 88 w 131"/>
              <a:gd name="T9" fmla="*/ 29 h 270"/>
              <a:gd name="T10" fmla="*/ 100 w 131"/>
              <a:gd name="T11" fmla="*/ 45 h 270"/>
              <a:gd name="T12" fmla="*/ 110 w 131"/>
              <a:gd name="T13" fmla="*/ 63 h 270"/>
              <a:gd name="T14" fmla="*/ 120 w 131"/>
              <a:gd name="T15" fmla="*/ 84 h 270"/>
              <a:gd name="T16" fmla="*/ 127 w 131"/>
              <a:gd name="T17" fmla="*/ 106 h 270"/>
              <a:gd name="T18" fmla="*/ 131 w 131"/>
              <a:gd name="T19" fmla="*/ 131 h 270"/>
              <a:gd name="T20" fmla="*/ 131 w 131"/>
              <a:gd name="T21" fmla="*/ 156 h 270"/>
              <a:gd name="T22" fmla="*/ 125 w 131"/>
              <a:gd name="T23" fmla="*/ 183 h 270"/>
              <a:gd name="T24" fmla="*/ 113 w 131"/>
              <a:gd name="T25" fmla="*/ 211 h 270"/>
              <a:gd name="T26" fmla="*/ 93 w 131"/>
              <a:gd name="T27" fmla="*/ 240 h 270"/>
              <a:gd name="T28" fmla="*/ 65 w 131"/>
              <a:gd name="T29" fmla="*/ 268 h 270"/>
              <a:gd name="T30" fmla="*/ 65 w 131"/>
              <a:gd name="T31" fmla="*/ 264 h 270"/>
              <a:gd name="T32" fmla="*/ 63 w 131"/>
              <a:gd name="T33" fmla="*/ 254 h 270"/>
              <a:gd name="T34" fmla="*/ 62 w 131"/>
              <a:gd name="T35" fmla="*/ 240 h 270"/>
              <a:gd name="T36" fmla="*/ 61 w 131"/>
              <a:gd name="T37" fmla="*/ 221 h 270"/>
              <a:gd name="T38" fmla="*/ 59 w 131"/>
              <a:gd name="T39" fmla="*/ 202 h 270"/>
              <a:gd name="T40" fmla="*/ 59 w 131"/>
              <a:gd name="T41" fmla="*/ 179 h 270"/>
              <a:gd name="T42" fmla="*/ 61 w 131"/>
              <a:gd name="T43" fmla="*/ 158 h 270"/>
              <a:gd name="T44" fmla="*/ 62 w 131"/>
              <a:gd name="T45" fmla="*/ 139 h 270"/>
              <a:gd name="T46" fmla="*/ 66 w 131"/>
              <a:gd name="T47" fmla="*/ 122 h 270"/>
              <a:gd name="T48" fmla="*/ 65 w 131"/>
              <a:gd name="T49" fmla="*/ 126 h 270"/>
              <a:gd name="T50" fmla="*/ 61 w 131"/>
              <a:gd name="T51" fmla="*/ 135 h 270"/>
              <a:gd name="T52" fmla="*/ 57 w 131"/>
              <a:gd name="T53" fmla="*/ 149 h 270"/>
              <a:gd name="T54" fmla="*/ 51 w 131"/>
              <a:gd name="T55" fmla="*/ 168 h 270"/>
              <a:gd name="T56" fmla="*/ 46 w 131"/>
              <a:gd name="T57" fmla="*/ 187 h 270"/>
              <a:gd name="T58" fmla="*/ 42 w 131"/>
              <a:gd name="T59" fmla="*/ 209 h 270"/>
              <a:gd name="T60" fmla="*/ 40 w 131"/>
              <a:gd name="T61" fmla="*/ 230 h 270"/>
              <a:gd name="T62" fmla="*/ 40 w 131"/>
              <a:gd name="T63" fmla="*/ 251 h 270"/>
              <a:gd name="T64" fmla="*/ 42 w 131"/>
              <a:gd name="T65" fmla="*/ 270 h 270"/>
              <a:gd name="T66" fmla="*/ 40 w 131"/>
              <a:gd name="T67" fmla="*/ 268 h 270"/>
              <a:gd name="T68" fmla="*/ 36 w 131"/>
              <a:gd name="T69" fmla="*/ 262 h 270"/>
              <a:gd name="T70" fmla="*/ 29 w 131"/>
              <a:gd name="T71" fmla="*/ 253 h 270"/>
              <a:gd name="T72" fmla="*/ 21 w 131"/>
              <a:gd name="T73" fmla="*/ 240 h 270"/>
              <a:gd name="T74" fmla="*/ 15 w 131"/>
              <a:gd name="T75" fmla="*/ 224 h 270"/>
              <a:gd name="T76" fmla="*/ 7 w 131"/>
              <a:gd name="T77" fmla="*/ 204 h 270"/>
              <a:gd name="T78" fmla="*/ 3 w 131"/>
              <a:gd name="T79" fmla="*/ 183 h 270"/>
              <a:gd name="T80" fmla="*/ 0 w 131"/>
              <a:gd name="T81" fmla="*/ 158 h 270"/>
              <a:gd name="T82" fmla="*/ 2 w 131"/>
              <a:gd name="T83" fmla="*/ 131 h 270"/>
              <a:gd name="T84" fmla="*/ 7 w 131"/>
              <a:gd name="T85" fmla="*/ 101 h 270"/>
              <a:gd name="T86" fmla="*/ 19 w 131"/>
              <a:gd name="T87" fmla="*/ 69 h 270"/>
              <a:gd name="T88" fmla="*/ 36 w 131"/>
              <a:gd name="T89" fmla="*/ 35 h 270"/>
              <a:gd name="T90" fmla="*/ 61 w 131"/>
              <a:gd name="T91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1" h="270">
                <a:moveTo>
                  <a:pt x="61" y="0"/>
                </a:moveTo>
                <a:lnTo>
                  <a:pt x="63" y="1"/>
                </a:lnTo>
                <a:lnTo>
                  <a:pt x="68" y="8"/>
                </a:lnTo>
                <a:lnTo>
                  <a:pt x="78" y="17"/>
                </a:lnTo>
                <a:lnTo>
                  <a:pt x="88" y="29"/>
                </a:lnTo>
                <a:lnTo>
                  <a:pt x="100" y="45"/>
                </a:lnTo>
                <a:lnTo>
                  <a:pt x="110" y="63"/>
                </a:lnTo>
                <a:lnTo>
                  <a:pt x="120" y="84"/>
                </a:lnTo>
                <a:lnTo>
                  <a:pt x="127" y="106"/>
                </a:lnTo>
                <a:lnTo>
                  <a:pt x="131" y="131"/>
                </a:lnTo>
                <a:lnTo>
                  <a:pt x="131" y="156"/>
                </a:lnTo>
                <a:lnTo>
                  <a:pt x="125" y="183"/>
                </a:lnTo>
                <a:lnTo>
                  <a:pt x="113" y="211"/>
                </a:lnTo>
                <a:lnTo>
                  <a:pt x="93" y="240"/>
                </a:lnTo>
                <a:lnTo>
                  <a:pt x="65" y="268"/>
                </a:lnTo>
                <a:lnTo>
                  <a:pt x="65" y="264"/>
                </a:lnTo>
                <a:lnTo>
                  <a:pt x="63" y="254"/>
                </a:lnTo>
                <a:lnTo>
                  <a:pt x="62" y="240"/>
                </a:lnTo>
                <a:lnTo>
                  <a:pt x="61" y="221"/>
                </a:lnTo>
                <a:lnTo>
                  <a:pt x="59" y="202"/>
                </a:lnTo>
                <a:lnTo>
                  <a:pt x="59" y="179"/>
                </a:lnTo>
                <a:lnTo>
                  <a:pt x="61" y="158"/>
                </a:lnTo>
                <a:lnTo>
                  <a:pt x="62" y="139"/>
                </a:lnTo>
                <a:lnTo>
                  <a:pt x="66" y="122"/>
                </a:lnTo>
                <a:lnTo>
                  <a:pt x="65" y="126"/>
                </a:lnTo>
                <a:lnTo>
                  <a:pt x="61" y="135"/>
                </a:lnTo>
                <a:lnTo>
                  <a:pt x="57" y="149"/>
                </a:lnTo>
                <a:lnTo>
                  <a:pt x="51" y="168"/>
                </a:lnTo>
                <a:lnTo>
                  <a:pt x="46" y="187"/>
                </a:lnTo>
                <a:lnTo>
                  <a:pt x="42" y="209"/>
                </a:lnTo>
                <a:lnTo>
                  <a:pt x="40" y="230"/>
                </a:lnTo>
                <a:lnTo>
                  <a:pt x="40" y="251"/>
                </a:lnTo>
                <a:lnTo>
                  <a:pt x="42" y="270"/>
                </a:lnTo>
                <a:lnTo>
                  <a:pt x="40" y="268"/>
                </a:lnTo>
                <a:lnTo>
                  <a:pt x="36" y="262"/>
                </a:lnTo>
                <a:lnTo>
                  <a:pt x="29" y="253"/>
                </a:lnTo>
                <a:lnTo>
                  <a:pt x="21" y="240"/>
                </a:lnTo>
                <a:lnTo>
                  <a:pt x="15" y="224"/>
                </a:lnTo>
                <a:lnTo>
                  <a:pt x="7" y="204"/>
                </a:lnTo>
                <a:lnTo>
                  <a:pt x="3" y="183"/>
                </a:lnTo>
                <a:lnTo>
                  <a:pt x="0" y="158"/>
                </a:lnTo>
                <a:lnTo>
                  <a:pt x="2" y="131"/>
                </a:lnTo>
                <a:lnTo>
                  <a:pt x="7" y="101"/>
                </a:lnTo>
                <a:lnTo>
                  <a:pt x="19" y="69"/>
                </a:lnTo>
                <a:lnTo>
                  <a:pt x="36" y="35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7" name="Freeform 209"/>
          <p:cNvSpPr/>
          <p:nvPr/>
        </p:nvSpPr>
        <p:spPr bwMode="auto">
          <a:xfrm>
            <a:off x="6539048" y="3198769"/>
            <a:ext cx="342737" cy="217418"/>
          </a:xfrm>
          <a:custGeom>
            <a:avLst/>
            <a:gdLst>
              <a:gd name="T0" fmla="*/ 56 w 227"/>
              <a:gd name="T1" fmla="*/ 0 h 144"/>
              <a:gd name="T2" fmla="*/ 75 w 227"/>
              <a:gd name="T3" fmla="*/ 1 h 144"/>
              <a:gd name="T4" fmla="*/ 96 w 227"/>
              <a:gd name="T5" fmla="*/ 6 h 144"/>
              <a:gd name="T6" fmla="*/ 117 w 227"/>
              <a:gd name="T7" fmla="*/ 14 h 144"/>
              <a:gd name="T8" fmla="*/ 140 w 227"/>
              <a:gd name="T9" fmla="*/ 26 h 144"/>
              <a:gd name="T10" fmla="*/ 162 w 227"/>
              <a:gd name="T11" fmla="*/ 41 h 144"/>
              <a:gd name="T12" fmla="*/ 185 w 227"/>
              <a:gd name="T13" fmla="*/ 64 h 144"/>
              <a:gd name="T14" fmla="*/ 207 w 227"/>
              <a:gd name="T15" fmla="*/ 91 h 144"/>
              <a:gd name="T16" fmla="*/ 227 w 227"/>
              <a:gd name="T17" fmla="*/ 125 h 144"/>
              <a:gd name="T18" fmla="*/ 224 w 227"/>
              <a:gd name="T19" fmla="*/ 127 h 144"/>
              <a:gd name="T20" fmla="*/ 217 w 227"/>
              <a:gd name="T21" fmla="*/ 129 h 144"/>
              <a:gd name="T22" fmla="*/ 208 w 227"/>
              <a:gd name="T23" fmla="*/ 133 h 144"/>
              <a:gd name="T24" fmla="*/ 195 w 227"/>
              <a:gd name="T25" fmla="*/ 136 h 144"/>
              <a:gd name="T26" fmla="*/ 179 w 227"/>
              <a:gd name="T27" fmla="*/ 140 h 144"/>
              <a:gd name="T28" fmla="*/ 162 w 227"/>
              <a:gd name="T29" fmla="*/ 142 h 144"/>
              <a:gd name="T30" fmla="*/ 143 w 227"/>
              <a:gd name="T31" fmla="*/ 144 h 144"/>
              <a:gd name="T32" fmla="*/ 123 w 227"/>
              <a:gd name="T33" fmla="*/ 142 h 144"/>
              <a:gd name="T34" fmla="*/ 102 w 227"/>
              <a:gd name="T35" fmla="*/ 138 h 144"/>
              <a:gd name="T36" fmla="*/ 81 w 227"/>
              <a:gd name="T37" fmla="*/ 130 h 144"/>
              <a:gd name="T38" fmla="*/ 62 w 227"/>
              <a:gd name="T39" fmla="*/ 120 h 144"/>
              <a:gd name="T40" fmla="*/ 43 w 227"/>
              <a:gd name="T41" fmla="*/ 104 h 144"/>
              <a:gd name="T42" fmla="*/ 26 w 227"/>
              <a:gd name="T43" fmla="*/ 83 h 144"/>
              <a:gd name="T44" fmla="*/ 12 w 227"/>
              <a:gd name="T45" fmla="*/ 57 h 144"/>
              <a:gd name="T46" fmla="*/ 0 w 227"/>
              <a:gd name="T47" fmla="*/ 24 h 144"/>
              <a:gd name="T48" fmla="*/ 3 w 227"/>
              <a:gd name="T49" fmla="*/ 26 h 144"/>
              <a:gd name="T50" fmla="*/ 12 w 227"/>
              <a:gd name="T51" fmla="*/ 28 h 144"/>
              <a:gd name="T52" fmla="*/ 25 w 227"/>
              <a:gd name="T53" fmla="*/ 34 h 144"/>
              <a:gd name="T54" fmla="*/ 41 w 227"/>
              <a:gd name="T55" fmla="*/ 39 h 144"/>
              <a:gd name="T56" fmla="*/ 58 w 227"/>
              <a:gd name="T57" fmla="*/ 47 h 144"/>
              <a:gd name="T58" fmla="*/ 76 w 227"/>
              <a:gd name="T59" fmla="*/ 55 h 144"/>
              <a:gd name="T60" fmla="*/ 93 w 227"/>
              <a:gd name="T61" fmla="*/ 64 h 144"/>
              <a:gd name="T62" fmla="*/ 109 w 227"/>
              <a:gd name="T63" fmla="*/ 73 h 144"/>
              <a:gd name="T64" fmla="*/ 122 w 227"/>
              <a:gd name="T65" fmla="*/ 82 h 144"/>
              <a:gd name="T66" fmla="*/ 119 w 227"/>
              <a:gd name="T67" fmla="*/ 79 h 144"/>
              <a:gd name="T68" fmla="*/ 113 w 227"/>
              <a:gd name="T69" fmla="*/ 73 h 144"/>
              <a:gd name="T70" fmla="*/ 102 w 227"/>
              <a:gd name="T71" fmla="*/ 64 h 144"/>
              <a:gd name="T72" fmla="*/ 89 w 227"/>
              <a:gd name="T73" fmla="*/ 52 h 144"/>
              <a:gd name="T74" fmla="*/ 75 w 227"/>
              <a:gd name="T75" fmla="*/ 40 h 144"/>
              <a:gd name="T76" fmla="*/ 58 w 227"/>
              <a:gd name="T77" fmla="*/ 28 h 144"/>
              <a:gd name="T78" fmla="*/ 41 w 227"/>
              <a:gd name="T79" fmla="*/ 18 h 144"/>
              <a:gd name="T80" fmla="*/ 24 w 227"/>
              <a:gd name="T81" fmla="*/ 10 h 144"/>
              <a:gd name="T82" fmla="*/ 7 w 227"/>
              <a:gd name="T83" fmla="*/ 5 h 144"/>
              <a:gd name="T84" fmla="*/ 9 w 227"/>
              <a:gd name="T85" fmla="*/ 3 h 144"/>
              <a:gd name="T86" fmla="*/ 16 w 227"/>
              <a:gd name="T87" fmla="*/ 2 h 144"/>
              <a:gd name="T88" fmla="*/ 26 w 227"/>
              <a:gd name="T89" fmla="*/ 1 h 144"/>
              <a:gd name="T90" fmla="*/ 39 w 227"/>
              <a:gd name="T91" fmla="*/ 0 h 144"/>
              <a:gd name="T92" fmla="*/ 56 w 227"/>
              <a:gd name="T9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7" h="144">
                <a:moveTo>
                  <a:pt x="56" y="0"/>
                </a:moveTo>
                <a:lnTo>
                  <a:pt x="75" y="1"/>
                </a:lnTo>
                <a:lnTo>
                  <a:pt x="96" y="6"/>
                </a:lnTo>
                <a:lnTo>
                  <a:pt x="117" y="14"/>
                </a:lnTo>
                <a:lnTo>
                  <a:pt x="140" y="26"/>
                </a:lnTo>
                <a:lnTo>
                  <a:pt x="162" y="41"/>
                </a:lnTo>
                <a:lnTo>
                  <a:pt x="185" y="64"/>
                </a:lnTo>
                <a:lnTo>
                  <a:pt x="207" y="91"/>
                </a:lnTo>
                <a:lnTo>
                  <a:pt x="227" y="125"/>
                </a:lnTo>
                <a:lnTo>
                  <a:pt x="224" y="127"/>
                </a:lnTo>
                <a:lnTo>
                  <a:pt x="217" y="129"/>
                </a:lnTo>
                <a:lnTo>
                  <a:pt x="208" y="133"/>
                </a:lnTo>
                <a:lnTo>
                  <a:pt x="195" y="136"/>
                </a:lnTo>
                <a:lnTo>
                  <a:pt x="179" y="140"/>
                </a:lnTo>
                <a:lnTo>
                  <a:pt x="162" y="142"/>
                </a:lnTo>
                <a:lnTo>
                  <a:pt x="143" y="144"/>
                </a:lnTo>
                <a:lnTo>
                  <a:pt x="123" y="142"/>
                </a:lnTo>
                <a:lnTo>
                  <a:pt x="102" y="138"/>
                </a:lnTo>
                <a:lnTo>
                  <a:pt x="81" y="130"/>
                </a:lnTo>
                <a:lnTo>
                  <a:pt x="62" y="120"/>
                </a:lnTo>
                <a:lnTo>
                  <a:pt x="43" y="104"/>
                </a:lnTo>
                <a:lnTo>
                  <a:pt x="26" y="83"/>
                </a:lnTo>
                <a:lnTo>
                  <a:pt x="12" y="57"/>
                </a:lnTo>
                <a:lnTo>
                  <a:pt x="0" y="24"/>
                </a:lnTo>
                <a:lnTo>
                  <a:pt x="3" y="26"/>
                </a:lnTo>
                <a:lnTo>
                  <a:pt x="12" y="28"/>
                </a:lnTo>
                <a:lnTo>
                  <a:pt x="25" y="34"/>
                </a:lnTo>
                <a:lnTo>
                  <a:pt x="41" y="39"/>
                </a:lnTo>
                <a:lnTo>
                  <a:pt x="58" y="47"/>
                </a:lnTo>
                <a:lnTo>
                  <a:pt x="76" y="55"/>
                </a:lnTo>
                <a:lnTo>
                  <a:pt x="93" y="64"/>
                </a:lnTo>
                <a:lnTo>
                  <a:pt x="109" y="73"/>
                </a:lnTo>
                <a:lnTo>
                  <a:pt x="122" y="82"/>
                </a:lnTo>
                <a:lnTo>
                  <a:pt x="119" y="79"/>
                </a:lnTo>
                <a:lnTo>
                  <a:pt x="113" y="73"/>
                </a:lnTo>
                <a:lnTo>
                  <a:pt x="102" y="64"/>
                </a:lnTo>
                <a:lnTo>
                  <a:pt x="89" y="52"/>
                </a:lnTo>
                <a:lnTo>
                  <a:pt x="75" y="40"/>
                </a:lnTo>
                <a:lnTo>
                  <a:pt x="58" y="28"/>
                </a:lnTo>
                <a:lnTo>
                  <a:pt x="41" y="18"/>
                </a:lnTo>
                <a:lnTo>
                  <a:pt x="24" y="10"/>
                </a:lnTo>
                <a:lnTo>
                  <a:pt x="7" y="5"/>
                </a:lnTo>
                <a:lnTo>
                  <a:pt x="9" y="3"/>
                </a:lnTo>
                <a:lnTo>
                  <a:pt x="16" y="2"/>
                </a:lnTo>
                <a:lnTo>
                  <a:pt x="26" y="1"/>
                </a:lnTo>
                <a:lnTo>
                  <a:pt x="39" y="0"/>
                </a:lnTo>
                <a:lnTo>
                  <a:pt x="5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8" name="Freeform 210"/>
          <p:cNvSpPr/>
          <p:nvPr/>
        </p:nvSpPr>
        <p:spPr bwMode="auto">
          <a:xfrm>
            <a:off x="5764495" y="3189710"/>
            <a:ext cx="366894" cy="215909"/>
          </a:xfrm>
          <a:custGeom>
            <a:avLst/>
            <a:gdLst>
              <a:gd name="T0" fmla="*/ 144 w 243"/>
              <a:gd name="T1" fmla="*/ 0 h 143"/>
              <a:gd name="T2" fmla="*/ 170 w 243"/>
              <a:gd name="T3" fmla="*/ 0 h 143"/>
              <a:gd name="T4" fmla="*/ 200 w 243"/>
              <a:gd name="T5" fmla="*/ 7 h 143"/>
              <a:gd name="T6" fmla="*/ 233 w 243"/>
              <a:gd name="T7" fmla="*/ 17 h 143"/>
              <a:gd name="T8" fmla="*/ 229 w 243"/>
              <a:gd name="T9" fmla="*/ 20 h 143"/>
              <a:gd name="T10" fmla="*/ 221 w 243"/>
              <a:gd name="T11" fmla="*/ 25 h 143"/>
              <a:gd name="T12" fmla="*/ 209 w 243"/>
              <a:gd name="T13" fmla="*/ 32 h 143"/>
              <a:gd name="T14" fmla="*/ 194 w 243"/>
              <a:gd name="T15" fmla="*/ 41 h 143"/>
              <a:gd name="T16" fmla="*/ 177 w 243"/>
              <a:gd name="T17" fmla="*/ 50 h 143"/>
              <a:gd name="T18" fmla="*/ 158 w 243"/>
              <a:gd name="T19" fmla="*/ 61 h 143"/>
              <a:gd name="T20" fmla="*/ 139 w 243"/>
              <a:gd name="T21" fmla="*/ 68 h 143"/>
              <a:gd name="T22" fmla="*/ 122 w 243"/>
              <a:gd name="T23" fmla="*/ 75 h 143"/>
              <a:gd name="T24" fmla="*/ 105 w 243"/>
              <a:gd name="T25" fmla="*/ 79 h 143"/>
              <a:gd name="T26" fmla="*/ 110 w 243"/>
              <a:gd name="T27" fmla="*/ 79 h 143"/>
              <a:gd name="T28" fmla="*/ 122 w 243"/>
              <a:gd name="T29" fmla="*/ 78 h 143"/>
              <a:gd name="T30" fmla="*/ 139 w 243"/>
              <a:gd name="T31" fmla="*/ 75 h 143"/>
              <a:gd name="T32" fmla="*/ 161 w 243"/>
              <a:gd name="T33" fmla="*/ 71 h 143"/>
              <a:gd name="T34" fmla="*/ 183 w 243"/>
              <a:gd name="T35" fmla="*/ 64 h 143"/>
              <a:gd name="T36" fmla="*/ 207 w 243"/>
              <a:gd name="T37" fmla="*/ 58 h 143"/>
              <a:gd name="T38" fmla="*/ 228 w 243"/>
              <a:gd name="T39" fmla="*/ 47 h 143"/>
              <a:gd name="T40" fmla="*/ 243 w 243"/>
              <a:gd name="T41" fmla="*/ 37 h 143"/>
              <a:gd name="T42" fmla="*/ 243 w 243"/>
              <a:gd name="T43" fmla="*/ 38 h 143"/>
              <a:gd name="T44" fmla="*/ 241 w 243"/>
              <a:gd name="T45" fmla="*/ 45 h 143"/>
              <a:gd name="T46" fmla="*/ 236 w 243"/>
              <a:gd name="T47" fmla="*/ 53 h 143"/>
              <a:gd name="T48" fmla="*/ 229 w 243"/>
              <a:gd name="T49" fmla="*/ 63 h 143"/>
              <a:gd name="T50" fmla="*/ 220 w 243"/>
              <a:gd name="T51" fmla="*/ 75 h 143"/>
              <a:gd name="T52" fmla="*/ 208 w 243"/>
              <a:gd name="T53" fmla="*/ 88 h 143"/>
              <a:gd name="T54" fmla="*/ 194 w 243"/>
              <a:gd name="T55" fmla="*/ 101 h 143"/>
              <a:gd name="T56" fmla="*/ 177 w 243"/>
              <a:gd name="T57" fmla="*/ 114 h 143"/>
              <a:gd name="T58" fmla="*/ 156 w 243"/>
              <a:gd name="T59" fmla="*/ 125 h 143"/>
              <a:gd name="T60" fmla="*/ 132 w 243"/>
              <a:gd name="T61" fmla="*/ 134 h 143"/>
              <a:gd name="T62" fmla="*/ 105 w 243"/>
              <a:gd name="T63" fmla="*/ 140 h 143"/>
              <a:gd name="T64" fmla="*/ 74 w 243"/>
              <a:gd name="T65" fmla="*/ 143 h 143"/>
              <a:gd name="T66" fmla="*/ 39 w 243"/>
              <a:gd name="T67" fmla="*/ 143 h 143"/>
              <a:gd name="T68" fmla="*/ 0 w 243"/>
              <a:gd name="T69" fmla="*/ 136 h 143"/>
              <a:gd name="T70" fmla="*/ 1 w 243"/>
              <a:gd name="T71" fmla="*/ 134 h 143"/>
              <a:gd name="T72" fmla="*/ 2 w 243"/>
              <a:gd name="T73" fmla="*/ 129 h 143"/>
              <a:gd name="T74" fmla="*/ 6 w 243"/>
              <a:gd name="T75" fmla="*/ 119 h 143"/>
              <a:gd name="T76" fmla="*/ 10 w 243"/>
              <a:gd name="T77" fmla="*/ 108 h 143"/>
              <a:gd name="T78" fmla="*/ 17 w 243"/>
              <a:gd name="T79" fmla="*/ 93 h 143"/>
              <a:gd name="T80" fmla="*/ 26 w 243"/>
              <a:gd name="T81" fmla="*/ 79 h 143"/>
              <a:gd name="T82" fmla="*/ 37 w 243"/>
              <a:gd name="T83" fmla="*/ 63 h 143"/>
              <a:gd name="T84" fmla="*/ 48 w 243"/>
              <a:gd name="T85" fmla="*/ 49 h 143"/>
              <a:gd name="T86" fmla="*/ 63 w 243"/>
              <a:gd name="T87" fmla="*/ 34 h 143"/>
              <a:gd name="T88" fmla="*/ 80 w 243"/>
              <a:gd name="T89" fmla="*/ 21 h 143"/>
              <a:gd name="T90" fmla="*/ 98 w 243"/>
              <a:gd name="T91" fmla="*/ 11 h 143"/>
              <a:gd name="T92" fmla="*/ 119 w 243"/>
              <a:gd name="T93" fmla="*/ 4 h 143"/>
              <a:gd name="T94" fmla="*/ 144 w 243"/>
              <a:gd name="T9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3" h="143">
                <a:moveTo>
                  <a:pt x="144" y="0"/>
                </a:moveTo>
                <a:lnTo>
                  <a:pt x="170" y="0"/>
                </a:lnTo>
                <a:lnTo>
                  <a:pt x="200" y="7"/>
                </a:lnTo>
                <a:lnTo>
                  <a:pt x="233" y="17"/>
                </a:lnTo>
                <a:lnTo>
                  <a:pt x="229" y="20"/>
                </a:lnTo>
                <a:lnTo>
                  <a:pt x="221" y="25"/>
                </a:lnTo>
                <a:lnTo>
                  <a:pt x="209" y="32"/>
                </a:lnTo>
                <a:lnTo>
                  <a:pt x="194" y="41"/>
                </a:lnTo>
                <a:lnTo>
                  <a:pt x="177" y="50"/>
                </a:lnTo>
                <a:lnTo>
                  <a:pt x="158" y="61"/>
                </a:lnTo>
                <a:lnTo>
                  <a:pt x="139" y="68"/>
                </a:lnTo>
                <a:lnTo>
                  <a:pt x="122" y="75"/>
                </a:lnTo>
                <a:lnTo>
                  <a:pt x="105" y="79"/>
                </a:lnTo>
                <a:lnTo>
                  <a:pt x="110" y="79"/>
                </a:lnTo>
                <a:lnTo>
                  <a:pt x="122" y="78"/>
                </a:lnTo>
                <a:lnTo>
                  <a:pt x="139" y="75"/>
                </a:lnTo>
                <a:lnTo>
                  <a:pt x="161" y="71"/>
                </a:lnTo>
                <a:lnTo>
                  <a:pt x="183" y="64"/>
                </a:lnTo>
                <a:lnTo>
                  <a:pt x="207" y="58"/>
                </a:lnTo>
                <a:lnTo>
                  <a:pt x="228" y="47"/>
                </a:lnTo>
                <a:lnTo>
                  <a:pt x="243" y="37"/>
                </a:lnTo>
                <a:lnTo>
                  <a:pt x="243" y="38"/>
                </a:lnTo>
                <a:lnTo>
                  <a:pt x="241" y="45"/>
                </a:lnTo>
                <a:lnTo>
                  <a:pt x="236" y="53"/>
                </a:lnTo>
                <a:lnTo>
                  <a:pt x="229" y="63"/>
                </a:lnTo>
                <a:lnTo>
                  <a:pt x="220" y="75"/>
                </a:lnTo>
                <a:lnTo>
                  <a:pt x="208" y="88"/>
                </a:lnTo>
                <a:lnTo>
                  <a:pt x="194" y="101"/>
                </a:lnTo>
                <a:lnTo>
                  <a:pt x="177" y="114"/>
                </a:lnTo>
                <a:lnTo>
                  <a:pt x="156" y="125"/>
                </a:lnTo>
                <a:lnTo>
                  <a:pt x="132" y="134"/>
                </a:lnTo>
                <a:lnTo>
                  <a:pt x="105" y="140"/>
                </a:lnTo>
                <a:lnTo>
                  <a:pt x="74" y="143"/>
                </a:lnTo>
                <a:lnTo>
                  <a:pt x="39" y="143"/>
                </a:lnTo>
                <a:lnTo>
                  <a:pt x="0" y="136"/>
                </a:lnTo>
                <a:lnTo>
                  <a:pt x="1" y="134"/>
                </a:lnTo>
                <a:lnTo>
                  <a:pt x="2" y="129"/>
                </a:lnTo>
                <a:lnTo>
                  <a:pt x="6" y="119"/>
                </a:lnTo>
                <a:lnTo>
                  <a:pt x="10" y="108"/>
                </a:lnTo>
                <a:lnTo>
                  <a:pt x="17" y="93"/>
                </a:lnTo>
                <a:lnTo>
                  <a:pt x="26" y="79"/>
                </a:lnTo>
                <a:lnTo>
                  <a:pt x="37" y="63"/>
                </a:lnTo>
                <a:lnTo>
                  <a:pt x="48" y="49"/>
                </a:lnTo>
                <a:lnTo>
                  <a:pt x="63" y="34"/>
                </a:lnTo>
                <a:lnTo>
                  <a:pt x="80" y="21"/>
                </a:lnTo>
                <a:lnTo>
                  <a:pt x="98" y="11"/>
                </a:lnTo>
                <a:lnTo>
                  <a:pt x="119" y="4"/>
                </a:lnTo>
                <a:lnTo>
                  <a:pt x="14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9" name="Freeform 308"/>
          <p:cNvSpPr/>
          <p:nvPr/>
        </p:nvSpPr>
        <p:spPr bwMode="auto">
          <a:xfrm>
            <a:off x="4292390" y="3026646"/>
            <a:ext cx="2041318" cy="3110292"/>
          </a:xfrm>
          <a:custGeom>
            <a:avLst/>
            <a:gdLst>
              <a:gd name="T0" fmla="*/ 1340 w 1352"/>
              <a:gd name="T1" fmla="*/ 2 h 2060"/>
              <a:gd name="T2" fmla="*/ 1352 w 1352"/>
              <a:gd name="T3" fmla="*/ 23 h 2060"/>
              <a:gd name="T4" fmla="*/ 1348 w 1352"/>
              <a:gd name="T5" fmla="*/ 521 h 2060"/>
              <a:gd name="T6" fmla="*/ 1328 w 1352"/>
              <a:gd name="T7" fmla="*/ 531 h 2060"/>
              <a:gd name="T8" fmla="*/ 1211 w 1352"/>
              <a:gd name="T9" fmla="*/ 544 h 2060"/>
              <a:gd name="T10" fmla="*/ 1101 w 1352"/>
              <a:gd name="T11" fmla="*/ 584 h 2060"/>
              <a:gd name="T12" fmla="*/ 1001 w 1352"/>
              <a:gd name="T13" fmla="*/ 645 h 2060"/>
              <a:gd name="T14" fmla="*/ 917 w 1352"/>
              <a:gd name="T15" fmla="*/ 729 h 2060"/>
              <a:gd name="T16" fmla="*/ 854 w 1352"/>
              <a:gd name="T17" fmla="*/ 828 h 2060"/>
              <a:gd name="T18" fmla="*/ 815 w 1352"/>
              <a:gd name="T19" fmla="*/ 937 h 2060"/>
              <a:gd name="T20" fmla="*/ 802 w 1352"/>
              <a:gd name="T21" fmla="*/ 1055 h 2060"/>
              <a:gd name="T22" fmla="*/ 799 w 1352"/>
              <a:gd name="T23" fmla="*/ 1065 h 2060"/>
              <a:gd name="T24" fmla="*/ 793 w 1352"/>
              <a:gd name="T25" fmla="*/ 1073 h 2060"/>
              <a:gd name="T26" fmla="*/ 784 w 1352"/>
              <a:gd name="T27" fmla="*/ 1077 h 2060"/>
              <a:gd name="T28" fmla="*/ 773 w 1352"/>
              <a:gd name="T29" fmla="*/ 1077 h 2060"/>
              <a:gd name="T30" fmla="*/ 686 w 1352"/>
              <a:gd name="T31" fmla="*/ 1067 h 2060"/>
              <a:gd name="T32" fmla="*/ 576 w 1352"/>
              <a:gd name="T33" fmla="*/ 1084 h 2060"/>
              <a:gd name="T34" fmla="*/ 480 w 1352"/>
              <a:gd name="T35" fmla="*/ 1128 h 2060"/>
              <a:gd name="T36" fmla="*/ 400 w 1352"/>
              <a:gd name="T37" fmla="*/ 1197 h 2060"/>
              <a:gd name="T38" fmla="*/ 343 w 1352"/>
              <a:gd name="T39" fmla="*/ 1285 h 2060"/>
              <a:gd name="T40" fmla="*/ 311 w 1352"/>
              <a:gd name="T41" fmla="*/ 1389 h 2060"/>
              <a:gd name="T42" fmla="*/ 307 w 1352"/>
              <a:gd name="T43" fmla="*/ 1446 h 2060"/>
              <a:gd name="T44" fmla="*/ 299 w 1352"/>
              <a:gd name="T45" fmla="*/ 1463 h 2060"/>
              <a:gd name="T46" fmla="*/ 255 w 1352"/>
              <a:gd name="T47" fmla="*/ 1484 h 2060"/>
              <a:gd name="T48" fmla="*/ 192 w 1352"/>
              <a:gd name="T49" fmla="*/ 1531 h 2060"/>
              <a:gd name="T50" fmla="*/ 146 w 1352"/>
              <a:gd name="T51" fmla="*/ 1594 h 2060"/>
              <a:gd name="T52" fmla="*/ 121 w 1352"/>
              <a:gd name="T53" fmla="*/ 1666 h 2060"/>
              <a:gd name="T54" fmla="*/ 120 w 1352"/>
              <a:gd name="T55" fmla="*/ 1745 h 2060"/>
              <a:gd name="T56" fmla="*/ 131 w 1352"/>
              <a:gd name="T57" fmla="*/ 1792 h 2060"/>
              <a:gd name="T58" fmla="*/ 132 w 1352"/>
              <a:gd name="T59" fmla="*/ 1802 h 2060"/>
              <a:gd name="T60" fmla="*/ 123 w 1352"/>
              <a:gd name="T61" fmla="*/ 1819 h 2060"/>
              <a:gd name="T62" fmla="*/ 77 w 1352"/>
              <a:gd name="T63" fmla="*/ 1869 h 2060"/>
              <a:gd name="T64" fmla="*/ 52 w 1352"/>
              <a:gd name="T65" fmla="*/ 1931 h 2060"/>
              <a:gd name="T66" fmla="*/ 48 w 1352"/>
              <a:gd name="T67" fmla="*/ 1996 h 2060"/>
              <a:gd name="T68" fmla="*/ 55 w 1352"/>
              <a:gd name="T69" fmla="*/ 2043 h 2060"/>
              <a:gd name="T70" fmla="*/ 39 w 1352"/>
              <a:gd name="T71" fmla="*/ 2059 h 2060"/>
              <a:gd name="T72" fmla="*/ 22 w 1352"/>
              <a:gd name="T73" fmla="*/ 2058 h 2060"/>
              <a:gd name="T74" fmla="*/ 10 w 1352"/>
              <a:gd name="T75" fmla="*/ 2043 h 2060"/>
              <a:gd name="T76" fmla="*/ 0 w 1352"/>
              <a:gd name="T77" fmla="*/ 1965 h 2060"/>
              <a:gd name="T78" fmla="*/ 15 w 1352"/>
              <a:gd name="T79" fmla="*/ 1889 h 2060"/>
              <a:gd name="T80" fmla="*/ 55 w 1352"/>
              <a:gd name="T81" fmla="*/ 1822 h 2060"/>
              <a:gd name="T82" fmla="*/ 73 w 1352"/>
              <a:gd name="T83" fmla="*/ 1747 h 2060"/>
              <a:gd name="T84" fmla="*/ 76 w 1352"/>
              <a:gd name="T85" fmla="*/ 1660 h 2060"/>
              <a:gd name="T86" fmla="*/ 103 w 1352"/>
              <a:gd name="T87" fmla="*/ 1577 h 2060"/>
              <a:gd name="T88" fmla="*/ 151 w 1352"/>
              <a:gd name="T89" fmla="*/ 1505 h 2060"/>
              <a:gd name="T90" fmla="*/ 221 w 1352"/>
              <a:gd name="T91" fmla="*/ 1450 h 2060"/>
              <a:gd name="T92" fmla="*/ 267 w 1352"/>
              <a:gd name="T93" fmla="*/ 1374 h 2060"/>
              <a:gd name="T94" fmla="*/ 298 w 1352"/>
              <a:gd name="T95" fmla="*/ 1271 h 2060"/>
              <a:gd name="T96" fmla="*/ 354 w 1352"/>
              <a:gd name="T97" fmla="*/ 1179 h 2060"/>
              <a:gd name="T98" fmla="*/ 430 w 1352"/>
              <a:gd name="T99" fmla="*/ 1106 h 2060"/>
              <a:gd name="T100" fmla="*/ 523 w 1352"/>
              <a:gd name="T101" fmla="*/ 1052 h 2060"/>
              <a:gd name="T102" fmla="*/ 628 w 1352"/>
              <a:gd name="T103" fmla="*/ 1025 h 2060"/>
              <a:gd name="T104" fmla="*/ 721 w 1352"/>
              <a:gd name="T105" fmla="*/ 1022 h 2060"/>
              <a:gd name="T106" fmla="*/ 763 w 1352"/>
              <a:gd name="T107" fmla="*/ 966 h 2060"/>
              <a:gd name="T108" fmla="*/ 793 w 1352"/>
              <a:gd name="T109" fmla="*/ 851 h 2060"/>
              <a:gd name="T110" fmla="*/ 848 w 1352"/>
              <a:gd name="T111" fmla="*/ 746 h 2060"/>
              <a:gd name="T112" fmla="*/ 924 w 1352"/>
              <a:gd name="T113" fmla="*/ 652 h 2060"/>
              <a:gd name="T114" fmla="*/ 1019 w 1352"/>
              <a:gd name="T115" fmla="*/ 576 h 2060"/>
              <a:gd name="T116" fmla="*/ 1127 w 1352"/>
              <a:gd name="T117" fmla="*/ 521 h 2060"/>
              <a:gd name="T118" fmla="*/ 1245 w 1352"/>
              <a:gd name="T119" fmla="*/ 491 h 2060"/>
              <a:gd name="T120" fmla="*/ 1305 w 1352"/>
              <a:gd name="T121" fmla="*/ 23 h 2060"/>
              <a:gd name="T122" fmla="*/ 1317 w 1352"/>
              <a:gd name="T123" fmla="*/ 2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52" h="2060">
                <a:moveTo>
                  <a:pt x="1328" y="0"/>
                </a:moveTo>
                <a:lnTo>
                  <a:pt x="1340" y="2"/>
                </a:lnTo>
                <a:lnTo>
                  <a:pt x="1348" y="11"/>
                </a:lnTo>
                <a:lnTo>
                  <a:pt x="1352" y="23"/>
                </a:lnTo>
                <a:lnTo>
                  <a:pt x="1352" y="509"/>
                </a:lnTo>
                <a:lnTo>
                  <a:pt x="1348" y="521"/>
                </a:lnTo>
                <a:lnTo>
                  <a:pt x="1340" y="529"/>
                </a:lnTo>
                <a:lnTo>
                  <a:pt x="1328" y="531"/>
                </a:lnTo>
                <a:lnTo>
                  <a:pt x="1269" y="535"/>
                </a:lnTo>
                <a:lnTo>
                  <a:pt x="1211" y="544"/>
                </a:lnTo>
                <a:lnTo>
                  <a:pt x="1154" y="561"/>
                </a:lnTo>
                <a:lnTo>
                  <a:pt x="1101" y="584"/>
                </a:lnTo>
                <a:lnTo>
                  <a:pt x="1049" y="611"/>
                </a:lnTo>
                <a:lnTo>
                  <a:pt x="1001" y="645"/>
                </a:lnTo>
                <a:lnTo>
                  <a:pt x="957" y="684"/>
                </a:lnTo>
                <a:lnTo>
                  <a:pt x="917" y="729"/>
                </a:lnTo>
                <a:lnTo>
                  <a:pt x="883" y="777"/>
                </a:lnTo>
                <a:lnTo>
                  <a:pt x="854" y="828"/>
                </a:lnTo>
                <a:lnTo>
                  <a:pt x="832" y="882"/>
                </a:lnTo>
                <a:lnTo>
                  <a:pt x="815" y="937"/>
                </a:lnTo>
                <a:lnTo>
                  <a:pt x="805" y="996"/>
                </a:lnTo>
                <a:lnTo>
                  <a:pt x="802" y="1055"/>
                </a:lnTo>
                <a:lnTo>
                  <a:pt x="801" y="1060"/>
                </a:lnTo>
                <a:lnTo>
                  <a:pt x="799" y="1065"/>
                </a:lnTo>
                <a:lnTo>
                  <a:pt x="797" y="1069"/>
                </a:lnTo>
                <a:lnTo>
                  <a:pt x="793" y="1073"/>
                </a:lnTo>
                <a:lnTo>
                  <a:pt x="788" y="1076"/>
                </a:lnTo>
                <a:lnTo>
                  <a:pt x="784" y="1077"/>
                </a:lnTo>
                <a:lnTo>
                  <a:pt x="779" y="1078"/>
                </a:lnTo>
                <a:lnTo>
                  <a:pt x="773" y="1077"/>
                </a:lnTo>
                <a:lnTo>
                  <a:pt x="729" y="1069"/>
                </a:lnTo>
                <a:lnTo>
                  <a:pt x="686" y="1067"/>
                </a:lnTo>
                <a:lnTo>
                  <a:pt x="629" y="1070"/>
                </a:lnTo>
                <a:lnTo>
                  <a:pt x="576" y="1084"/>
                </a:lnTo>
                <a:lnTo>
                  <a:pt x="526" y="1102"/>
                </a:lnTo>
                <a:lnTo>
                  <a:pt x="480" y="1128"/>
                </a:lnTo>
                <a:lnTo>
                  <a:pt x="437" y="1160"/>
                </a:lnTo>
                <a:lnTo>
                  <a:pt x="400" y="1197"/>
                </a:lnTo>
                <a:lnTo>
                  <a:pt x="369" y="1239"/>
                </a:lnTo>
                <a:lnTo>
                  <a:pt x="343" y="1285"/>
                </a:lnTo>
                <a:lnTo>
                  <a:pt x="323" y="1336"/>
                </a:lnTo>
                <a:lnTo>
                  <a:pt x="311" y="1389"/>
                </a:lnTo>
                <a:lnTo>
                  <a:pt x="307" y="1445"/>
                </a:lnTo>
                <a:lnTo>
                  <a:pt x="307" y="1446"/>
                </a:lnTo>
                <a:lnTo>
                  <a:pt x="306" y="1455"/>
                </a:lnTo>
                <a:lnTo>
                  <a:pt x="299" y="1463"/>
                </a:lnTo>
                <a:lnTo>
                  <a:pt x="292" y="1468"/>
                </a:lnTo>
                <a:lnTo>
                  <a:pt x="255" y="1484"/>
                </a:lnTo>
                <a:lnTo>
                  <a:pt x="221" y="1505"/>
                </a:lnTo>
                <a:lnTo>
                  <a:pt x="192" y="1531"/>
                </a:lnTo>
                <a:lnTo>
                  <a:pt x="167" y="1561"/>
                </a:lnTo>
                <a:lnTo>
                  <a:pt x="146" y="1594"/>
                </a:lnTo>
                <a:lnTo>
                  <a:pt x="132" y="1629"/>
                </a:lnTo>
                <a:lnTo>
                  <a:pt x="121" y="1666"/>
                </a:lnTo>
                <a:lnTo>
                  <a:pt x="117" y="1705"/>
                </a:lnTo>
                <a:lnTo>
                  <a:pt x="120" y="1745"/>
                </a:lnTo>
                <a:lnTo>
                  <a:pt x="128" y="1784"/>
                </a:lnTo>
                <a:lnTo>
                  <a:pt x="131" y="1792"/>
                </a:lnTo>
                <a:lnTo>
                  <a:pt x="131" y="1793"/>
                </a:lnTo>
                <a:lnTo>
                  <a:pt x="132" y="1802"/>
                </a:lnTo>
                <a:lnTo>
                  <a:pt x="129" y="1811"/>
                </a:lnTo>
                <a:lnTo>
                  <a:pt x="123" y="1819"/>
                </a:lnTo>
                <a:lnTo>
                  <a:pt x="98" y="1843"/>
                </a:lnTo>
                <a:lnTo>
                  <a:pt x="77" y="1869"/>
                </a:lnTo>
                <a:lnTo>
                  <a:pt x="62" y="1899"/>
                </a:lnTo>
                <a:lnTo>
                  <a:pt x="52" y="1931"/>
                </a:lnTo>
                <a:lnTo>
                  <a:pt x="47" y="1963"/>
                </a:lnTo>
                <a:lnTo>
                  <a:pt x="48" y="1996"/>
                </a:lnTo>
                <a:lnTo>
                  <a:pt x="55" y="2030"/>
                </a:lnTo>
                <a:lnTo>
                  <a:pt x="55" y="2043"/>
                </a:lnTo>
                <a:lnTo>
                  <a:pt x="49" y="2052"/>
                </a:lnTo>
                <a:lnTo>
                  <a:pt x="39" y="2059"/>
                </a:lnTo>
                <a:lnTo>
                  <a:pt x="32" y="2060"/>
                </a:lnTo>
                <a:lnTo>
                  <a:pt x="22" y="2058"/>
                </a:lnTo>
                <a:lnTo>
                  <a:pt x="14" y="2052"/>
                </a:lnTo>
                <a:lnTo>
                  <a:pt x="10" y="2043"/>
                </a:lnTo>
                <a:lnTo>
                  <a:pt x="1" y="2004"/>
                </a:lnTo>
                <a:lnTo>
                  <a:pt x="0" y="1965"/>
                </a:lnTo>
                <a:lnTo>
                  <a:pt x="5" y="1925"/>
                </a:lnTo>
                <a:lnTo>
                  <a:pt x="15" y="1889"/>
                </a:lnTo>
                <a:lnTo>
                  <a:pt x="32" y="1853"/>
                </a:lnTo>
                <a:lnTo>
                  <a:pt x="55" y="1822"/>
                </a:lnTo>
                <a:lnTo>
                  <a:pt x="82" y="1793"/>
                </a:lnTo>
                <a:lnTo>
                  <a:pt x="73" y="1747"/>
                </a:lnTo>
                <a:lnTo>
                  <a:pt x="72" y="1703"/>
                </a:lnTo>
                <a:lnTo>
                  <a:pt x="76" y="1660"/>
                </a:lnTo>
                <a:lnTo>
                  <a:pt x="86" y="1618"/>
                </a:lnTo>
                <a:lnTo>
                  <a:pt x="103" y="1577"/>
                </a:lnTo>
                <a:lnTo>
                  <a:pt x="125" y="1539"/>
                </a:lnTo>
                <a:lnTo>
                  <a:pt x="151" y="1505"/>
                </a:lnTo>
                <a:lnTo>
                  <a:pt x="184" y="1475"/>
                </a:lnTo>
                <a:lnTo>
                  <a:pt x="221" y="1450"/>
                </a:lnTo>
                <a:lnTo>
                  <a:pt x="261" y="1430"/>
                </a:lnTo>
                <a:lnTo>
                  <a:pt x="267" y="1374"/>
                </a:lnTo>
                <a:lnTo>
                  <a:pt x="278" y="1321"/>
                </a:lnTo>
                <a:lnTo>
                  <a:pt x="298" y="1271"/>
                </a:lnTo>
                <a:lnTo>
                  <a:pt x="323" y="1222"/>
                </a:lnTo>
                <a:lnTo>
                  <a:pt x="354" y="1179"/>
                </a:lnTo>
                <a:lnTo>
                  <a:pt x="390" y="1140"/>
                </a:lnTo>
                <a:lnTo>
                  <a:pt x="430" y="1106"/>
                </a:lnTo>
                <a:lnTo>
                  <a:pt x="475" y="1076"/>
                </a:lnTo>
                <a:lnTo>
                  <a:pt x="523" y="1052"/>
                </a:lnTo>
                <a:lnTo>
                  <a:pt x="574" y="1035"/>
                </a:lnTo>
                <a:lnTo>
                  <a:pt x="628" y="1025"/>
                </a:lnTo>
                <a:lnTo>
                  <a:pt x="686" y="1021"/>
                </a:lnTo>
                <a:lnTo>
                  <a:pt x="721" y="1022"/>
                </a:lnTo>
                <a:lnTo>
                  <a:pt x="756" y="1026"/>
                </a:lnTo>
                <a:lnTo>
                  <a:pt x="763" y="966"/>
                </a:lnTo>
                <a:lnTo>
                  <a:pt x="775" y="908"/>
                </a:lnTo>
                <a:lnTo>
                  <a:pt x="793" y="851"/>
                </a:lnTo>
                <a:lnTo>
                  <a:pt x="818" y="797"/>
                </a:lnTo>
                <a:lnTo>
                  <a:pt x="848" y="746"/>
                </a:lnTo>
                <a:lnTo>
                  <a:pt x="883" y="697"/>
                </a:lnTo>
                <a:lnTo>
                  <a:pt x="924" y="652"/>
                </a:lnTo>
                <a:lnTo>
                  <a:pt x="970" y="611"/>
                </a:lnTo>
                <a:lnTo>
                  <a:pt x="1019" y="576"/>
                </a:lnTo>
                <a:lnTo>
                  <a:pt x="1072" y="546"/>
                </a:lnTo>
                <a:lnTo>
                  <a:pt x="1127" y="521"/>
                </a:lnTo>
                <a:lnTo>
                  <a:pt x="1184" y="504"/>
                </a:lnTo>
                <a:lnTo>
                  <a:pt x="1245" y="491"/>
                </a:lnTo>
                <a:lnTo>
                  <a:pt x="1305" y="485"/>
                </a:lnTo>
                <a:lnTo>
                  <a:pt x="1305" y="23"/>
                </a:lnTo>
                <a:lnTo>
                  <a:pt x="1309" y="11"/>
                </a:lnTo>
                <a:lnTo>
                  <a:pt x="1317" y="2"/>
                </a:lnTo>
                <a:lnTo>
                  <a:pt x="13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0" name="TextBox 25"/>
          <p:cNvSpPr txBox="1">
            <a:spLocks noChangeArrowheads="1"/>
          </p:cNvSpPr>
          <p:nvPr/>
        </p:nvSpPr>
        <p:spPr bwMode="auto">
          <a:xfrm>
            <a:off x="1795946" y="2399205"/>
            <a:ext cx="249888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整顿要形成不明白的人能立即取出所要的东西的状态</a:t>
            </a:r>
          </a:p>
        </p:txBody>
      </p:sp>
      <p:sp>
        <p:nvSpPr>
          <p:cNvPr id="41" name="TextBox 29"/>
          <p:cNvSpPr txBox="1">
            <a:spLocks noChangeArrowheads="1"/>
          </p:cNvSpPr>
          <p:nvPr/>
        </p:nvSpPr>
        <p:spPr bwMode="auto">
          <a:xfrm>
            <a:off x="1053528" y="3795103"/>
            <a:ext cx="30607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要站在新人、其它现场的人的立场上来看，使得什么东西该在什么地方更加明确</a:t>
            </a:r>
          </a:p>
        </p:txBody>
      </p:sp>
      <p:sp>
        <p:nvSpPr>
          <p:cNvPr id="42" name="TextBox 26"/>
          <p:cNvSpPr txBox="1">
            <a:spLocks noChangeArrowheads="1"/>
          </p:cNvSpPr>
          <p:nvPr/>
        </p:nvSpPr>
        <p:spPr bwMode="auto">
          <a:xfrm>
            <a:off x="7516501" y="2354626"/>
            <a:ext cx="24497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对于放置处与被放置物，都要想办法使其能立即取出使用</a:t>
            </a:r>
          </a:p>
        </p:txBody>
      </p:sp>
      <p:sp>
        <p:nvSpPr>
          <p:cNvPr id="43" name="TextBox 28"/>
          <p:cNvSpPr txBox="1">
            <a:spLocks noChangeArrowheads="1"/>
          </p:cNvSpPr>
          <p:nvPr/>
        </p:nvSpPr>
        <p:spPr bwMode="auto">
          <a:xfrm>
            <a:off x="8022023" y="3795103"/>
            <a:ext cx="2768487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另外，使用后要能立即恢复到原位，没有放回或误放了马上就可以知道</a:t>
            </a:r>
          </a:p>
        </p:txBody>
      </p:sp>
      <p:sp>
        <p:nvSpPr>
          <p:cNvPr id="44" name="TextBox 27"/>
          <p:cNvSpPr txBox="1">
            <a:spLocks noChangeArrowheads="1"/>
          </p:cNvSpPr>
          <p:nvPr/>
        </p:nvSpPr>
        <p:spPr bwMode="auto">
          <a:xfrm>
            <a:off x="9406856" y="5229878"/>
            <a:ext cx="1665288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使无用时间最小化</a:t>
            </a:r>
          </a:p>
        </p:txBody>
      </p:sp>
      <p:sp>
        <p:nvSpPr>
          <p:cNvPr id="46" name="矩形 45"/>
          <p:cNvSpPr/>
          <p:nvPr/>
        </p:nvSpPr>
        <p:spPr>
          <a:xfrm>
            <a:off x="4592547" y="1102817"/>
            <a:ext cx="3147108" cy="6331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整顿目标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200"/>
          <p:cNvSpPr>
            <a:spLocks noEditPoints="1"/>
          </p:cNvSpPr>
          <p:nvPr/>
        </p:nvSpPr>
        <p:spPr bwMode="auto">
          <a:xfrm>
            <a:off x="4979193" y="3681741"/>
            <a:ext cx="2233613" cy="1171575"/>
          </a:xfrm>
          <a:custGeom>
            <a:avLst/>
            <a:gdLst>
              <a:gd name="T0" fmla="*/ 558 w 1407"/>
              <a:gd name="T1" fmla="*/ 476 h 738"/>
              <a:gd name="T2" fmla="*/ 1081 w 1407"/>
              <a:gd name="T3" fmla="*/ 475 h 738"/>
              <a:gd name="T4" fmla="*/ 205 w 1407"/>
              <a:gd name="T5" fmla="*/ 0 h 738"/>
              <a:gd name="T6" fmla="*/ 1104 w 1407"/>
              <a:gd name="T7" fmla="*/ 2 h 738"/>
              <a:gd name="T8" fmla="*/ 1148 w 1407"/>
              <a:gd name="T9" fmla="*/ 20 h 738"/>
              <a:gd name="T10" fmla="*/ 1181 w 1407"/>
              <a:gd name="T11" fmla="*/ 54 h 738"/>
              <a:gd name="T12" fmla="*/ 1201 w 1407"/>
              <a:gd name="T13" fmla="*/ 98 h 738"/>
              <a:gd name="T14" fmla="*/ 1202 w 1407"/>
              <a:gd name="T15" fmla="*/ 141 h 738"/>
              <a:gd name="T16" fmla="*/ 1190 w 1407"/>
              <a:gd name="T17" fmla="*/ 176 h 738"/>
              <a:gd name="T18" fmla="*/ 1168 w 1407"/>
              <a:gd name="T19" fmla="*/ 209 h 738"/>
              <a:gd name="T20" fmla="*/ 1136 w 1407"/>
              <a:gd name="T21" fmla="*/ 233 h 738"/>
              <a:gd name="T22" fmla="*/ 1093 w 1407"/>
              <a:gd name="T23" fmla="*/ 245 h 738"/>
              <a:gd name="T24" fmla="*/ 1104 w 1407"/>
              <a:gd name="T25" fmla="*/ 246 h 738"/>
              <a:gd name="T26" fmla="*/ 1122 w 1407"/>
              <a:gd name="T27" fmla="*/ 245 h 738"/>
              <a:gd name="T28" fmla="*/ 1173 w 1407"/>
              <a:gd name="T29" fmla="*/ 245 h 738"/>
              <a:gd name="T30" fmla="*/ 1181 w 1407"/>
              <a:gd name="T31" fmla="*/ 248 h 738"/>
              <a:gd name="T32" fmla="*/ 1199 w 1407"/>
              <a:gd name="T33" fmla="*/ 257 h 738"/>
              <a:gd name="T34" fmla="*/ 1221 w 1407"/>
              <a:gd name="T35" fmla="*/ 276 h 738"/>
              <a:gd name="T36" fmla="*/ 1241 w 1407"/>
              <a:gd name="T37" fmla="*/ 302 h 738"/>
              <a:gd name="T38" fmla="*/ 1254 w 1407"/>
              <a:gd name="T39" fmla="*/ 338 h 738"/>
              <a:gd name="T40" fmla="*/ 1254 w 1407"/>
              <a:gd name="T41" fmla="*/ 385 h 738"/>
              <a:gd name="T42" fmla="*/ 1241 w 1407"/>
              <a:gd name="T43" fmla="*/ 425 h 738"/>
              <a:gd name="T44" fmla="*/ 1220 w 1407"/>
              <a:gd name="T45" fmla="*/ 451 h 738"/>
              <a:gd name="T46" fmla="*/ 1200 w 1407"/>
              <a:gd name="T47" fmla="*/ 467 h 738"/>
              <a:gd name="T48" fmla="*/ 1186 w 1407"/>
              <a:gd name="T49" fmla="*/ 474 h 738"/>
              <a:gd name="T50" fmla="*/ 1134 w 1407"/>
              <a:gd name="T51" fmla="*/ 475 h 738"/>
              <a:gd name="T52" fmla="*/ 1407 w 1407"/>
              <a:gd name="T53" fmla="*/ 476 h 738"/>
              <a:gd name="T54" fmla="*/ 1381 w 1407"/>
              <a:gd name="T55" fmla="*/ 507 h 738"/>
              <a:gd name="T56" fmla="*/ 1364 w 1407"/>
              <a:gd name="T57" fmla="*/ 530 h 738"/>
              <a:gd name="T58" fmla="*/ 1348 w 1407"/>
              <a:gd name="T59" fmla="*/ 566 h 738"/>
              <a:gd name="T60" fmla="*/ 1339 w 1407"/>
              <a:gd name="T61" fmla="*/ 613 h 738"/>
              <a:gd name="T62" fmla="*/ 1341 w 1407"/>
              <a:gd name="T63" fmla="*/ 639 h 738"/>
              <a:gd name="T64" fmla="*/ 1353 w 1407"/>
              <a:gd name="T65" fmla="*/ 674 h 738"/>
              <a:gd name="T66" fmla="*/ 1370 w 1407"/>
              <a:gd name="T67" fmla="*/ 696 h 738"/>
              <a:gd name="T68" fmla="*/ 1385 w 1407"/>
              <a:gd name="T69" fmla="*/ 708 h 738"/>
              <a:gd name="T70" fmla="*/ 1407 w 1407"/>
              <a:gd name="T71" fmla="*/ 738 h 738"/>
              <a:gd name="T72" fmla="*/ 104 w 1407"/>
              <a:gd name="T73" fmla="*/ 736 h 738"/>
              <a:gd name="T74" fmla="*/ 58 w 1407"/>
              <a:gd name="T75" fmla="*/ 716 h 738"/>
              <a:gd name="T76" fmla="*/ 22 w 1407"/>
              <a:gd name="T77" fmla="*/ 680 h 738"/>
              <a:gd name="T78" fmla="*/ 2 w 1407"/>
              <a:gd name="T79" fmla="*/ 633 h 738"/>
              <a:gd name="T80" fmla="*/ 2 w 1407"/>
              <a:gd name="T81" fmla="*/ 581 h 738"/>
              <a:gd name="T82" fmla="*/ 22 w 1407"/>
              <a:gd name="T83" fmla="*/ 534 h 738"/>
              <a:gd name="T84" fmla="*/ 58 w 1407"/>
              <a:gd name="T85" fmla="*/ 499 h 738"/>
              <a:gd name="T86" fmla="*/ 104 w 1407"/>
              <a:gd name="T87" fmla="*/ 479 h 738"/>
              <a:gd name="T88" fmla="*/ 151 w 1407"/>
              <a:gd name="T89" fmla="*/ 476 h 738"/>
              <a:gd name="T90" fmla="*/ 171 w 1407"/>
              <a:gd name="T91" fmla="*/ 450 h 738"/>
              <a:gd name="T92" fmla="*/ 187 w 1407"/>
              <a:gd name="T93" fmla="*/ 431 h 738"/>
              <a:gd name="T94" fmla="*/ 204 w 1407"/>
              <a:gd name="T95" fmla="*/ 398 h 738"/>
              <a:gd name="T96" fmla="*/ 212 w 1407"/>
              <a:gd name="T97" fmla="*/ 352 h 738"/>
              <a:gd name="T98" fmla="*/ 210 w 1407"/>
              <a:gd name="T99" fmla="*/ 329 h 738"/>
              <a:gd name="T100" fmla="*/ 200 w 1407"/>
              <a:gd name="T101" fmla="*/ 298 h 738"/>
              <a:gd name="T102" fmla="*/ 186 w 1407"/>
              <a:gd name="T103" fmla="*/ 278 h 738"/>
              <a:gd name="T104" fmla="*/ 151 w 1407"/>
              <a:gd name="T105" fmla="*/ 272 h 738"/>
              <a:gd name="T106" fmla="*/ 205 w 1407"/>
              <a:gd name="T107" fmla="*/ 245 h 738"/>
              <a:gd name="T108" fmla="*/ 233 w 1407"/>
              <a:gd name="T109" fmla="*/ 217 h 738"/>
              <a:gd name="T110" fmla="*/ 249 w 1407"/>
              <a:gd name="T111" fmla="*/ 202 h 738"/>
              <a:gd name="T112" fmla="*/ 264 w 1407"/>
              <a:gd name="T113" fmla="*/ 175 h 738"/>
              <a:gd name="T114" fmla="*/ 270 w 1407"/>
              <a:gd name="T115" fmla="*/ 135 h 738"/>
              <a:gd name="T116" fmla="*/ 268 w 1407"/>
              <a:gd name="T117" fmla="*/ 109 h 738"/>
              <a:gd name="T118" fmla="*/ 256 w 1407"/>
              <a:gd name="T119" fmla="*/ 72 h 738"/>
              <a:gd name="T120" fmla="*/ 240 w 1407"/>
              <a:gd name="T121" fmla="*/ 44 h 738"/>
              <a:gd name="T122" fmla="*/ 226 w 1407"/>
              <a:gd name="T123" fmla="*/ 28 h 738"/>
              <a:gd name="T124" fmla="*/ 205 w 1407"/>
              <a:gd name="T125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07" h="738">
                <a:moveTo>
                  <a:pt x="568" y="475"/>
                </a:moveTo>
                <a:lnTo>
                  <a:pt x="558" y="476"/>
                </a:lnTo>
                <a:lnTo>
                  <a:pt x="1078" y="476"/>
                </a:lnTo>
                <a:lnTo>
                  <a:pt x="1081" y="475"/>
                </a:lnTo>
                <a:lnTo>
                  <a:pt x="568" y="475"/>
                </a:lnTo>
                <a:close/>
                <a:moveTo>
                  <a:pt x="205" y="0"/>
                </a:moveTo>
                <a:lnTo>
                  <a:pt x="1079" y="0"/>
                </a:lnTo>
                <a:lnTo>
                  <a:pt x="1104" y="2"/>
                </a:lnTo>
                <a:lnTo>
                  <a:pt x="1128" y="9"/>
                </a:lnTo>
                <a:lnTo>
                  <a:pt x="1148" y="20"/>
                </a:lnTo>
                <a:lnTo>
                  <a:pt x="1166" y="35"/>
                </a:lnTo>
                <a:lnTo>
                  <a:pt x="1181" y="54"/>
                </a:lnTo>
                <a:lnTo>
                  <a:pt x="1193" y="75"/>
                </a:lnTo>
                <a:lnTo>
                  <a:pt x="1201" y="98"/>
                </a:lnTo>
                <a:lnTo>
                  <a:pt x="1203" y="122"/>
                </a:lnTo>
                <a:lnTo>
                  <a:pt x="1202" y="141"/>
                </a:lnTo>
                <a:lnTo>
                  <a:pt x="1196" y="159"/>
                </a:lnTo>
                <a:lnTo>
                  <a:pt x="1190" y="176"/>
                </a:lnTo>
                <a:lnTo>
                  <a:pt x="1180" y="193"/>
                </a:lnTo>
                <a:lnTo>
                  <a:pt x="1168" y="209"/>
                </a:lnTo>
                <a:lnTo>
                  <a:pt x="1153" y="223"/>
                </a:lnTo>
                <a:lnTo>
                  <a:pt x="1136" y="233"/>
                </a:lnTo>
                <a:lnTo>
                  <a:pt x="1115" y="241"/>
                </a:lnTo>
                <a:lnTo>
                  <a:pt x="1093" y="245"/>
                </a:lnTo>
                <a:lnTo>
                  <a:pt x="1097" y="246"/>
                </a:lnTo>
                <a:lnTo>
                  <a:pt x="1104" y="246"/>
                </a:lnTo>
                <a:lnTo>
                  <a:pt x="1114" y="246"/>
                </a:lnTo>
                <a:lnTo>
                  <a:pt x="1122" y="245"/>
                </a:lnTo>
                <a:lnTo>
                  <a:pt x="1130" y="245"/>
                </a:lnTo>
                <a:lnTo>
                  <a:pt x="1173" y="245"/>
                </a:lnTo>
                <a:lnTo>
                  <a:pt x="1175" y="246"/>
                </a:lnTo>
                <a:lnTo>
                  <a:pt x="1181" y="248"/>
                </a:lnTo>
                <a:lnTo>
                  <a:pt x="1188" y="252"/>
                </a:lnTo>
                <a:lnTo>
                  <a:pt x="1199" y="257"/>
                </a:lnTo>
                <a:lnTo>
                  <a:pt x="1210" y="265"/>
                </a:lnTo>
                <a:lnTo>
                  <a:pt x="1221" y="276"/>
                </a:lnTo>
                <a:lnTo>
                  <a:pt x="1232" y="287"/>
                </a:lnTo>
                <a:lnTo>
                  <a:pt x="1241" y="302"/>
                </a:lnTo>
                <a:lnTo>
                  <a:pt x="1249" y="318"/>
                </a:lnTo>
                <a:lnTo>
                  <a:pt x="1254" y="338"/>
                </a:lnTo>
                <a:lnTo>
                  <a:pt x="1256" y="361"/>
                </a:lnTo>
                <a:lnTo>
                  <a:pt x="1254" y="385"/>
                </a:lnTo>
                <a:lnTo>
                  <a:pt x="1249" y="406"/>
                </a:lnTo>
                <a:lnTo>
                  <a:pt x="1241" y="425"/>
                </a:lnTo>
                <a:lnTo>
                  <a:pt x="1231" y="439"/>
                </a:lnTo>
                <a:lnTo>
                  <a:pt x="1220" y="451"/>
                </a:lnTo>
                <a:lnTo>
                  <a:pt x="1210" y="460"/>
                </a:lnTo>
                <a:lnTo>
                  <a:pt x="1200" y="467"/>
                </a:lnTo>
                <a:lnTo>
                  <a:pt x="1191" y="471"/>
                </a:lnTo>
                <a:lnTo>
                  <a:pt x="1186" y="474"/>
                </a:lnTo>
                <a:lnTo>
                  <a:pt x="1184" y="475"/>
                </a:lnTo>
                <a:lnTo>
                  <a:pt x="1134" y="475"/>
                </a:lnTo>
                <a:lnTo>
                  <a:pt x="1133" y="476"/>
                </a:lnTo>
                <a:lnTo>
                  <a:pt x="1407" y="476"/>
                </a:lnTo>
                <a:lnTo>
                  <a:pt x="1407" y="507"/>
                </a:lnTo>
                <a:lnTo>
                  <a:pt x="1381" y="507"/>
                </a:lnTo>
                <a:lnTo>
                  <a:pt x="1373" y="517"/>
                </a:lnTo>
                <a:lnTo>
                  <a:pt x="1364" y="530"/>
                </a:lnTo>
                <a:lnTo>
                  <a:pt x="1355" y="546"/>
                </a:lnTo>
                <a:lnTo>
                  <a:pt x="1348" y="566"/>
                </a:lnTo>
                <a:lnTo>
                  <a:pt x="1341" y="588"/>
                </a:lnTo>
                <a:lnTo>
                  <a:pt x="1339" y="613"/>
                </a:lnTo>
                <a:lnTo>
                  <a:pt x="1339" y="615"/>
                </a:lnTo>
                <a:lnTo>
                  <a:pt x="1341" y="639"/>
                </a:lnTo>
                <a:lnTo>
                  <a:pt x="1346" y="658"/>
                </a:lnTo>
                <a:lnTo>
                  <a:pt x="1353" y="674"/>
                </a:lnTo>
                <a:lnTo>
                  <a:pt x="1361" y="686"/>
                </a:lnTo>
                <a:lnTo>
                  <a:pt x="1370" y="696"/>
                </a:lnTo>
                <a:lnTo>
                  <a:pt x="1378" y="703"/>
                </a:lnTo>
                <a:lnTo>
                  <a:pt x="1385" y="708"/>
                </a:lnTo>
                <a:lnTo>
                  <a:pt x="1407" y="708"/>
                </a:lnTo>
                <a:lnTo>
                  <a:pt x="1407" y="738"/>
                </a:lnTo>
                <a:lnTo>
                  <a:pt x="131" y="738"/>
                </a:lnTo>
                <a:lnTo>
                  <a:pt x="104" y="736"/>
                </a:lnTo>
                <a:lnTo>
                  <a:pt x="80" y="728"/>
                </a:lnTo>
                <a:lnTo>
                  <a:pt x="58" y="716"/>
                </a:lnTo>
                <a:lnTo>
                  <a:pt x="39" y="700"/>
                </a:lnTo>
                <a:lnTo>
                  <a:pt x="22" y="680"/>
                </a:lnTo>
                <a:lnTo>
                  <a:pt x="10" y="658"/>
                </a:lnTo>
                <a:lnTo>
                  <a:pt x="2" y="633"/>
                </a:lnTo>
                <a:lnTo>
                  <a:pt x="0" y="607"/>
                </a:lnTo>
                <a:lnTo>
                  <a:pt x="2" y="581"/>
                </a:lnTo>
                <a:lnTo>
                  <a:pt x="10" y="556"/>
                </a:lnTo>
                <a:lnTo>
                  <a:pt x="22" y="534"/>
                </a:lnTo>
                <a:lnTo>
                  <a:pt x="39" y="515"/>
                </a:lnTo>
                <a:lnTo>
                  <a:pt x="58" y="499"/>
                </a:lnTo>
                <a:lnTo>
                  <a:pt x="80" y="486"/>
                </a:lnTo>
                <a:lnTo>
                  <a:pt x="104" y="479"/>
                </a:lnTo>
                <a:lnTo>
                  <a:pt x="131" y="476"/>
                </a:lnTo>
                <a:lnTo>
                  <a:pt x="151" y="476"/>
                </a:lnTo>
                <a:lnTo>
                  <a:pt x="151" y="450"/>
                </a:lnTo>
                <a:lnTo>
                  <a:pt x="171" y="450"/>
                </a:lnTo>
                <a:lnTo>
                  <a:pt x="178" y="442"/>
                </a:lnTo>
                <a:lnTo>
                  <a:pt x="187" y="431"/>
                </a:lnTo>
                <a:lnTo>
                  <a:pt x="196" y="417"/>
                </a:lnTo>
                <a:lnTo>
                  <a:pt x="204" y="398"/>
                </a:lnTo>
                <a:lnTo>
                  <a:pt x="209" y="377"/>
                </a:lnTo>
                <a:lnTo>
                  <a:pt x="212" y="352"/>
                </a:lnTo>
                <a:lnTo>
                  <a:pt x="212" y="350"/>
                </a:lnTo>
                <a:lnTo>
                  <a:pt x="210" y="329"/>
                </a:lnTo>
                <a:lnTo>
                  <a:pt x="206" y="312"/>
                </a:lnTo>
                <a:lnTo>
                  <a:pt x="200" y="298"/>
                </a:lnTo>
                <a:lnTo>
                  <a:pt x="193" y="287"/>
                </a:lnTo>
                <a:lnTo>
                  <a:pt x="186" y="278"/>
                </a:lnTo>
                <a:lnTo>
                  <a:pt x="177" y="272"/>
                </a:lnTo>
                <a:lnTo>
                  <a:pt x="151" y="272"/>
                </a:lnTo>
                <a:lnTo>
                  <a:pt x="151" y="245"/>
                </a:lnTo>
                <a:lnTo>
                  <a:pt x="205" y="245"/>
                </a:lnTo>
                <a:lnTo>
                  <a:pt x="205" y="217"/>
                </a:lnTo>
                <a:lnTo>
                  <a:pt x="233" y="217"/>
                </a:lnTo>
                <a:lnTo>
                  <a:pt x="241" y="211"/>
                </a:lnTo>
                <a:lnTo>
                  <a:pt x="249" y="202"/>
                </a:lnTo>
                <a:lnTo>
                  <a:pt x="257" y="189"/>
                </a:lnTo>
                <a:lnTo>
                  <a:pt x="264" y="175"/>
                </a:lnTo>
                <a:lnTo>
                  <a:pt x="268" y="156"/>
                </a:lnTo>
                <a:lnTo>
                  <a:pt x="270" y="135"/>
                </a:lnTo>
                <a:lnTo>
                  <a:pt x="270" y="132"/>
                </a:lnTo>
                <a:lnTo>
                  <a:pt x="268" y="109"/>
                </a:lnTo>
                <a:lnTo>
                  <a:pt x="263" y="89"/>
                </a:lnTo>
                <a:lnTo>
                  <a:pt x="256" y="72"/>
                </a:lnTo>
                <a:lnTo>
                  <a:pt x="248" y="57"/>
                </a:lnTo>
                <a:lnTo>
                  <a:pt x="240" y="44"/>
                </a:lnTo>
                <a:lnTo>
                  <a:pt x="232" y="35"/>
                </a:lnTo>
                <a:lnTo>
                  <a:pt x="226" y="28"/>
                </a:lnTo>
                <a:lnTo>
                  <a:pt x="205" y="28"/>
                </a:lnTo>
                <a:lnTo>
                  <a:pt x="205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9" name="Freeform 201"/>
          <p:cNvSpPr/>
          <p:nvPr/>
        </p:nvSpPr>
        <p:spPr bwMode="auto">
          <a:xfrm>
            <a:off x="5687218" y="2451429"/>
            <a:ext cx="846138" cy="1225550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0" name="Freeform 202"/>
          <p:cNvSpPr/>
          <p:nvPr/>
        </p:nvSpPr>
        <p:spPr bwMode="auto">
          <a:xfrm>
            <a:off x="6253956" y="2087891"/>
            <a:ext cx="268288" cy="266700"/>
          </a:xfrm>
          <a:custGeom>
            <a:avLst/>
            <a:gdLst>
              <a:gd name="T0" fmla="*/ 85 w 169"/>
              <a:gd name="T1" fmla="*/ 0 h 168"/>
              <a:gd name="T2" fmla="*/ 108 w 169"/>
              <a:gd name="T3" fmla="*/ 3 h 168"/>
              <a:gd name="T4" fmla="*/ 128 w 169"/>
              <a:gd name="T5" fmla="*/ 11 h 168"/>
              <a:gd name="T6" fmla="*/ 145 w 169"/>
              <a:gd name="T7" fmla="*/ 24 h 168"/>
              <a:gd name="T8" fmla="*/ 158 w 169"/>
              <a:gd name="T9" fmla="*/ 42 h 168"/>
              <a:gd name="T10" fmla="*/ 166 w 169"/>
              <a:gd name="T11" fmla="*/ 62 h 168"/>
              <a:gd name="T12" fmla="*/ 169 w 169"/>
              <a:gd name="T13" fmla="*/ 84 h 168"/>
              <a:gd name="T14" fmla="*/ 166 w 169"/>
              <a:gd name="T15" fmla="*/ 106 h 168"/>
              <a:gd name="T16" fmla="*/ 158 w 169"/>
              <a:gd name="T17" fmla="*/ 127 h 168"/>
              <a:gd name="T18" fmla="*/ 145 w 169"/>
              <a:gd name="T19" fmla="*/ 144 h 168"/>
              <a:gd name="T20" fmla="*/ 128 w 169"/>
              <a:gd name="T21" fmla="*/ 157 h 168"/>
              <a:gd name="T22" fmla="*/ 108 w 169"/>
              <a:gd name="T23" fmla="*/ 165 h 168"/>
              <a:gd name="T24" fmla="*/ 85 w 169"/>
              <a:gd name="T25" fmla="*/ 168 h 168"/>
              <a:gd name="T26" fmla="*/ 63 w 169"/>
              <a:gd name="T27" fmla="*/ 165 h 168"/>
              <a:gd name="T28" fmla="*/ 43 w 169"/>
              <a:gd name="T29" fmla="*/ 157 h 168"/>
              <a:gd name="T30" fmla="*/ 25 w 169"/>
              <a:gd name="T31" fmla="*/ 144 h 168"/>
              <a:gd name="T32" fmla="*/ 12 w 169"/>
              <a:gd name="T33" fmla="*/ 127 h 168"/>
              <a:gd name="T34" fmla="*/ 3 w 169"/>
              <a:gd name="T35" fmla="*/ 106 h 168"/>
              <a:gd name="T36" fmla="*/ 0 w 169"/>
              <a:gd name="T37" fmla="*/ 84 h 168"/>
              <a:gd name="T38" fmla="*/ 3 w 169"/>
              <a:gd name="T39" fmla="*/ 62 h 168"/>
              <a:gd name="T40" fmla="*/ 12 w 169"/>
              <a:gd name="T41" fmla="*/ 42 h 168"/>
              <a:gd name="T42" fmla="*/ 25 w 169"/>
              <a:gd name="T43" fmla="*/ 24 h 168"/>
              <a:gd name="T44" fmla="*/ 43 w 169"/>
              <a:gd name="T45" fmla="*/ 11 h 168"/>
              <a:gd name="T46" fmla="*/ 63 w 169"/>
              <a:gd name="T47" fmla="*/ 3 h 168"/>
              <a:gd name="T48" fmla="*/ 85 w 169"/>
              <a:gd name="T4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9" h="168">
                <a:moveTo>
                  <a:pt x="85" y="0"/>
                </a:moveTo>
                <a:lnTo>
                  <a:pt x="108" y="3"/>
                </a:lnTo>
                <a:lnTo>
                  <a:pt x="128" y="11"/>
                </a:lnTo>
                <a:lnTo>
                  <a:pt x="145" y="24"/>
                </a:lnTo>
                <a:lnTo>
                  <a:pt x="158" y="42"/>
                </a:lnTo>
                <a:lnTo>
                  <a:pt x="166" y="62"/>
                </a:lnTo>
                <a:lnTo>
                  <a:pt x="169" y="84"/>
                </a:lnTo>
                <a:lnTo>
                  <a:pt x="166" y="106"/>
                </a:lnTo>
                <a:lnTo>
                  <a:pt x="158" y="127"/>
                </a:lnTo>
                <a:lnTo>
                  <a:pt x="145" y="144"/>
                </a:lnTo>
                <a:lnTo>
                  <a:pt x="128" y="157"/>
                </a:lnTo>
                <a:lnTo>
                  <a:pt x="108" y="165"/>
                </a:lnTo>
                <a:lnTo>
                  <a:pt x="85" y="168"/>
                </a:lnTo>
                <a:lnTo>
                  <a:pt x="63" y="165"/>
                </a:lnTo>
                <a:lnTo>
                  <a:pt x="43" y="157"/>
                </a:lnTo>
                <a:lnTo>
                  <a:pt x="25" y="144"/>
                </a:lnTo>
                <a:lnTo>
                  <a:pt x="12" y="127"/>
                </a:lnTo>
                <a:lnTo>
                  <a:pt x="3" y="106"/>
                </a:lnTo>
                <a:lnTo>
                  <a:pt x="0" y="84"/>
                </a:lnTo>
                <a:lnTo>
                  <a:pt x="3" y="62"/>
                </a:lnTo>
                <a:lnTo>
                  <a:pt x="12" y="42"/>
                </a:lnTo>
                <a:lnTo>
                  <a:pt x="25" y="24"/>
                </a:lnTo>
                <a:lnTo>
                  <a:pt x="43" y="11"/>
                </a:lnTo>
                <a:lnTo>
                  <a:pt x="63" y="3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1" name="Freeform 203"/>
          <p:cNvSpPr/>
          <p:nvPr/>
        </p:nvSpPr>
        <p:spPr bwMode="auto">
          <a:xfrm>
            <a:off x="5642768" y="2214891"/>
            <a:ext cx="141288" cy="142875"/>
          </a:xfrm>
          <a:custGeom>
            <a:avLst/>
            <a:gdLst>
              <a:gd name="T0" fmla="*/ 44 w 89"/>
              <a:gd name="T1" fmla="*/ 0 h 90"/>
              <a:gd name="T2" fmla="*/ 59 w 89"/>
              <a:gd name="T3" fmla="*/ 3 h 90"/>
              <a:gd name="T4" fmla="*/ 71 w 89"/>
              <a:gd name="T5" fmla="*/ 9 h 90"/>
              <a:gd name="T6" fmla="*/ 80 w 89"/>
              <a:gd name="T7" fmla="*/ 19 h 90"/>
              <a:gd name="T8" fmla="*/ 86 w 89"/>
              <a:gd name="T9" fmla="*/ 32 h 90"/>
              <a:gd name="T10" fmla="*/ 89 w 89"/>
              <a:gd name="T11" fmla="*/ 46 h 90"/>
              <a:gd name="T12" fmla="*/ 86 w 89"/>
              <a:gd name="T13" fmla="*/ 59 h 90"/>
              <a:gd name="T14" fmla="*/ 80 w 89"/>
              <a:gd name="T15" fmla="*/ 72 h 90"/>
              <a:gd name="T16" fmla="*/ 71 w 89"/>
              <a:gd name="T17" fmla="*/ 81 h 90"/>
              <a:gd name="T18" fmla="*/ 59 w 89"/>
              <a:gd name="T19" fmla="*/ 87 h 90"/>
              <a:gd name="T20" fmla="*/ 44 w 89"/>
              <a:gd name="T21" fmla="*/ 90 h 90"/>
              <a:gd name="T22" fmla="*/ 30 w 89"/>
              <a:gd name="T23" fmla="*/ 87 h 90"/>
              <a:gd name="T24" fmla="*/ 18 w 89"/>
              <a:gd name="T25" fmla="*/ 81 h 90"/>
              <a:gd name="T26" fmla="*/ 8 w 89"/>
              <a:gd name="T27" fmla="*/ 72 h 90"/>
              <a:gd name="T28" fmla="*/ 2 w 89"/>
              <a:gd name="T29" fmla="*/ 59 h 90"/>
              <a:gd name="T30" fmla="*/ 0 w 89"/>
              <a:gd name="T31" fmla="*/ 46 h 90"/>
              <a:gd name="T32" fmla="*/ 2 w 89"/>
              <a:gd name="T33" fmla="*/ 32 h 90"/>
              <a:gd name="T34" fmla="*/ 8 w 89"/>
              <a:gd name="T35" fmla="*/ 19 h 90"/>
              <a:gd name="T36" fmla="*/ 18 w 89"/>
              <a:gd name="T37" fmla="*/ 9 h 90"/>
              <a:gd name="T38" fmla="*/ 30 w 89"/>
              <a:gd name="T39" fmla="*/ 3 h 90"/>
              <a:gd name="T40" fmla="*/ 44 w 89"/>
              <a:gd name="T4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90">
                <a:moveTo>
                  <a:pt x="44" y="0"/>
                </a:moveTo>
                <a:lnTo>
                  <a:pt x="59" y="3"/>
                </a:lnTo>
                <a:lnTo>
                  <a:pt x="71" y="9"/>
                </a:lnTo>
                <a:lnTo>
                  <a:pt x="80" y="19"/>
                </a:lnTo>
                <a:lnTo>
                  <a:pt x="86" y="32"/>
                </a:lnTo>
                <a:lnTo>
                  <a:pt x="89" y="46"/>
                </a:lnTo>
                <a:lnTo>
                  <a:pt x="86" y="59"/>
                </a:lnTo>
                <a:lnTo>
                  <a:pt x="80" y="72"/>
                </a:lnTo>
                <a:lnTo>
                  <a:pt x="71" y="81"/>
                </a:lnTo>
                <a:lnTo>
                  <a:pt x="59" y="87"/>
                </a:lnTo>
                <a:lnTo>
                  <a:pt x="44" y="90"/>
                </a:lnTo>
                <a:lnTo>
                  <a:pt x="30" y="87"/>
                </a:lnTo>
                <a:lnTo>
                  <a:pt x="18" y="81"/>
                </a:lnTo>
                <a:lnTo>
                  <a:pt x="8" y="72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8" y="19"/>
                </a:lnTo>
                <a:lnTo>
                  <a:pt x="18" y="9"/>
                </a:lnTo>
                <a:lnTo>
                  <a:pt x="30" y="3"/>
                </a:lnTo>
                <a:lnTo>
                  <a:pt x="44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2" name="Freeform 204"/>
          <p:cNvSpPr/>
          <p:nvPr/>
        </p:nvSpPr>
        <p:spPr bwMode="auto">
          <a:xfrm>
            <a:off x="5958680" y="2078366"/>
            <a:ext cx="138113" cy="136525"/>
          </a:xfrm>
          <a:custGeom>
            <a:avLst/>
            <a:gdLst>
              <a:gd name="T0" fmla="*/ 43 w 87"/>
              <a:gd name="T1" fmla="*/ 0 h 86"/>
              <a:gd name="T2" fmla="*/ 57 w 87"/>
              <a:gd name="T3" fmla="*/ 2 h 86"/>
              <a:gd name="T4" fmla="*/ 68 w 87"/>
              <a:gd name="T5" fmla="*/ 8 h 86"/>
              <a:gd name="T6" fmla="*/ 79 w 87"/>
              <a:gd name="T7" fmla="*/ 17 h 86"/>
              <a:gd name="T8" fmla="*/ 85 w 87"/>
              <a:gd name="T9" fmla="*/ 29 h 86"/>
              <a:gd name="T10" fmla="*/ 87 w 87"/>
              <a:gd name="T11" fmla="*/ 43 h 86"/>
              <a:gd name="T12" fmla="*/ 85 w 87"/>
              <a:gd name="T13" fmla="*/ 57 h 86"/>
              <a:gd name="T14" fmla="*/ 79 w 87"/>
              <a:gd name="T15" fmla="*/ 69 h 86"/>
              <a:gd name="T16" fmla="*/ 68 w 87"/>
              <a:gd name="T17" fmla="*/ 78 h 86"/>
              <a:gd name="T18" fmla="*/ 57 w 87"/>
              <a:gd name="T19" fmla="*/ 84 h 86"/>
              <a:gd name="T20" fmla="*/ 43 w 87"/>
              <a:gd name="T21" fmla="*/ 86 h 86"/>
              <a:gd name="T22" fmla="*/ 30 w 87"/>
              <a:gd name="T23" fmla="*/ 84 h 86"/>
              <a:gd name="T24" fmla="*/ 18 w 87"/>
              <a:gd name="T25" fmla="*/ 78 h 86"/>
              <a:gd name="T26" fmla="*/ 8 w 87"/>
              <a:gd name="T27" fmla="*/ 69 h 86"/>
              <a:gd name="T28" fmla="*/ 2 w 87"/>
              <a:gd name="T29" fmla="*/ 57 h 86"/>
              <a:gd name="T30" fmla="*/ 0 w 87"/>
              <a:gd name="T31" fmla="*/ 43 h 86"/>
              <a:gd name="T32" fmla="*/ 2 w 87"/>
              <a:gd name="T33" fmla="*/ 29 h 86"/>
              <a:gd name="T34" fmla="*/ 8 w 87"/>
              <a:gd name="T35" fmla="*/ 17 h 86"/>
              <a:gd name="T36" fmla="*/ 18 w 87"/>
              <a:gd name="T37" fmla="*/ 8 h 86"/>
              <a:gd name="T38" fmla="*/ 30 w 87"/>
              <a:gd name="T39" fmla="*/ 2 h 86"/>
              <a:gd name="T40" fmla="*/ 43 w 87"/>
              <a:gd name="T4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86">
                <a:moveTo>
                  <a:pt x="43" y="0"/>
                </a:moveTo>
                <a:lnTo>
                  <a:pt x="57" y="2"/>
                </a:lnTo>
                <a:lnTo>
                  <a:pt x="68" y="8"/>
                </a:lnTo>
                <a:lnTo>
                  <a:pt x="79" y="17"/>
                </a:lnTo>
                <a:lnTo>
                  <a:pt x="85" y="29"/>
                </a:lnTo>
                <a:lnTo>
                  <a:pt x="87" y="43"/>
                </a:lnTo>
                <a:lnTo>
                  <a:pt x="85" y="57"/>
                </a:lnTo>
                <a:lnTo>
                  <a:pt x="79" y="69"/>
                </a:lnTo>
                <a:lnTo>
                  <a:pt x="68" y="78"/>
                </a:lnTo>
                <a:lnTo>
                  <a:pt x="57" y="84"/>
                </a:lnTo>
                <a:lnTo>
                  <a:pt x="43" y="86"/>
                </a:lnTo>
                <a:lnTo>
                  <a:pt x="30" y="84"/>
                </a:lnTo>
                <a:lnTo>
                  <a:pt x="18" y="78"/>
                </a:lnTo>
                <a:lnTo>
                  <a:pt x="8" y="69"/>
                </a:lnTo>
                <a:lnTo>
                  <a:pt x="2" y="57"/>
                </a:lnTo>
                <a:lnTo>
                  <a:pt x="0" y="43"/>
                </a:lnTo>
                <a:lnTo>
                  <a:pt x="2" y="29"/>
                </a:lnTo>
                <a:lnTo>
                  <a:pt x="8" y="17"/>
                </a:lnTo>
                <a:lnTo>
                  <a:pt x="18" y="8"/>
                </a:lnTo>
                <a:lnTo>
                  <a:pt x="30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3" name="Freeform 206"/>
          <p:cNvSpPr/>
          <p:nvPr/>
        </p:nvSpPr>
        <p:spPr bwMode="auto">
          <a:xfrm>
            <a:off x="6455569" y="1798966"/>
            <a:ext cx="96838" cy="96837"/>
          </a:xfrm>
          <a:custGeom>
            <a:avLst/>
            <a:gdLst>
              <a:gd name="T0" fmla="*/ 30 w 61"/>
              <a:gd name="T1" fmla="*/ 0 h 61"/>
              <a:gd name="T2" fmla="*/ 42 w 61"/>
              <a:gd name="T3" fmla="*/ 4 h 61"/>
              <a:gd name="T4" fmla="*/ 52 w 61"/>
              <a:gd name="T5" fmla="*/ 10 h 61"/>
              <a:gd name="T6" fmla="*/ 58 w 61"/>
              <a:gd name="T7" fmla="*/ 19 h 61"/>
              <a:gd name="T8" fmla="*/ 61 w 61"/>
              <a:gd name="T9" fmla="*/ 31 h 61"/>
              <a:gd name="T10" fmla="*/ 58 w 61"/>
              <a:gd name="T11" fmla="*/ 43 h 61"/>
              <a:gd name="T12" fmla="*/ 52 w 61"/>
              <a:gd name="T13" fmla="*/ 52 h 61"/>
              <a:gd name="T14" fmla="*/ 42 w 61"/>
              <a:gd name="T15" fmla="*/ 58 h 61"/>
              <a:gd name="T16" fmla="*/ 30 w 61"/>
              <a:gd name="T17" fmla="*/ 61 h 61"/>
              <a:gd name="T18" fmla="*/ 19 w 61"/>
              <a:gd name="T19" fmla="*/ 58 h 61"/>
              <a:gd name="T20" fmla="*/ 9 w 61"/>
              <a:gd name="T21" fmla="*/ 52 h 61"/>
              <a:gd name="T22" fmla="*/ 3 w 61"/>
              <a:gd name="T23" fmla="*/ 43 h 61"/>
              <a:gd name="T24" fmla="*/ 0 w 61"/>
              <a:gd name="T25" fmla="*/ 31 h 61"/>
              <a:gd name="T26" fmla="*/ 3 w 61"/>
              <a:gd name="T27" fmla="*/ 19 h 61"/>
              <a:gd name="T28" fmla="*/ 9 w 61"/>
              <a:gd name="T29" fmla="*/ 10 h 61"/>
              <a:gd name="T30" fmla="*/ 19 w 61"/>
              <a:gd name="T31" fmla="*/ 4 h 61"/>
              <a:gd name="T32" fmla="*/ 30 w 61"/>
              <a:gd name="T3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" h="61">
                <a:moveTo>
                  <a:pt x="30" y="0"/>
                </a:moveTo>
                <a:lnTo>
                  <a:pt x="42" y="4"/>
                </a:lnTo>
                <a:lnTo>
                  <a:pt x="52" y="10"/>
                </a:lnTo>
                <a:lnTo>
                  <a:pt x="58" y="19"/>
                </a:lnTo>
                <a:lnTo>
                  <a:pt x="61" y="31"/>
                </a:lnTo>
                <a:lnTo>
                  <a:pt x="58" y="43"/>
                </a:lnTo>
                <a:lnTo>
                  <a:pt x="52" y="52"/>
                </a:lnTo>
                <a:lnTo>
                  <a:pt x="42" y="58"/>
                </a:lnTo>
                <a:lnTo>
                  <a:pt x="30" y="61"/>
                </a:lnTo>
                <a:lnTo>
                  <a:pt x="19" y="58"/>
                </a:lnTo>
                <a:lnTo>
                  <a:pt x="9" y="52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10"/>
                </a:lnTo>
                <a:lnTo>
                  <a:pt x="19" y="4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4" name="Freeform 207"/>
          <p:cNvSpPr/>
          <p:nvPr/>
        </p:nvSpPr>
        <p:spPr bwMode="auto">
          <a:xfrm>
            <a:off x="5671344" y="1775154"/>
            <a:ext cx="239713" cy="239712"/>
          </a:xfrm>
          <a:custGeom>
            <a:avLst/>
            <a:gdLst>
              <a:gd name="T0" fmla="*/ 76 w 151"/>
              <a:gd name="T1" fmla="*/ 0 h 151"/>
              <a:gd name="T2" fmla="*/ 95 w 151"/>
              <a:gd name="T3" fmla="*/ 3 h 151"/>
              <a:gd name="T4" fmla="*/ 114 w 151"/>
              <a:gd name="T5" fmla="*/ 10 h 151"/>
              <a:gd name="T6" fmla="*/ 129 w 151"/>
              <a:gd name="T7" fmla="*/ 23 h 151"/>
              <a:gd name="T8" fmla="*/ 141 w 151"/>
              <a:gd name="T9" fmla="*/ 38 h 151"/>
              <a:gd name="T10" fmla="*/ 148 w 151"/>
              <a:gd name="T11" fmla="*/ 56 h 151"/>
              <a:gd name="T12" fmla="*/ 151 w 151"/>
              <a:gd name="T13" fmla="*/ 76 h 151"/>
              <a:gd name="T14" fmla="*/ 148 w 151"/>
              <a:gd name="T15" fmla="*/ 96 h 151"/>
              <a:gd name="T16" fmla="*/ 141 w 151"/>
              <a:gd name="T17" fmla="*/ 114 h 151"/>
              <a:gd name="T18" fmla="*/ 129 w 151"/>
              <a:gd name="T19" fmla="*/ 129 h 151"/>
              <a:gd name="T20" fmla="*/ 114 w 151"/>
              <a:gd name="T21" fmla="*/ 141 h 151"/>
              <a:gd name="T22" fmla="*/ 95 w 151"/>
              <a:gd name="T23" fmla="*/ 148 h 151"/>
              <a:gd name="T24" fmla="*/ 76 w 151"/>
              <a:gd name="T25" fmla="*/ 151 h 151"/>
              <a:gd name="T26" fmla="*/ 56 w 151"/>
              <a:gd name="T27" fmla="*/ 148 h 151"/>
              <a:gd name="T28" fmla="*/ 38 w 151"/>
              <a:gd name="T29" fmla="*/ 141 h 151"/>
              <a:gd name="T30" fmla="*/ 22 w 151"/>
              <a:gd name="T31" fmla="*/ 129 h 151"/>
              <a:gd name="T32" fmla="*/ 10 w 151"/>
              <a:gd name="T33" fmla="*/ 114 h 151"/>
              <a:gd name="T34" fmla="*/ 3 w 151"/>
              <a:gd name="T35" fmla="*/ 96 h 151"/>
              <a:gd name="T36" fmla="*/ 0 w 151"/>
              <a:gd name="T37" fmla="*/ 76 h 151"/>
              <a:gd name="T38" fmla="*/ 3 w 151"/>
              <a:gd name="T39" fmla="*/ 56 h 151"/>
              <a:gd name="T40" fmla="*/ 10 w 151"/>
              <a:gd name="T41" fmla="*/ 38 h 151"/>
              <a:gd name="T42" fmla="*/ 22 w 151"/>
              <a:gd name="T43" fmla="*/ 23 h 151"/>
              <a:gd name="T44" fmla="*/ 38 w 151"/>
              <a:gd name="T45" fmla="*/ 10 h 151"/>
              <a:gd name="T46" fmla="*/ 56 w 151"/>
              <a:gd name="T47" fmla="*/ 3 h 151"/>
              <a:gd name="T48" fmla="*/ 76 w 151"/>
              <a:gd name="T4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" h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5" name="Freeform 208"/>
          <p:cNvSpPr/>
          <p:nvPr/>
        </p:nvSpPr>
        <p:spPr bwMode="auto">
          <a:xfrm>
            <a:off x="6107906" y="1781504"/>
            <a:ext cx="131763" cy="131762"/>
          </a:xfrm>
          <a:custGeom>
            <a:avLst/>
            <a:gdLst>
              <a:gd name="T0" fmla="*/ 41 w 83"/>
              <a:gd name="T1" fmla="*/ 0 h 83"/>
              <a:gd name="T2" fmla="*/ 55 w 83"/>
              <a:gd name="T3" fmla="*/ 2 h 83"/>
              <a:gd name="T4" fmla="*/ 67 w 83"/>
              <a:gd name="T5" fmla="*/ 8 h 83"/>
              <a:gd name="T6" fmla="*/ 75 w 83"/>
              <a:gd name="T7" fmla="*/ 18 h 83"/>
              <a:gd name="T8" fmla="*/ 81 w 83"/>
              <a:gd name="T9" fmla="*/ 29 h 83"/>
              <a:gd name="T10" fmla="*/ 83 w 83"/>
              <a:gd name="T11" fmla="*/ 42 h 83"/>
              <a:gd name="T12" fmla="*/ 81 w 83"/>
              <a:gd name="T13" fmla="*/ 55 h 83"/>
              <a:gd name="T14" fmla="*/ 75 w 83"/>
              <a:gd name="T15" fmla="*/ 66 h 83"/>
              <a:gd name="T16" fmla="*/ 67 w 83"/>
              <a:gd name="T17" fmla="*/ 75 h 83"/>
              <a:gd name="T18" fmla="*/ 55 w 83"/>
              <a:gd name="T19" fmla="*/ 81 h 83"/>
              <a:gd name="T20" fmla="*/ 41 w 83"/>
              <a:gd name="T21" fmla="*/ 83 h 83"/>
              <a:gd name="T22" fmla="*/ 28 w 83"/>
              <a:gd name="T23" fmla="*/ 81 h 83"/>
              <a:gd name="T24" fmla="*/ 17 w 83"/>
              <a:gd name="T25" fmla="*/ 75 h 83"/>
              <a:gd name="T26" fmla="*/ 8 w 83"/>
              <a:gd name="T27" fmla="*/ 66 h 83"/>
              <a:gd name="T28" fmla="*/ 2 w 83"/>
              <a:gd name="T29" fmla="*/ 55 h 83"/>
              <a:gd name="T30" fmla="*/ 0 w 83"/>
              <a:gd name="T31" fmla="*/ 42 h 83"/>
              <a:gd name="T32" fmla="*/ 2 w 83"/>
              <a:gd name="T33" fmla="*/ 29 h 83"/>
              <a:gd name="T34" fmla="*/ 8 w 83"/>
              <a:gd name="T35" fmla="*/ 18 h 83"/>
              <a:gd name="T36" fmla="*/ 17 w 83"/>
              <a:gd name="T37" fmla="*/ 8 h 83"/>
              <a:gd name="T38" fmla="*/ 28 w 83"/>
              <a:gd name="T39" fmla="*/ 2 h 83"/>
              <a:gd name="T40" fmla="*/ 41 w 83"/>
              <a:gd name="T41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83">
                <a:moveTo>
                  <a:pt x="41" y="0"/>
                </a:moveTo>
                <a:lnTo>
                  <a:pt x="55" y="2"/>
                </a:lnTo>
                <a:lnTo>
                  <a:pt x="67" y="8"/>
                </a:lnTo>
                <a:lnTo>
                  <a:pt x="75" y="18"/>
                </a:lnTo>
                <a:lnTo>
                  <a:pt x="81" y="29"/>
                </a:lnTo>
                <a:lnTo>
                  <a:pt x="83" y="42"/>
                </a:lnTo>
                <a:lnTo>
                  <a:pt x="81" y="55"/>
                </a:lnTo>
                <a:lnTo>
                  <a:pt x="75" y="66"/>
                </a:lnTo>
                <a:lnTo>
                  <a:pt x="67" y="75"/>
                </a:lnTo>
                <a:lnTo>
                  <a:pt x="55" y="81"/>
                </a:lnTo>
                <a:lnTo>
                  <a:pt x="41" y="83"/>
                </a:lnTo>
                <a:lnTo>
                  <a:pt x="28" y="81"/>
                </a:lnTo>
                <a:lnTo>
                  <a:pt x="17" y="75"/>
                </a:lnTo>
                <a:lnTo>
                  <a:pt x="8" y="66"/>
                </a:lnTo>
                <a:lnTo>
                  <a:pt x="2" y="55"/>
                </a:lnTo>
                <a:lnTo>
                  <a:pt x="0" y="42"/>
                </a:lnTo>
                <a:lnTo>
                  <a:pt x="2" y="29"/>
                </a:lnTo>
                <a:lnTo>
                  <a:pt x="8" y="18"/>
                </a:lnTo>
                <a:lnTo>
                  <a:pt x="17" y="8"/>
                </a:lnTo>
                <a:lnTo>
                  <a:pt x="28" y="2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6" name="Freeform 209"/>
          <p:cNvSpPr/>
          <p:nvPr/>
        </p:nvSpPr>
        <p:spPr bwMode="auto">
          <a:xfrm>
            <a:off x="5003006" y="4472316"/>
            <a:ext cx="2184400" cy="182562"/>
          </a:xfrm>
          <a:custGeom>
            <a:avLst/>
            <a:gdLst>
              <a:gd name="T0" fmla="*/ 106 w 1376"/>
              <a:gd name="T1" fmla="*/ 0 h 115"/>
              <a:gd name="T2" fmla="*/ 1376 w 1376"/>
              <a:gd name="T3" fmla="*/ 0 h 115"/>
              <a:gd name="T4" fmla="*/ 1375 w 1376"/>
              <a:gd name="T5" fmla="*/ 1 h 115"/>
              <a:gd name="T6" fmla="*/ 1370 w 1376"/>
              <a:gd name="T7" fmla="*/ 6 h 115"/>
              <a:gd name="T8" fmla="*/ 1363 w 1376"/>
              <a:gd name="T9" fmla="*/ 13 h 115"/>
              <a:gd name="T10" fmla="*/ 1355 w 1376"/>
              <a:gd name="T11" fmla="*/ 23 h 115"/>
              <a:gd name="T12" fmla="*/ 1347 w 1376"/>
              <a:gd name="T13" fmla="*/ 36 h 115"/>
              <a:gd name="T14" fmla="*/ 1339 w 1376"/>
              <a:gd name="T15" fmla="*/ 51 h 115"/>
              <a:gd name="T16" fmla="*/ 1332 w 1376"/>
              <a:gd name="T17" fmla="*/ 70 h 115"/>
              <a:gd name="T18" fmla="*/ 1326 w 1376"/>
              <a:gd name="T19" fmla="*/ 91 h 115"/>
              <a:gd name="T20" fmla="*/ 1324 w 1376"/>
              <a:gd name="T21" fmla="*/ 115 h 115"/>
              <a:gd name="T22" fmla="*/ 0 w 1376"/>
              <a:gd name="T23" fmla="*/ 115 h 115"/>
              <a:gd name="T24" fmla="*/ 0 w 1376"/>
              <a:gd name="T25" fmla="*/ 105 h 115"/>
              <a:gd name="T26" fmla="*/ 2 w 1376"/>
              <a:gd name="T27" fmla="*/ 83 h 115"/>
              <a:gd name="T28" fmla="*/ 7 w 1376"/>
              <a:gd name="T29" fmla="*/ 63 h 115"/>
              <a:gd name="T30" fmla="*/ 14 w 1376"/>
              <a:gd name="T31" fmla="*/ 47 h 115"/>
              <a:gd name="T32" fmla="*/ 24 w 1376"/>
              <a:gd name="T33" fmla="*/ 34 h 115"/>
              <a:gd name="T34" fmla="*/ 35 w 1376"/>
              <a:gd name="T35" fmla="*/ 24 h 115"/>
              <a:gd name="T36" fmla="*/ 47 w 1376"/>
              <a:gd name="T37" fmla="*/ 16 h 115"/>
              <a:gd name="T38" fmla="*/ 59 w 1376"/>
              <a:gd name="T39" fmla="*/ 10 h 115"/>
              <a:gd name="T40" fmla="*/ 71 w 1376"/>
              <a:gd name="T41" fmla="*/ 6 h 115"/>
              <a:gd name="T42" fmla="*/ 82 w 1376"/>
              <a:gd name="T43" fmla="*/ 3 h 115"/>
              <a:gd name="T44" fmla="*/ 91 w 1376"/>
              <a:gd name="T45" fmla="*/ 1 h 115"/>
              <a:gd name="T46" fmla="*/ 100 w 1376"/>
              <a:gd name="T47" fmla="*/ 0 h 115"/>
              <a:gd name="T48" fmla="*/ 105 w 1376"/>
              <a:gd name="T49" fmla="*/ 0 h 115"/>
              <a:gd name="T50" fmla="*/ 106 w 1376"/>
              <a:gd name="T51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76" h="115">
                <a:moveTo>
                  <a:pt x="106" y="0"/>
                </a:moveTo>
                <a:lnTo>
                  <a:pt x="1376" y="0"/>
                </a:lnTo>
                <a:lnTo>
                  <a:pt x="1375" y="1"/>
                </a:lnTo>
                <a:lnTo>
                  <a:pt x="1370" y="6"/>
                </a:lnTo>
                <a:lnTo>
                  <a:pt x="1363" y="13"/>
                </a:lnTo>
                <a:lnTo>
                  <a:pt x="1355" y="23"/>
                </a:lnTo>
                <a:lnTo>
                  <a:pt x="1347" y="36"/>
                </a:lnTo>
                <a:lnTo>
                  <a:pt x="1339" y="51"/>
                </a:lnTo>
                <a:lnTo>
                  <a:pt x="1332" y="70"/>
                </a:lnTo>
                <a:lnTo>
                  <a:pt x="1326" y="91"/>
                </a:lnTo>
                <a:lnTo>
                  <a:pt x="1324" y="115"/>
                </a:lnTo>
                <a:lnTo>
                  <a:pt x="0" y="115"/>
                </a:lnTo>
                <a:lnTo>
                  <a:pt x="0" y="105"/>
                </a:lnTo>
                <a:lnTo>
                  <a:pt x="2" y="83"/>
                </a:lnTo>
                <a:lnTo>
                  <a:pt x="7" y="63"/>
                </a:lnTo>
                <a:lnTo>
                  <a:pt x="14" y="47"/>
                </a:lnTo>
                <a:lnTo>
                  <a:pt x="24" y="34"/>
                </a:lnTo>
                <a:lnTo>
                  <a:pt x="35" y="24"/>
                </a:lnTo>
                <a:lnTo>
                  <a:pt x="47" y="16"/>
                </a:lnTo>
                <a:lnTo>
                  <a:pt x="59" y="10"/>
                </a:lnTo>
                <a:lnTo>
                  <a:pt x="71" y="6"/>
                </a:lnTo>
                <a:lnTo>
                  <a:pt x="82" y="3"/>
                </a:lnTo>
                <a:lnTo>
                  <a:pt x="91" y="1"/>
                </a:lnTo>
                <a:lnTo>
                  <a:pt x="100" y="0"/>
                </a:lnTo>
                <a:lnTo>
                  <a:pt x="105" y="0"/>
                </a:lnTo>
                <a:lnTo>
                  <a:pt x="10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7" name="Freeform 210"/>
          <p:cNvSpPr/>
          <p:nvPr/>
        </p:nvSpPr>
        <p:spPr bwMode="auto">
          <a:xfrm>
            <a:off x="5003006" y="4654879"/>
            <a:ext cx="2184400" cy="158750"/>
          </a:xfrm>
          <a:custGeom>
            <a:avLst/>
            <a:gdLst>
              <a:gd name="T0" fmla="*/ 0 w 1376"/>
              <a:gd name="T1" fmla="*/ 0 h 100"/>
              <a:gd name="T2" fmla="*/ 1324 w 1376"/>
              <a:gd name="T3" fmla="*/ 0 h 100"/>
              <a:gd name="T4" fmla="*/ 1324 w 1376"/>
              <a:gd name="T5" fmla="*/ 2 h 100"/>
              <a:gd name="T6" fmla="*/ 1326 w 1376"/>
              <a:gd name="T7" fmla="*/ 24 h 100"/>
              <a:gd name="T8" fmla="*/ 1330 w 1376"/>
              <a:gd name="T9" fmla="*/ 42 h 100"/>
              <a:gd name="T10" fmla="*/ 1336 w 1376"/>
              <a:gd name="T11" fmla="*/ 57 h 100"/>
              <a:gd name="T12" fmla="*/ 1343 w 1376"/>
              <a:gd name="T13" fmla="*/ 69 h 100"/>
              <a:gd name="T14" fmla="*/ 1351 w 1376"/>
              <a:gd name="T15" fmla="*/ 79 h 100"/>
              <a:gd name="T16" fmla="*/ 1358 w 1376"/>
              <a:gd name="T17" fmla="*/ 86 h 100"/>
              <a:gd name="T18" fmla="*/ 1365 w 1376"/>
              <a:gd name="T19" fmla="*/ 91 h 100"/>
              <a:gd name="T20" fmla="*/ 1371 w 1376"/>
              <a:gd name="T21" fmla="*/ 96 h 100"/>
              <a:gd name="T22" fmla="*/ 1375 w 1376"/>
              <a:gd name="T23" fmla="*/ 98 h 100"/>
              <a:gd name="T24" fmla="*/ 1376 w 1376"/>
              <a:gd name="T25" fmla="*/ 98 h 100"/>
              <a:gd name="T26" fmla="*/ 67 w 1376"/>
              <a:gd name="T27" fmla="*/ 100 h 100"/>
              <a:gd name="T28" fmla="*/ 66 w 1376"/>
              <a:gd name="T29" fmla="*/ 100 h 100"/>
              <a:gd name="T30" fmla="*/ 62 w 1376"/>
              <a:gd name="T31" fmla="*/ 99 h 100"/>
              <a:gd name="T32" fmla="*/ 56 w 1376"/>
              <a:gd name="T33" fmla="*/ 98 h 100"/>
              <a:gd name="T34" fmla="*/ 48 w 1376"/>
              <a:gd name="T35" fmla="*/ 95 h 100"/>
              <a:gd name="T36" fmla="*/ 40 w 1376"/>
              <a:gd name="T37" fmla="*/ 89 h 100"/>
              <a:gd name="T38" fmla="*/ 31 w 1376"/>
              <a:gd name="T39" fmla="*/ 82 h 100"/>
              <a:gd name="T40" fmla="*/ 23 w 1376"/>
              <a:gd name="T41" fmla="*/ 72 h 100"/>
              <a:gd name="T42" fmla="*/ 14 w 1376"/>
              <a:gd name="T43" fmla="*/ 60 h 100"/>
              <a:gd name="T44" fmla="*/ 7 w 1376"/>
              <a:gd name="T45" fmla="*/ 44 h 100"/>
              <a:gd name="T46" fmla="*/ 3 w 1376"/>
              <a:gd name="T47" fmla="*/ 24 h 100"/>
              <a:gd name="T48" fmla="*/ 0 w 1376"/>
              <a:gd name="T49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76" h="100">
                <a:moveTo>
                  <a:pt x="0" y="0"/>
                </a:moveTo>
                <a:lnTo>
                  <a:pt x="1324" y="0"/>
                </a:lnTo>
                <a:lnTo>
                  <a:pt x="1324" y="2"/>
                </a:lnTo>
                <a:lnTo>
                  <a:pt x="1326" y="24"/>
                </a:lnTo>
                <a:lnTo>
                  <a:pt x="1330" y="42"/>
                </a:lnTo>
                <a:lnTo>
                  <a:pt x="1336" y="57"/>
                </a:lnTo>
                <a:lnTo>
                  <a:pt x="1343" y="69"/>
                </a:lnTo>
                <a:lnTo>
                  <a:pt x="1351" y="79"/>
                </a:lnTo>
                <a:lnTo>
                  <a:pt x="1358" y="86"/>
                </a:lnTo>
                <a:lnTo>
                  <a:pt x="1365" y="91"/>
                </a:lnTo>
                <a:lnTo>
                  <a:pt x="1371" y="96"/>
                </a:lnTo>
                <a:lnTo>
                  <a:pt x="1375" y="98"/>
                </a:lnTo>
                <a:lnTo>
                  <a:pt x="1376" y="98"/>
                </a:lnTo>
                <a:lnTo>
                  <a:pt x="67" y="100"/>
                </a:lnTo>
                <a:lnTo>
                  <a:pt x="66" y="100"/>
                </a:lnTo>
                <a:lnTo>
                  <a:pt x="62" y="99"/>
                </a:lnTo>
                <a:lnTo>
                  <a:pt x="56" y="98"/>
                </a:lnTo>
                <a:lnTo>
                  <a:pt x="48" y="95"/>
                </a:lnTo>
                <a:lnTo>
                  <a:pt x="40" y="89"/>
                </a:lnTo>
                <a:lnTo>
                  <a:pt x="31" y="82"/>
                </a:lnTo>
                <a:lnTo>
                  <a:pt x="23" y="72"/>
                </a:lnTo>
                <a:lnTo>
                  <a:pt x="14" y="60"/>
                </a:lnTo>
                <a:lnTo>
                  <a:pt x="7" y="44"/>
                </a:lnTo>
                <a:lnTo>
                  <a:pt x="3" y="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8" name="Freeform 211"/>
          <p:cNvSpPr/>
          <p:nvPr/>
        </p:nvSpPr>
        <p:spPr bwMode="auto">
          <a:xfrm>
            <a:off x="4979194" y="4437391"/>
            <a:ext cx="2233613" cy="415925"/>
          </a:xfrm>
          <a:custGeom>
            <a:avLst/>
            <a:gdLst>
              <a:gd name="T0" fmla="*/ 131 w 1407"/>
              <a:gd name="T1" fmla="*/ 0 h 262"/>
              <a:gd name="T2" fmla="*/ 1407 w 1407"/>
              <a:gd name="T3" fmla="*/ 0 h 262"/>
              <a:gd name="T4" fmla="*/ 1407 w 1407"/>
              <a:gd name="T5" fmla="*/ 31 h 262"/>
              <a:gd name="T6" fmla="*/ 131 w 1407"/>
              <a:gd name="T7" fmla="*/ 31 h 262"/>
              <a:gd name="T8" fmla="*/ 108 w 1407"/>
              <a:gd name="T9" fmla="*/ 34 h 262"/>
              <a:gd name="T10" fmla="*/ 87 w 1407"/>
              <a:gd name="T11" fmla="*/ 41 h 262"/>
              <a:gd name="T12" fmla="*/ 68 w 1407"/>
              <a:gd name="T13" fmla="*/ 53 h 262"/>
              <a:gd name="T14" fmla="*/ 53 w 1407"/>
              <a:gd name="T15" fmla="*/ 68 h 262"/>
              <a:gd name="T16" fmla="*/ 41 w 1407"/>
              <a:gd name="T17" fmla="*/ 88 h 262"/>
              <a:gd name="T18" fmla="*/ 33 w 1407"/>
              <a:gd name="T19" fmla="*/ 109 h 262"/>
              <a:gd name="T20" fmla="*/ 30 w 1407"/>
              <a:gd name="T21" fmla="*/ 131 h 262"/>
              <a:gd name="T22" fmla="*/ 33 w 1407"/>
              <a:gd name="T23" fmla="*/ 154 h 262"/>
              <a:gd name="T24" fmla="*/ 41 w 1407"/>
              <a:gd name="T25" fmla="*/ 176 h 262"/>
              <a:gd name="T26" fmla="*/ 53 w 1407"/>
              <a:gd name="T27" fmla="*/ 194 h 262"/>
              <a:gd name="T28" fmla="*/ 68 w 1407"/>
              <a:gd name="T29" fmla="*/ 209 h 262"/>
              <a:gd name="T30" fmla="*/ 87 w 1407"/>
              <a:gd name="T31" fmla="*/ 221 h 262"/>
              <a:gd name="T32" fmla="*/ 108 w 1407"/>
              <a:gd name="T33" fmla="*/ 228 h 262"/>
              <a:gd name="T34" fmla="*/ 131 w 1407"/>
              <a:gd name="T35" fmla="*/ 232 h 262"/>
              <a:gd name="T36" fmla="*/ 1407 w 1407"/>
              <a:gd name="T37" fmla="*/ 232 h 262"/>
              <a:gd name="T38" fmla="*/ 1407 w 1407"/>
              <a:gd name="T39" fmla="*/ 262 h 262"/>
              <a:gd name="T40" fmla="*/ 131 w 1407"/>
              <a:gd name="T41" fmla="*/ 262 h 262"/>
              <a:gd name="T42" fmla="*/ 104 w 1407"/>
              <a:gd name="T43" fmla="*/ 260 h 262"/>
              <a:gd name="T44" fmla="*/ 80 w 1407"/>
              <a:gd name="T45" fmla="*/ 252 h 262"/>
              <a:gd name="T46" fmla="*/ 58 w 1407"/>
              <a:gd name="T47" fmla="*/ 240 h 262"/>
              <a:gd name="T48" fmla="*/ 39 w 1407"/>
              <a:gd name="T49" fmla="*/ 224 h 262"/>
              <a:gd name="T50" fmla="*/ 22 w 1407"/>
              <a:gd name="T51" fmla="*/ 204 h 262"/>
              <a:gd name="T52" fmla="*/ 10 w 1407"/>
              <a:gd name="T53" fmla="*/ 182 h 262"/>
              <a:gd name="T54" fmla="*/ 2 w 1407"/>
              <a:gd name="T55" fmla="*/ 157 h 262"/>
              <a:gd name="T56" fmla="*/ 0 w 1407"/>
              <a:gd name="T57" fmla="*/ 131 h 262"/>
              <a:gd name="T58" fmla="*/ 2 w 1407"/>
              <a:gd name="T59" fmla="*/ 105 h 262"/>
              <a:gd name="T60" fmla="*/ 10 w 1407"/>
              <a:gd name="T61" fmla="*/ 80 h 262"/>
              <a:gd name="T62" fmla="*/ 22 w 1407"/>
              <a:gd name="T63" fmla="*/ 58 h 262"/>
              <a:gd name="T64" fmla="*/ 39 w 1407"/>
              <a:gd name="T65" fmla="*/ 39 h 262"/>
              <a:gd name="T66" fmla="*/ 58 w 1407"/>
              <a:gd name="T67" fmla="*/ 23 h 262"/>
              <a:gd name="T68" fmla="*/ 80 w 1407"/>
              <a:gd name="T69" fmla="*/ 10 h 262"/>
              <a:gd name="T70" fmla="*/ 104 w 1407"/>
              <a:gd name="T71" fmla="*/ 3 h 262"/>
              <a:gd name="T72" fmla="*/ 131 w 1407"/>
              <a:gd name="T73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07" h="262">
                <a:moveTo>
                  <a:pt x="131" y="0"/>
                </a:moveTo>
                <a:lnTo>
                  <a:pt x="1407" y="0"/>
                </a:lnTo>
                <a:lnTo>
                  <a:pt x="1407" y="31"/>
                </a:lnTo>
                <a:lnTo>
                  <a:pt x="131" y="31"/>
                </a:lnTo>
                <a:lnTo>
                  <a:pt x="108" y="34"/>
                </a:lnTo>
                <a:lnTo>
                  <a:pt x="87" y="41"/>
                </a:lnTo>
                <a:lnTo>
                  <a:pt x="68" y="53"/>
                </a:lnTo>
                <a:lnTo>
                  <a:pt x="53" y="68"/>
                </a:lnTo>
                <a:lnTo>
                  <a:pt x="41" y="88"/>
                </a:lnTo>
                <a:lnTo>
                  <a:pt x="33" y="109"/>
                </a:lnTo>
                <a:lnTo>
                  <a:pt x="30" y="131"/>
                </a:lnTo>
                <a:lnTo>
                  <a:pt x="33" y="154"/>
                </a:lnTo>
                <a:lnTo>
                  <a:pt x="41" y="176"/>
                </a:lnTo>
                <a:lnTo>
                  <a:pt x="53" y="194"/>
                </a:lnTo>
                <a:lnTo>
                  <a:pt x="68" y="209"/>
                </a:lnTo>
                <a:lnTo>
                  <a:pt x="87" y="221"/>
                </a:lnTo>
                <a:lnTo>
                  <a:pt x="108" y="228"/>
                </a:lnTo>
                <a:lnTo>
                  <a:pt x="131" y="232"/>
                </a:lnTo>
                <a:lnTo>
                  <a:pt x="1407" y="232"/>
                </a:lnTo>
                <a:lnTo>
                  <a:pt x="1407" y="262"/>
                </a:lnTo>
                <a:lnTo>
                  <a:pt x="131" y="262"/>
                </a:lnTo>
                <a:lnTo>
                  <a:pt x="104" y="260"/>
                </a:lnTo>
                <a:lnTo>
                  <a:pt x="80" y="252"/>
                </a:lnTo>
                <a:lnTo>
                  <a:pt x="58" y="240"/>
                </a:lnTo>
                <a:lnTo>
                  <a:pt x="39" y="224"/>
                </a:lnTo>
                <a:lnTo>
                  <a:pt x="22" y="204"/>
                </a:lnTo>
                <a:lnTo>
                  <a:pt x="10" y="182"/>
                </a:lnTo>
                <a:lnTo>
                  <a:pt x="2" y="157"/>
                </a:lnTo>
                <a:lnTo>
                  <a:pt x="0" y="131"/>
                </a:lnTo>
                <a:lnTo>
                  <a:pt x="2" y="105"/>
                </a:lnTo>
                <a:lnTo>
                  <a:pt x="10" y="80"/>
                </a:lnTo>
                <a:lnTo>
                  <a:pt x="22" y="58"/>
                </a:lnTo>
                <a:lnTo>
                  <a:pt x="39" y="39"/>
                </a:lnTo>
                <a:lnTo>
                  <a:pt x="58" y="23"/>
                </a:lnTo>
                <a:lnTo>
                  <a:pt x="80" y="10"/>
                </a:lnTo>
                <a:lnTo>
                  <a:pt x="104" y="3"/>
                </a:lnTo>
                <a:lnTo>
                  <a:pt x="13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9" name="Freeform 212"/>
          <p:cNvSpPr/>
          <p:nvPr/>
        </p:nvSpPr>
        <p:spPr bwMode="auto">
          <a:xfrm>
            <a:off x="5241131" y="4240541"/>
            <a:ext cx="771525" cy="161925"/>
          </a:xfrm>
          <a:custGeom>
            <a:avLst/>
            <a:gdLst>
              <a:gd name="T0" fmla="*/ 47 w 486"/>
              <a:gd name="T1" fmla="*/ 0 h 102"/>
              <a:gd name="T2" fmla="*/ 486 w 486"/>
              <a:gd name="T3" fmla="*/ 0 h 102"/>
              <a:gd name="T4" fmla="*/ 486 w 486"/>
              <a:gd name="T5" fmla="*/ 9 h 102"/>
              <a:gd name="T6" fmla="*/ 484 w 486"/>
              <a:gd name="T7" fmla="*/ 30 h 102"/>
              <a:gd name="T8" fmla="*/ 479 w 486"/>
              <a:gd name="T9" fmla="*/ 48 h 102"/>
              <a:gd name="T10" fmla="*/ 471 w 486"/>
              <a:gd name="T11" fmla="*/ 62 h 102"/>
              <a:gd name="T12" fmla="*/ 462 w 486"/>
              <a:gd name="T13" fmla="*/ 75 h 102"/>
              <a:gd name="T14" fmla="*/ 450 w 486"/>
              <a:gd name="T15" fmla="*/ 84 h 102"/>
              <a:gd name="T16" fmla="*/ 439 w 486"/>
              <a:gd name="T17" fmla="*/ 91 h 102"/>
              <a:gd name="T18" fmla="*/ 427 w 486"/>
              <a:gd name="T19" fmla="*/ 96 h 102"/>
              <a:gd name="T20" fmla="*/ 416 w 486"/>
              <a:gd name="T21" fmla="*/ 99 h 102"/>
              <a:gd name="T22" fmla="*/ 407 w 486"/>
              <a:gd name="T23" fmla="*/ 101 h 102"/>
              <a:gd name="T24" fmla="*/ 399 w 486"/>
              <a:gd name="T25" fmla="*/ 102 h 102"/>
              <a:gd name="T26" fmla="*/ 394 w 486"/>
              <a:gd name="T27" fmla="*/ 102 h 102"/>
              <a:gd name="T28" fmla="*/ 392 w 486"/>
              <a:gd name="T29" fmla="*/ 102 h 102"/>
              <a:gd name="T30" fmla="*/ 0 w 486"/>
              <a:gd name="T31" fmla="*/ 102 h 102"/>
              <a:gd name="T32" fmla="*/ 2 w 486"/>
              <a:gd name="T33" fmla="*/ 101 h 102"/>
              <a:gd name="T34" fmla="*/ 7 w 486"/>
              <a:gd name="T35" fmla="*/ 96 h 102"/>
              <a:gd name="T36" fmla="*/ 16 w 486"/>
              <a:gd name="T37" fmla="*/ 88 h 102"/>
              <a:gd name="T38" fmla="*/ 24 w 486"/>
              <a:gd name="T39" fmla="*/ 76 h 102"/>
              <a:gd name="T40" fmla="*/ 32 w 486"/>
              <a:gd name="T41" fmla="*/ 61 h 102"/>
              <a:gd name="T42" fmla="*/ 39 w 486"/>
              <a:gd name="T43" fmla="*/ 44 h 102"/>
              <a:gd name="T44" fmla="*/ 45 w 486"/>
              <a:gd name="T45" fmla="*/ 24 h 102"/>
              <a:gd name="T46" fmla="*/ 47 w 486"/>
              <a:gd name="T4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6" h="102">
                <a:moveTo>
                  <a:pt x="47" y="0"/>
                </a:moveTo>
                <a:lnTo>
                  <a:pt x="486" y="0"/>
                </a:lnTo>
                <a:lnTo>
                  <a:pt x="486" y="9"/>
                </a:lnTo>
                <a:lnTo>
                  <a:pt x="484" y="30"/>
                </a:lnTo>
                <a:lnTo>
                  <a:pt x="479" y="48"/>
                </a:lnTo>
                <a:lnTo>
                  <a:pt x="471" y="62"/>
                </a:lnTo>
                <a:lnTo>
                  <a:pt x="462" y="75"/>
                </a:lnTo>
                <a:lnTo>
                  <a:pt x="450" y="84"/>
                </a:lnTo>
                <a:lnTo>
                  <a:pt x="439" y="91"/>
                </a:lnTo>
                <a:lnTo>
                  <a:pt x="427" y="96"/>
                </a:lnTo>
                <a:lnTo>
                  <a:pt x="416" y="99"/>
                </a:lnTo>
                <a:lnTo>
                  <a:pt x="407" y="101"/>
                </a:lnTo>
                <a:lnTo>
                  <a:pt x="399" y="102"/>
                </a:lnTo>
                <a:lnTo>
                  <a:pt x="394" y="102"/>
                </a:lnTo>
                <a:lnTo>
                  <a:pt x="392" y="102"/>
                </a:lnTo>
                <a:lnTo>
                  <a:pt x="0" y="102"/>
                </a:lnTo>
                <a:lnTo>
                  <a:pt x="2" y="101"/>
                </a:lnTo>
                <a:lnTo>
                  <a:pt x="7" y="96"/>
                </a:lnTo>
                <a:lnTo>
                  <a:pt x="16" y="88"/>
                </a:lnTo>
                <a:lnTo>
                  <a:pt x="24" y="76"/>
                </a:lnTo>
                <a:lnTo>
                  <a:pt x="32" y="61"/>
                </a:lnTo>
                <a:lnTo>
                  <a:pt x="39" y="44"/>
                </a:lnTo>
                <a:lnTo>
                  <a:pt x="45" y="24"/>
                </a:lnTo>
                <a:lnTo>
                  <a:pt x="4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0" name="Freeform 213"/>
          <p:cNvSpPr/>
          <p:nvPr/>
        </p:nvSpPr>
        <p:spPr bwMode="auto">
          <a:xfrm>
            <a:off x="5241131" y="4099254"/>
            <a:ext cx="771525" cy="141287"/>
          </a:xfrm>
          <a:custGeom>
            <a:avLst/>
            <a:gdLst>
              <a:gd name="T0" fmla="*/ 426 w 486"/>
              <a:gd name="T1" fmla="*/ 0 h 89"/>
              <a:gd name="T2" fmla="*/ 428 w 486"/>
              <a:gd name="T3" fmla="*/ 0 h 89"/>
              <a:gd name="T4" fmla="*/ 432 w 486"/>
              <a:gd name="T5" fmla="*/ 1 h 89"/>
              <a:gd name="T6" fmla="*/ 438 w 486"/>
              <a:gd name="T7" fmla="*/ 3 h 89"/>
              <a:gd name="T8" fmla="*/ 446 w 486"/>
              <a:gd name="T9" fmla="*/ 6 h 89"/>
              <a:gd name="T10" fmla="*/ 455 w 486"/>
              <a:gd name="T11" fmla="*/ 13 h 89"/>
              <a:gd name="T12" fmla="*/ 463 w 486"/>
              <a:gd name="T13" fmla="*/ 21 h 89"/>
              <a:gd name="T14" fmla="*/ 471 w 486"/>
              <a:gd name="T15" fmla="*/ 32 h 89"/>
              <a:gd name="T16" fmla="*/ 478 w 486"/>
              <a:gd name="T17" fmla="*/ 47 h 89"/>
              <a:gd name="T18" fmla="*/ 483 w 486"/>
              <a:gd name="T19" fmla="*/ 66 h 89"/>
              <a:gd name="T20" fmla="*/ 486 w 486"/>
              <a:gd name="T21" fmla="*/ 89 h 89"/>
              <a:gd name="T22" fmla="*/ 47 w 486"/>
              <a:gd name="T23" fmla="*/ 89 h 89"/>
              <a:gd name="T24" fmla="*/ 47 w 486"/>
              <a:gd name="T25" fmla="*/ 87 h 89"/>
              <a:gd name="T26" fmla="*/ 45 w 486"/>
              <a:gd name="T27" fmla="*/ 66 h 89"/>
              <a:gd name="T28" fmla="*/ 41 w 486"/>
              <a:gd name="T29" fmla="*/ 49 h 89"/>
              <a:gd name="T30" fmla="*/ 35 w 486"/>
              <a:gd name="T31" fmla="*/ 35 h 89"/>
              <a:gd name="T32" fmla="*/ 28 w 486"/>
              <a:gd name="T33" fmla="*/ 24 h 89"/>
              <a:gd name="T34" fmla="*/ 20 w 486"/>
              <a:gd name="T35" fmla="*/ 15 h 89"/>
              <a:gd name="T36" fmla="*/ 12 w 486"/>
              <a:gd name="T37" fmla="*/ 9 h 89"/>
              <a:gd name="T38" fmla="*/ 6 w 486"/>
              <a:gd name="T39" fmla="*/ 4 h 89"/>
              <a:gd name="T40" fmla="*/ 2 w 486"/>
              <a:gd name="T41" fmla="*/ 2 h 89"/>
              <a:gd name="T42" fmla="*/ 0 w 486"/>
              <a:gd name="T43" fmla="*/ 2 h 89"/>
              <a:gd name="T44" fmla="*/ 426 w 486"/>
              <a:gd name="T4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86" h="89">
                <a:moveTo>
                  <a:pt x="426" y="0"/>
                </a:moveTo>
                <a:lnTo>
                  <a:pt x="428" y="0"/>
                </a:lnTo>
                <a:lnTo>
                  <a:pt x="432" y="1"/>
                </a:lnTo>
                <a:lnTo>
                  <a:pt x="438" y="3"/>
                </a:lnTo>
                <a:lnTo>
                  <a:pt x="446" y="6"/>
                </a:lnTo>
                <a:lnTo>
                  <a:pt x="455" y="13"/>
                </a:lnTo>
                <a:lnTo>
                  <a:pt x="463" y="21"/>
                </a:lnTo>
                <a:lnTo>
                  <a:pt x="471" y="32"/>
                </a:lnTo>
                <a:lnTo>
                  <a:pt x="478" y="47"/>
                </a:lnTo>
                <a:lnTo>
                  <a:pt x="483" y="66"/>
                </a:lnTo>
                <a:lnTo>
                  <a:pt x="486" y="89"/>
                </a:lnTo>
                <a:lnTo>
                  <a:pt x="47" y="89"/>
                </a:lnTo>
                <a:lnTo>
                  <a:pt x="47" y="87"/>
                </a:lnTo>
                <a:lnTo>
                  <a:pt x="45" y="66"/>
                </a:lnTo>
                <a:lnTo>
                  <a:pt x="41" y="49"/>
                </a:lnTo>
                <a:lnTo>
                  <a:pt x="35" y="35"/>
                </a:lnTo>
                <a:lnTo>
                  <a:pt x="28" y="24"/>
                </a:lnTo>
                <a:lnTo>
                  <a:pt x="20" y="15"/>
                </a:lnTo>
                <a:lnTo>
                  <a:pt x="12" y="9"/>
                </a:lnTo>
                <a:lnTo>
                  <a:pt x="6" y="4"/>
                </a:lnTo>
                <a:lnTo>
                  <a:pt x="2" y="2"/>
                </a:lnTo>
                <a:lnTo>
                  <a:pt x="0" y="2"/>
                </a:lnTo>
                <a:lnTo>
                  <a:pt x="4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1" name="Freeform 214"/>
          <p:cNvSpPr/>
          <p:nvPr/>
        </p:nvSpPr>
        <p:spPr bwMode="auto">
          <a:xfrm>
            <a:off x="5863431" y="4070679"/>
            <a:ext cx="1109663" cy="365125"/>
          </a:xfrm>
          <a:custGeom>
            <a:avLst/>
            <a:gdLst>
              <a:gd name="T0" fmla="*/ 0 w 699"/>
              <a:gd name="T1" fmla="*/ 0 h 230"/>
              <a:gd name="T2" fmla="*/ 616 w 699"/>
              <a:gd name="T3" fmla="*/ 0 h 230"/>
              <a:gd name="T4" fmla="*/ 618 w 699"/>
              <a:gd name="T5" fmla="*/ 1 h 230"/>
              <a:gd name="T6" fmla="*/ 624 w 699"/>
              <a:gd name="T7" fmla="*/ 3 h 230"/>
              <a:gd name="T8" fmla="*/ 631 w 699"/>
              <a:gd name="T9" fmla="*/ 7 h 230"/>
              <a:gd name="T10" fmla="*/ 642 w 699"/>
              <a:gd name="T11" fmla="*/ 12 h 230"/>
              <a:gd name="T12" fmla="*/ 653 w 699"/>
              <a:gd name="T13" fmla="*/ 20 h 230"/>
              <a:gd name="T14" fmla="*/ 664 w 699"/>
              <a:gd name="T15" fmla="*/ 31 h 230"/>
              <a:gd name="T16" fmla="*/ 675 w 699"/>
              <a:gd name="T17" fmla="*/ 42 h 230"/>
              <a:gd name="T18" fmla="*/ 684 w 699"/>
              <a:gd name="T19" fmla="*/ 57 h 230"/>
              <a:gd name="T20" fmla="*/ 692 w 699"/>
              <a:gd name="T21" fmla="*/ 73 h 230"/>
              <a:gd name="T22" fmla="*/ 697 w 699"/>
              <a:gd name="T23" fmla="*/ 93 h 230"/>
              <a:gd name="T24" fmla="*/ 699 w 699"/>
              <a:gd name="T25" fmla="*/ 116 h 230"/>
              <a:gd name="T26" fmla="*/ 697 w 699"/>
              <a:gd name="T27" fmla="*/ 140 h 230"/>
              <a:gd name="T28" fmla="*/ 692 w 699"/>
              <a:gd name="T29" fmla="*/ 161 h 230"/>
              <a:gd name="T30" fmla="*/ 684 w 699"/>
              <a:gd name="T31" fmla="*/ 180 h 230"/>
              <a:gd name="T32" fmla="*/ 674 w 699"/>
              <a:gd name="T33" fmla="*/ 194 h 230"/>
              <a:gd name="T34" fmla="*/ 663 w 699"/>
              <a:gd name="T35" fmla="*/ 206 h 230"/>
              <a:gd name="T36" fmla="*/ 653 w 699"/>
              <a:gd name="T37" fmla="*/ 215 h 230"/>
              <a:gd name="T38" fmla="*/ 643 w 699"/>
              <a:gd name="T39" fmla="*/ 222 h 230"/>
              <a:gd name="T40" fmla="*/ 634 w 699"/>
              <a:gd name="T41" fmla="*/ 226 h 230"/>
              <a:gd name="T42" fmla="*/ 629 w 699"/>
              <a:gd name="T43" fmla="*/ 229 h 230"/>
              <a:gd name="T44" fmla="*/ 627 w 699"/>
              <a:gd name="T45" fmla="*/ 230 h 230"/>
              <a:gd name="T46" fmla="*/ 7 w 699"/>
              <a:gd name="T47" fmla="*/ 230 h 230"/>
              <a:gd name="T48" fmla="*/ 9 w 699"/>
              <a:gd name="T49" fmla="*/ 229 h 230"/>
              <a:gd name="T50" fmla="*/ 14 w 699"/>
              <a:gd name="T51" fmla="*/ 227 h 230"/>
              <a:gd name="T52" fmla="*/ 21 w 699"/>
              <a:gd name="T53" fmla="*/ 223 h 230"/>
              <a:gd name="T54" fmla="*/ 30 w 699"/>
              <a:gd name="T55" fmla="*/ 218 h 230"/>
              <a:gd name="T56" fmla="*/ 40 w 699"/>
              <a:gd name="T57" fmla="*/ 210 h 230"/>
              <a:gd name="T58" fmla="*/ 50 w 699"/>
              <a:gd name="T59" fmla="*/ 201 h 230"/>
              <a:gd name="T60" fmla="*/ 61 w 699"/>
              <a:gd name="T61" fmla="*/ 189 h 230"/>
              <a:gd name="T62" fmla="*/ 70 w 699"/>
              <a:gd name="T63" fmla="*/ 175 h 230"/>
              <a:gd name="T64" fmla="*/ 77 w 699"/>
              <a:gd name="T65" fmla="*/ 157 h 230"/>
              <a:gd name="T66" fmla="*/ 82 w 699"/>
              <a:gd name="T67" fmla="*/ 138 h 230"/>
              <a:gd name="T68" fmla="*/ 84 w 699"/>
              <a:gd name="T69" fmla="*/ 116 h 230"/>
              <a:gd name="T70" fmla="*/ 82 w 699"/>
              <a:gd name="T71" fmla="*/ 93 h 230"/>
              <a:gd name="T72" fmla="*/ 77 w 699"/>
              <a:gd name="T73" fmla="*/ 73 h 230"/>
              <a:gd name="T74" fmla="*/ 69 w 699"/>
              <a:gd name="T75" fmla="*/ 57 h 230"/>
              <a:gd name="T76" fmla="*/ 58 w 699"/>
              <a:gd name="T77" fmla="*/ 43 h 230"/>
              <a:gd name="T78" fmla="*/ 47 w 699"/>
              <a:gd name="T79" fmla="*/ 31 h 230"/>
              <a:gd name="T80" fmla="*/ 36 w 699"/>
              <a:gd name="T81" fmla="*/ 20 h 230"/>
              <a:gd name="T82" fmla="*/ 25 w 699"/>
              <a:gd name="T83" fmla="*/ 13 h 230"/>
              <a:gd name="T84" fmla="*/ 15 w 699"/>
              <a:gd name="T85" fmla="*/ 7 h 230"/>
              <a:gd name="T86" fmla="*/ 8 w 699"/>
              <a:gd name="T87" fmla="*/ 3 h 230"/>
              <a:gd name="T88" fmla="*/ 2 w 699"/>
              <a:gd name="T89" fmla="*/ 1 h 230"/>
              <a:gd name="T90" fmla="*/ 0 w 699"/>
              <a:gd name="T91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99" h="230">
                <a:moveTo>
                  <a:pt x="0" y="0"/>
                </a:moveTo>
                <a:lnTo>
                  <a:pt x="616" y="0"/>
                </a:lnTo>
                <a:lnTo>
                  <a:pt x="618" y="1"/>
                </a:lnTo>
                <a:lnTo>
                  <a:pt x="624" y="3"/>
                </a:lnTo>
                <a:lnTo>
                  <a:pt x="631" y="7"/>
                </a:lnTo>
                <a:lnTo>
                  <a:pt x="642" y="12"/>
                </a:lnTo>
                <a:lnTo>
                  <a:pt x="653" y="20"/>
                </a:lnTo>
                <a:lnTo>
                  <a:pt x="664" y="31"/>
                </a:lnTo>
                <a:lnTo>
                  <a:pt x="675" y="42"/>
                </a:lnTo>
                <a:lnTo>
                  <a:pt x="684" y="57"/>
                </a:lnTo>
                <a:lnTo>
                  <a:pt x="692" y="73"/>
                </a:lnTo>
                <a:lnTo>
                  <a:pt x="697" y="93"/>
                </a:lnTo>
                <a:lnTo>
                  <a:pt x="699" y="116"/>
                </a:lnTo>
                <a:lnTo>
                  <a:pt x="697" y="140"/>
                </a:lnTo>
                <a:lnTo>
                  <a:pt x="692" y="161"/>
                </a:lnTo>
                <a:lnTo>
                  <a:pt x="684" y="180"/>
                </a:lnTo>
                <a:lnTo>
                  <a:pt x="674" y="194"/>
                </a:lnTo>
                <a:lnTo>
                  <a:pt x="663" y="206"/>
                </a:lnTo>
                <a:lnTo>
                  <a:pt x="653" y="215"/>
                </a:lnTo>
                <a:lnTo>
                  <a:pt x="643" y="222"/>
                </a:lnTo>
                <a:lnTo>
                  <a:pt x="634" y="226"/>
                </a:lnTo>
                <a:lnTo>
                  <a:pt x="629" y="229"/>
                </a:lnTo>
                <a:lnTo>
                  <a:pt x="627" y="230"/>
                </a:lnTo>
                <a:lnTo>
                  <a:pt x="7" y="230"/>
                </a:lnTo>
                <a:lnTo>
                  <a:pt x="9" y="229"/>
                </a:lnTo>
                <a:lnTo>
                  <a:pt x="14" y="227"/>
                </a:lnTo>
                <a:lnTo>
                  <a:pt x="21" y="223"/>
                </a:lnTo>
                <a:lnTo>
                  <a:pt x="30" y="218"/>
                </a:lnTo>
                <a:lnTo>
                  <a:pt x="40" y="210"/>
                </a:lnTo>
                <a:lnTo>
                  <a:pt x="50" y="201"/>
                </a:lnTo>
                <a:lnTo>
                  <a:pt x="61" y="189"/>
                </a:lnTo>
                <a:lnTo>
                  <a:pt x="70" y="175"/>
                </a:lnTo>
                <a:lnTo>
                  <a:pt x="77" y="157"/>
                </a:lnTo>
                <a:lnTo>
                  <a:pt x="82" y="138"/>
                </a:lnTo>
                <a:lnTo>
                  <a:pt x="84" y="116"/>
                </a:lnTo>
                <a:lnTo>
                  <a:pt x="82" y="93"/>
                </a:lnTo>
                <a:lnTo>
                  <a:pt x="77" y="73"/>
                </a:lnTo>
                <a:lnTo>
                  <a:pt x="69" y="57"/>
                </a:lnTo>
                <a:lnTo>
                  <a:pt x="58" y="43"/>
                </a:lnTo>
                <a:lnTo>
                  <a:pt x="47" y="31"/>
                </a:lnTo>
                <a:lnTo>
                  <a:pt x="36" y="20"/>
                </a:lnTo>
                <a:lnTo>
                  <a:pt x="25" y="13"/>
                </a:lnTo>
                <a:lnTo>
                  <a:pt x="15" y="7"/>
                </a:lnTo>
                <a:lnTo>
                  <a:pt x="8" y="3"/>
                </a:lnTo>
                <a:lnTo>
                  <a:pt x="2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2" name="Freeform 215"/>
          <p:cNvSpPr/>
          <p:nvPr/>
        </p:nvSpPr>
        <p:spPr bwMode="auto">
          <a:xfrm>
            <a:off x="5218906" y="4070679"/>
            <a:ext cx="814388" cy="366712"/>
          </a:xfrm>
          <a:custGeom>
            <a:avLst/>
            <a:gdLst>
              <a:gd name="T0" fmla="*/ 0 w 513"/>
              <a:gd name="T1" fmla="*/ 0 h 231"/>
              <a:gd name="T2" fmla="*/ 398 w 513"/>
              <a:gd name="T3" fmla="*/ 0 h 231"/>
              <a:gd name="T4" fmla="*/ 424 w 513"/>
              <a:gd name="T5" fmla="*/ 3 h 231"/>
              <a:gd name="T6" fmla="*/ 448 w 513"/>
              <a:gd name="T7" fmla="*/ 11 h 231"/>
              <a:gd name="T8" fmla="*/ 470 w 513"/>
              <a:gd name="T9" fmla="*/ 25 h 231"/>
              <a:gd name="T10" fmla="*/ 488 w 513"/>
              <a:gd name="T11" fmla="*/ 43 h 231"/>
              <a:gd name="T12" fmla="*/ 502 w 513"/>
              <a:gd name="T13" fmla="*/ 65 h 231"/>
              <a:gd name="T14" fmla="*/ 510 w 513"/>
              <a:gd name="T15" fmla="*/ 89 h 231"/>
              <a:gd name="T16" fmla="*/ 513 w 513"/>
              <a:gd name="T17" fmla="*/ 116 h 231"/>
              <a:gd name="T18" fmla="*/ 510 w 513"/>
              <a:gd name="T19" fmla="*/ 142 h 231"/>
              <a:gd name="T20" fmla="*/ 502 w 513"/>
              <a:gd name="T21" fmla="*/ 166 h 231"/>
              <a:gd name="T22" fmla="*/ 488 w 513"/>
              <a:gd name="T23" fmla="*/ 189 h 231"/>
              <a:gd name="T24" fmla="*/ 470 w 513"/>
              <a:gd name="T25" fmla="*/ 206 h 231"/>
              <a:gd name="T26" fmla="*/ 448 w 513"/>
              <a:gd name="T27" fmla="*/ 220 h 231"/>
              <a:gd name="T28" fmla="*/ 424 w 513"/>
              <a:gd name="T29" fmla="*/ 228 h 231"/>
              <a:gd name="T30" fmla="*/ 398 w 513"/>
              <a:gd name="T31" fmla="*/ 231 h 231"/>
              <a:gd name="T32" fmla="*/ 0 w 513"/>
              <a:gd name="T33" fmla="*/ 231 h 231"/>
              <a:gd name="T34" fmla="*/ 0 w 513"/>
              <a:gd name="T35" fmla="*/ 205 h 231"/>
              <a:gd name="T36" fmla="*/ 398 w 513"/>
              <a:gd name="T37" fmla="*/ 205 h 231"/>
              <a:gd name="T38" fmla="*/ 418 w 513"/>
              <a:gd name="T39" fmla="*/ 202 h 231"/>
              <a:gd name="T40" fmla="*/ 436 w 513"/>
              <a:gd name="T41" fmla="*/ 196 h 231"/>
              <a:gd name="T42" fmla="*/ 453 w 513"/>
              <a:gd name="T43" fmla="*/ 185 h 231"/>
              <a:gd name="T44" fmla="*/ 467 w 513"/>
              <a:gd name="T45" fmla="*/ 172 h 231"/>
              <a:gd name="T46" fmla="*/ 477 w 513"/>
              <a:gd name="T47" fmla="*/ 154 h 231"/>
              <a:gd name="T48" fmla="*/ 484 w 513"/>
              <a:gd name="T49" fmla="*/ 136 h 231"/>
              <a:gd name="T50" fmla="*/ 486 w 513"/>
              <a:gd name="T51" fmla="*/ 116 h 231"/>
              <a:gd name="T52" fmla="*/ 484 w 513"/>
              <a:gd name="T53" fmla="*/ 95 h 231"/>
              <a:gd name="T54" fmla="*/ 477 w 513"/>
              <a:gd name="T55" fmla="*/ 77 h 231"/>
              <a:gd name="T56" fmla="*/ 467 w 513"/>
              <a:gd name="T57" fmla="*/ 60 h 231"/>
              <a:gd name="T58" fmla="*/ 453 w 513"/>
              <a:gd name="T59" fmla="*/ 47 h 231"/>
              <a:gd name="T60" fmla="*/ 436 w 513"/>
              <a:gd name="T61" fmla="*/ 36 h 231"/>
              <a:gd name="T62" fmla="*/ 418 w 513"/>
              <a:gd name="T63" fmla="*/ 30 h 231"/>
              <a:gd name="T64" fmla="*/ 398 w 513"/>
              <a:gd name="T65" fmla="*/ 27 h 231"/>
              <a:gd name="T66" fmla="*/ 0 w 513"/>
              <a:gd name="T67" fmla="*/ 27 h 231"/>
              <a:gd name="T68" fmla="*/ 0 w 513"/>
              <a:gd name="T6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13" h="231">
                <a:moveTo>
                  <a:pt x="0" y="0"/>
                </a:moveTo>
                <a:lnTo>
                  <a:pt x="398" y="0"/>
                </a:lnTo>
                <a:lnTo>
                  <a:pt x="424" y="3"/>
                </a:lnTo>
                <a:lnTo>
                  <a:pt x="448" y="11"/>
                </a:lnTo>
                <a:lnTo>
                  <a:pt x="470" y="25"/>
                </a:lnTo>
                <a:lnTo>
                  <a:pt x="488" y="43"/>
                </a:lnTo>
                <a:lnTo>
                  <a:pt x="502" y="65"/>
                </a:lnTo>
                <a:lnTo>
                  <a:pt x="510" y="89"/>
                </a:lnTo>
                <a:lnTo>
                  <a:pt x="513" y="116"/>
                </a:lnTo>
                <a:lnTo>
                  <a:pt x="510" y="142"/>
                </a:lnTo>
                <a:lnTo>
                  <a:pt x="502" y="166"/>
                </a:lnTo>
                <a:lnTo>
                  <a:pt x="488" y="189"/>
                </a:lnTo>
                <a:lnTo>
                  <a:pt x="470" y="206"/>
                </a:lnTo>
                <a:lnTo>
                  <a:pt x="448" y="220"/>
                </a:lnTo>
                <a:lnTo>
                  <a:pt x="424" y="228"/>
                </a:lnTo>
                <a:lnTo>
                  <a:pt x="398" y="231"/>
                </a:lnTo>
                <a:lnTo>
                  <a:pt x="0" y="231"/>
                </a:lnTo>
                <a:lnTo>
                  <a:pt x="0" y="205"/>
                </a:lnTo>
                <a:lnTo>
                  <a:pt x="398" y="205"/>
                </a:lnTo>
                <a:lnTo>
                  <a:pt x="418" y="202"/>
                </a:lnTo>
                <a:lnTo>
                  <a:pt x="436" y="196"/>
                </a:lnTo>
                <a:lnTo>
                  <a:pt x="453" y="185"/>
                </a:lnTo>
                <a:lnTo>
                  <a:pt x="467" y="172"/>
                </a:lnTo>
                <a:lnTo>
                  <a:pt x="477" y="154"/>
                </a:lnTo>
                <a:lnTo>
                  <a:pt x="484" y="136"/>
                </a:lnTo>
                <a:lnTo>
                  <a:pt x="486" y="116"/>
                </a:lnTo>
                <a:lnTo>
                  <a:pt x="484" y="95"/>
                </a:lnTo>
                <a:lnTo>
                  <a:pt x="477" y="77"/>
                </a:lnTo>
                <a:lnTo>
                  <a:pt x="467" y="60"/>
                </a:lnTo>
                <a:lnTo>
                  <a:pt x="453" y="47"/>
                </a:lnTo>
                <a:lnTo>
                  <a:pt x="436" y="36"/>
                </a:lnTo>
                <a:lnTo>
                  <a:pt x="418" y="30"/>
                </a:lnTo>
                <a:lnTo>
                  <a:pt x="398" y="27"/>
                </a:lnTo>
                <a:lnTo>
                  <a:pt x="0" y="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3" name="Freeform 216"/>
          <p:cNvSpPr/>
          <p:nvPr/>
        </p:nvSpPr>
        <p:spPr bwMode="auto">
          <a:xfrm>
            <a:off x="6695281" y="4070679"/>
            <a:ext cx="157163" cy="365125"/>
          </a:xfrm>
          <a:custGeom>
            <a:avLst/>
            <a:gdLst>
              <a:gd name="T0" fmla="*/ 11 w 99"/>
              <a:gd name="T1" fmla="*/ 0 h 230"/>
              <a:gd name="T2" fmla="*/ 49 w 99"/>
              <a:gd name="T3" fmla="*/ 0 h 230"/>
              <a:gd name="T4" fmla="*/ 50 w 99"/>
              <a:gd name="T5" fmla="*/ 0 h 230"/>
              <a:gd name="T6" fmla="*/ 52 w 99"/>
              <a:gd name="T7" fmla="*/ 1 h 230"/>
              <a:gd name="T8" fmla="*/ 56 w 99"/>
              <a:gd name="T9" fmla="*/ 2 h 230"/>
              <a:gd name="T10" fmla="*/ 62 w 99"/>
              <a:gd name="T11" fmla="*/ 5 h 230"/>
              <a:gd name="T12" fmla="*/ 67 w 99"/>
              <a:gd name="T13" fmla="*/ 9 h 230"/>
              <a:gd name="T14" fmla="*/ 74 w 99"/>
              <a:gd name="T15" fmla="*/ 15 h 230"/>
              <a:gd name="T16" fmla="*/ 80 w 99"/>
              <a:gd name="T17" fmla="*/ 24 h 230"/>
              <a:gd name="T18" fmla="*/ 86 w 99"/>
              <a:gd name="T19" fmla="*/ 37 h 230"/>
              <a:gd name="T20" fmla="*/ 91 w 99"/>
              <a:gd name="T21" fmla="*/ 53 h 230"/>
              <a:gd name="T22" fmla="*/ 95 w 99"/>
              <a:gd name="T23" fmla="*/ 72 h 230"/>
              <a:gd name="T24" fmla="*/ 98 w 99"/>
              <a:gd name="T25" fmla="*/ 95 h 230"/>
              <a:gd name="T26" fmla="*/ 99 w 99"/>
              <a:gd name="T27" fmla="*/ 124 h 230"/>
              <a:gd name="T28" fmla="*/ 96 w 99"/>
              <a:gd name="T29" fmla="*/ 150 h 230"/>
              <a:gd name="T30" fmla="*/ 91 w 99"/>
              <a:gd name="T31" fmla="*/ 174 h 230"/>
              <a:gd name="T32" fmla="*/ 82 w 99"/>
              <a:gd name="T33" fmla="*/ 194 h 230"/>
              <a:gd name="T34" fmla="*/ 71 w 99"/>
              <a:gd name="T35" fmla="*/ 211 h 230"/>
              <a:gd name="T36" fmla="*/ 58 w 99"/>
              <a:gd name="T37" fmla="*/ 226 h 230"/>
              <a:gd name="T38" fmla="*/ 53 w 99"/>
              <a:gd name="T39" fmla="*/ 230 h 230"/>
              <a:gd name="T40" fmla="*/ 0 w 99"/>
              <a:gd name="T41" fmla="*/ 230 h 230"/>
              <a:gd name="T42" fmla="*/ 5 w 99"/>
              <a:gd name="T43" fmla="*/ 228 h 230"/>
              <a:gd name="T44" fmla="*/ 13 w 99"/>
              <a:gd name="T45" fmla="*/ 224 h 230"/>
              <a:gd name="T46" fmla="*/ 22 w 99"/>
              <a:gd name="T47" fmla="*/ 217 h 230"/>
              <a:gd name="T48" fmla="*/ 31 w 99"/>
              <a:gd name="T49" fmla="*/ 209 h 230"/>
              <a:gd name="T50" fmla="*/ 40 w 99"/>
              <a:gd name="T51" fmla="*/ 198 h 230"/>
              <a:gd name="T52" fmla="*/ 48 w 99"/>
              <a:gd name="T53" fmla="*/ 185 h 230"/>
              <a:gd name="T54" fmla="*/ 54 w 99"/>
              <a:gd name="T55" fmla="*/ 167 h 230"/>
              <a:gd name="T56" fmla="*/ 58 w 99"/>
              <a:gd name="T57" fmla="*/ 147 h 230"/>
              <a:gd name="T58" fmla="*/ 60 w 99"/>
              <a:gd name="T59" fmla="*/ 124 h 230"/>
              <a:gd name="T60" fmla="*/ 58 w 99"/>
              <a:gd name="T61" fmla="*/ 95 h 230"/>
              <a:gd name="T62" fmla="*/ 54 w 99"/>
              <a:gd name="T63" fmla="*/ 71 h 230"/>
              <a:gd name="T64" fmla="*/ 48 w 99"/>
              <a:gd name="T65" fmla="*/ 51 h 230"/>
              <a:gd name="T66" fmla="*/ 40 w 99"/>
              <a:gd name="T67" fmla="*/ 35 h 230"/>
              <a:gd name="T68" fmla="*/ 31 w 99"/>
              <a:gd name="T69" fmla="*/ 21 h 230"/>
              <a:gd name="T70" fmla="*/ 23 w 99"/>
              <a:gd name="T71" fmla="*/ 11 h 230"/>
              <a:gd name="T72" fmla="*/ 16 w 99"/>
              <a:gd name="T73" fmla="*/ 4 h 230"/>
              <a:gd name="T74" fmla="*/ 11 w 99"/>
              <a:gd name="T75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9" h="230">
                <a:moveTo>
                  <a:pt x="11" y="0"/>
                </a:moveTo>
                <a:lnTo>
                  <a:pt x="49" y="0"/>
                </a:lnTo>
                <a:lnTo>
                  <a:pt x="50" y="0"/>
                </a:lnTo>
                <a:lnTo>
                  <a:pt x="52" y="1"/>
                </a:lnTo>
                <a:lnTo>
                  <a:pt x="56" y="2"/>
                </a:lnTo>
                <a:lnTo>
                  <a:pt x="62" y="5"/>
                </a:lnTo>
                <a:lnTo>
                  <a:pt x="67" y="9"/>
                </a:lnTo>
                <a:lnTo>
                  <a:pt x="74" y="15"/>
                </a:lnTo>
                <a:lnTo>
                  <a:pt x="80" y="24"/>
                </a:lnTo>
                <a:lnTo>
                  <a:pt x="86" y="37"/>
                </a:lnTo>
                <a:lnTo>
                  <a:pt x="91" y="53"/>
                </a:lnTo>
                <a:lnTo>
                  <a:pt x="95" y="72"/>
                </a:lnTo>
                <a:lnTo>
                  <a:pt x="98" y="95"/>
                </a:lnTo>
                <a:lnTo>
                  <a:pt x="99" y="124"/>
                </a:lnTo>
                <a:lnTo>
                  <a:pt x="96" y="150"/>
                </a:lnTo>
                <a:lnTo>
                  <a:pt x="91" y="174"/>
                </a:lnTo>
                <a:lnTo>
                  <a:pt x="82" y="194"/>
                </a:lnTo>
                <a:lnTo>
                  <a:pt x="71" y="211"/>
                </a:lnTo>
                <a:lnTo>
                  <a:pt x="58" y="226"/>
                </a:lnTo>
                <a:lnTo>
                  <a:pt x="53" y="230"/>
                </a:lnTo>
                <a:lnTo>
                  <a:pt x="0" y="230"/>
                </a:lnTo>
                <a:lnTo>
                  <a:pt x="5" y="228"/>
                </a:lnTo>
                <a:lnTo>
                  <a:pt x="13" y="224"/>
                </a:lnTo>
                <a:lnTo>
                  <a:pt x="22" y="217"/>
                </a:lnTo>
                <a:lnTo>
                  <a:pt x="31" y="209"/>
                </a:lnTo>
                <a:lnTo>
                  <a:pt x="40" y="198"/>
                </a:lnTo>
                <a:lnTo>
                  <a:pt x="48" y="185"/>
                </a:lnTo>
                <a:lnTo>
                  <a:pt x="54" y="167"/>
                </a:lnTo>
                <a:lnTo>
                  <a:pt x="58" y="147"/>
                </a:lnTo>
                <a:lnTo>
                  <a:pt x="60" y="124"/>
                </a:lnTo>
                <a:lnTo>
                  <a:pt x="58" y="95"/>
                </a:lnTo>
                <a:lnTo>
                  <a:pt x="54" y="71"/>
                </a:lnTo>
                <a:lnTo>
                  <a:pt x="48" y="51"/>
                </a:lnTo>
                <a:lnTo>
                  <a:pt x="40" y="35"/>
                </a:lnTo>
                <a:lnTo>
                  <a:pt x="31" y="21"/>
                </a:lnTo>
                <a:lnTo>
                  <a:pt x="23" y="11"/>
                </a:lnTo>
                <a:lnTo>
                  <a:pt x="16" y="4"/>
                </a:lnTo>
                <a:lnTo>
                  <a:pt x="1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4" name="Freeform 217"/>
          <p:cNvSpPr/>
          <p:nvPr/>
        </p:nvSpPr>
        <p:spPr bwMode="auto">
          <a:xfrm>
            <a:off x="5328444" y="3718254"/>
            <a:ext cx="1536700" cy="173037"/>
          </a:xfrm>
          <a:custGeom>
            <a:avLst/>
            <a:gdLst>
              <a:gd name="T0" fmla="*/ 0 w 968"/>
              <a:gd name="T1" fmla="*/ 0 h 109"/>
              <a:gd name="T2" fmla="*/ 869 w 968"/>
              <a:gd name="T3" fmla="*/ 0 h 109"/>
              <a:gd name="T4" fmla="*/ 870 w 968"/>
              <a:gd name="T5" fmla="*/ 0 h 109"/>
              <a:gd name="T6" fmla="*/ 875 w 968"/>
              <a:gd name="T7" fmla="*/ 1 h 109"/>
              <a:gd name="T8" fmla="*/ 882 w 968"/>
              <a:gd name="T9" fmla="*/ 1 h 109"/>
              <a:gd name="T10" fmla="*/ 891 w 968"/>
              <a:gd name="T11" fmla="*/ 3 h 109"/>
              <a:gd name="T12" fmla="*/ 901 w 968"/>
              <a:gd name="T13" fmla="*/ 6 h 109"/>
              <a:gd name="T14" fmla="*/ 913 w 968"/>
              <a:gd name="T15" fmla="*/ 10 h 109"/>
              <a:gd name="T16" fmla="*/ 924 w 968"/>
              <a:gd name="T17" fmla="*/ 16 h 109"/>
              <a:gd name="T18" fmla="*/ 935 w 968"/>
              <a:gd name="T19" fmla="*/ 23 h 109"/>
              <a:gd name="T20" fmla="*/ 946 w 968"/>
              <a:gd name="T21" fmla="*/ 34 h 109"/>
              <a:gd name="T22" fmla="*/ 955 w 968"/>
              <a:gd name="T23" fmla="*/ 46 h 109"/>
              <a:gd name="T24" fmla="*/ 962 w 968"/>
              <a:gd name="T25" fmla="*/ 61 h 109"/>
              <a:gd name="T26" fmla="*/ 966 w 968"/>
              <a:gd name="T27" fmla="*/ 78 h 109"/>
              <a:gd name="T28" fmla="*/ 968 w 968"/>
              <a:gd name="T29" fmla="*/ 99 h 109"/>
              <a:gd name="T30" fmla="*/ 968 w 968"/>
              <a:gd name="T31" fmla="*/ 109 h 109"/>
              <a:gd name="T32" fmla="*/ 50 w 968"/>
              <a:gd name="T33" fmla="*/ 109 h 109"/>
              <a:gd name="T34" fmla="*/ 47 w 968"/>
              <a:gd name="T35" fmla="*/ 84 h 109"/>
              <a:gd name="T36" fmla="*/ 42 w 968"/>
              <a:gd name="T37" fmla="*/ 62 h 109"/>
              <a:gd name="T38" fmla="*/ 34 w 968"/>
              <a:gd name="T39" fmla="*/ 44 h 109"/>
              <a:gd name="T40" fmla="*/ 24 w 968"/>
              <a:gd name="T41" fmla="*/ 28 h 109"/>
              <a:gd name="T42" fmla="*/ 15 w 968"/>
              <a:gd name="T43" fmla="*/ 16 h 109"/>
              <a:gd name="T44" fmla="*/ 8 w 968"/>
              <a:gd name="T45" fmla="*/ 7 h 109"/>
              <a:gd name="T46" fmla="*/ 2 w 968"/>
              <a:gd name="T47" fmla="*/ 2 h 109"/>
              <a:gd name="T48" fmla="*/ 0 w 968"/>
              <a:gd name="T4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68" h="109">
                <a:moveTo>
                  <a:pt x="0" y="0"/>
                </a:moveTo>
                <a:lnTo>
                  <a:pt x="869" y="0"/>
                </a:lnTo>
                <a:lnTo>
                  <a:pt x="870" y="0"/>
                </a:lnTo>
                <a:lnTo>
                  <a:pt x="875" y="1"/>
                </a:lnTo>
                <a:lnTo>
                  <a:pt x="882" y="1"/>
                </a:lnTo>
                <a:lnTo>
                  <a:pt x="891" y="3"/>
                </a:lnTo>
                <a:lnTo>
                  <a:pt x="901" y="6"/>
                </a:lnTo>
                <a:lnTo>
                  <a:pt x="913" y="10"/>
                </a:lnTo>
                <a:lnTo>
                  <a:pt x="924" y="16"/>
                </a:lnTo>
                <a:lnTo>
                  <a:pt x="935" y="23"/>
                </a:lnTo>
                <a:lnTo>
                  <a:pt x="946" y="34"/>
                </a:lnTo>
                <a:lnTo>
                  <a:pt x="955" y="46"/>
                </a:lnTo>
                <a:lnTo>
                  <a:pt x="962" y="61"/>
                </a:lnTo>
                <a:lnTo>
                  <a:pt x="966" y="78"/>
                </a:lnTo>
                <a:lnTo>
                  <a:pt x="968" y="99"/>
                </a:lnTo>
                <a:lnTo>
                  <a:pt x="968" y="109"/>
                </a:lnTo>
                <a:lnTo>
                  <a:pt x="50" y="109"/>
                </a:lnTo>
                <a:lnTo>
                  <a:pt x="47" y="84"/>
                </a:lnTo>
                <a:lnTo>
                  <a:pt x="42" y="62"/>
                </a:lnTo>
                <a:lnTo>
                  <a:pt x="34" y="44"/>
                </a:lnTo>
                <a:lnTo>
                  <a:pt x="24" y="28"/>
                </a:lnTo>
                <a:lnTo>
                  <a:pt x="15" y="16"/>
                </a:lnTo>
                <a:lnTo>
                  <a:pt x="8" y="7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solidFill>
              <a:srgbClr val="F8FAFB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5" name="Freeform 218"/>
          <p:cNvSpPr/>
          <p:nvPr/>
        </p:nvSpPr>
        <p:spPr bwMode="auto">
          <a:xfrm>
            <a:off x="5328444" y="3891291"/>
            <a:ext cx="1536700" cy="149225"/>
          </a:xfrm>
          <a:custGeom>
            <a:avLst/>
            <a:gdLst>
              <a:gd name="T0" fmla="*/ 50 w 968"/>
              <a:gd name="T1" fmla="*/ 0 h 94"/>
              <a:gd name="T2" fmla="*/ 968 w 968"/>
              <a:gd name="T3" fmla="*/ 0 h 94"/>
              <a:gd name="T4" fmla="*/ 965 w 968"/>
              <a:gd name="T5" fmla="*/ 23 h 94"/>
              <a:gd name="T6" fmla="*/ 961 w 968"/>
              <a:gd name="T7" fmla="*/ 41 h 94"/>
              <a:gd name="T8" fmla="*/ 955 w 968"/>
              <a:gd name="T9" fmla="*/ 56 h 94"/>
              <a:gd name="T10" fmla="*/ 947 w 968"/>
              <a:gd name="T11" fmla="*/ 69 h 94"/>
              <a:gd name="T12" fmla="*/ 939 w 968"/>
              <a:gd name="T13" fmla="*/ 78 h 94"/>
              <a:gd name="T14" fmla="*/ 931 w 968"/>
              <a:gd name="T15" fmla="*/ 84 h 94"/>
              <a:gd name="T16" fmla="*/ 923 w 968"/>
              <a:gd name="T17" fmla="*/ 89 h 94"/>
              <a:gd name="T18" fmla="*/ 916 w 968"/>
              <a:gd name="T19" fmla="*/ 92 h 94"/>
              <a:gd name="T20" fmla="*/ 910 w 968"/>
              <a:gd name="T21" fmla="*/ 94 h 94"/>
              <a:gd name="T22" fmla="*/ 907 w 968"/>
              <a:gd name="T23" fmla="*/ 94 h 94"/>
              <a:gd name="T24" fmla="*/ 904 w 968"/>
              <a:gd name="T25" fmla="*/ 94 h 94"/>
              <a:gd name="T26" fmla="*/ 0 w 968"/>
              <a:gd name="T27" fmla="*/ 93 h 94"/>
              <a:gd name="T28" fmla="*/ 2 w 968"/>
              <a:gd name="T29" fmla="*/ 92 h 94"/>
              <a:gd name="T30" fmla="*/ 6 w 968"/>
              <a:gd name="T31" fmla="*/ 90 h 94"/>
              <a:gd name="T32" fmla="*/ 13 w 968"/>
              <a:gd name="T33" fmla="*/ 85 h 94"/>
              <a:gd name="T34" fmla="*/ 20 w 968"/>
              <a:gd name="T35" fmla="*/ 79 h 94"/>
              <a:gd name="T36" fmla="*/ 28 w 968"/>
              <a:gd name="T37" fmla="*/ 70 h 94"/>
              <a:gd name="T38" fmla="*/ 37 w 968"/>
              <a:gd name="T39" fmla="*/ 57 h 94"/>
              <a:gd name="T40" fmla="*/ 43 w 968"/>
              <a:gd name="T41" fmla="*/ 43 h 94"/>
              <a:gd name="T42" fmla="*/ 48 w 968"/>
              <a:gd name="T43" fmla="*/ 25 h 94"/>
              <a:gd name="T44" fmla="*/ 50 w 968"/>
              <a:gd name="T45" fmla="*/ 3 h 94"/>
              <a:gd name="T46" fmla="*/ 50 w 968"/>
              <a:gd name="T4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68" h="94">
                <a:moveTo>
                  <a:pt x="50" y="0"/>
                </a:moveTo>
                <a:lnTo>
                  <a:pt x="968" y="0"/>
                </a:lnTo>
                <a:lnTo>
                  <a:pt x="965" y="23"/>
                </a:lnTo>
                <a:lnTo>
                  <a:pt x="961" y="41"/>
                </a:lnTo>
                <a:lnTo>
                  <a:pt x="955" y="56"/>
                </a:lnTo>
                <a:lnTo>
                  <a:pt x="947" y="69"/>
                </a:lnTo>
                <a:lnTo>
                  <a:pt x="939" y="78"/>
                </a:lnTo>
                <a:lnTo>
                  <a:pt x="931" y="84"/>
                </a:lnTo>
                <a:lnTo>
                  <a:pt x="923" y="89"/>
                </a:lnTo>
                <a:lnTo>
                  <a:pt x="916" y="92"/>
                </a:lnTo>
                <a:lnTo>
                  <a:pt x="910" y="94"/>
                </a:lnTo>
                <a:lnTo>
                  <a:pt x="907" y="94"/>
                </a:lnTo>
                <a:lnTo>
                  <a:pt x="904" y="94"/>
                </a:lnTo>
                <a:lnTo>
                  <a:pt x="0" y="93"/>
                </a:lnTo>
                <a:lnTo>
                  <a:pt x="2" y="92"/>
                </a:lnTo>
                <a:lnTo>
                  <a:pt x="6" y="90"/>
                </a:lnTo>
                <a:lnTo>
                  <a:pt x="13" y="85"/>
                </a:lnTo>
                <a:lnTo>
                  <a:pt x="20" y="79"/>
                </a:lnTo>
                <a:lnTo>
                  <a:pt x="28" y="70"/>
                </a:lnTo>
                <a:lnTo>
                  <a:pt x="37" y="57"/>
                </a:lnTo>
                <a:lnTo>
                  <a:pt x="43" y="43"/>
                </a:lnTo>
                <a:lnTo>
                  <a:pt x="48" y="25"/>
                </a:lnTo>
                <a:lnTo>
                  <a:pt x="50" y="3"/>
                </a:lnTo>
                <a:lnTo>
                  <a:pt x="5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6" name="Freeform 219"/>
          <p:cNvSpPr/>
          <p:nvPr/>
        </p:nvSpPr>
        <p:spPr bwMode="auto">
          <a:xfrm>
            <a:off x="5304631" y="3681741"/>
            <a:ext cx="1584325" cy="390525"/>
          </a:xfrm>
          <a:custGeom>
            <a:avLst/>
            <a:gdLst>
              <a:gd name="T0" fmla="*/ 0 w 998"/>
              <a:gd name="T1" fmla="*/ 0 h 246"/>
              <a:gd name="T2" fmla="*/ 874 w 998"/>
              <a:gd name="T3" fmla="*/ 0 h 246"/>
              <a:gd name="T4" fmla="*/ 899 w 998"/>
              <a:gd name="T5" fmla="*/ 2 h 246"/>
              <a:gd name="T6" fmla="*/ 923 w 998"/>
              <a:gd name="T7" fmla="*/ 9 h 246"/>
              <a:gd name="T8" fmla="*/ 943 w 998"/>
              <a:gd name="T9" fmla="*/ 20 h 246"/>
              <a:gd name="T10" fmla="*/ 961 w 998"/>
              <a:gd name="T11" fmla="*/ 35 h 246"/>
              <a:gd name="T12" fmla="*/ 976 w 998"/>
              <a:gd name="T13" fmla="*/ 54 h 246"/>
              <a:gd name="T14" fmla="*/ 988 w 998"/>
              <a:gd name="T15" fmla="*/ 75 h 246"/>
              <a:gd name="T16" fmla="*/ 996 w 998"/>
              <a:gd name="T17" fmla="*/ 98 h 246"/>
              <a:gd name="T18" fmla="*/ 998 w 998"/>
              <a:gd name="T19" fmla="*/ 122 h 246"/>
              <a:gd name="T20" fmla="*/ 996 w 998"/>
              <a:gd name="T21" fmla="*/ 148 h 246"/>
              <a:gd name="T22" fmla="*/ 988 w 998"/>
              <a:gd name="T23" fmla="*/ 171 h 246"/>
              <a:gd name="T24" fmla="*/ 976 w 998"/>
              <a:gd name="T25" fmla="*/ 191 h 246"/>
              <a:gd name="T26" fmla="*/ 961 w 998"/>
              <a:gd name="T27" fmla="*/ 210 h 246"/>
              <a:gd name="T28" fmla="*/ 943 w 998"/>
              <a:gd name="T29" fmla="*/ 225 h 246"/>
              <a:gd name="T30" fmla="*/ 923 w 998"/>
              <a:gd name="T31" fmla="*/ 236 h 246"/>
              <a:gd name="T32" fmla="*/ 899 w 998"/>
              <a:gd name="T33" fmla="*/ 243 h 246"/>
              <a:gd name="T34" fmla="*/ 874 w 998"/>
              <a:gd name="T35" fmla="*/ 246 h 246"/>
              <a:gd name="T36" fmla="*/ 0 w 998"/>
              <a:gd name="T37" fmla="*/ 246 h 246"/>
              <a:gd name="T38" fmla="*/ 0 w 998"/>
              <a:gd name="T39" fmla="*/ 217 h 246"/>
              <a:gd name="T40" fmla="*/ 874 w 998"/>
              <a:gd name="T41" fmla="*/ 217 h 246"/>
              <a:gd name="T42" fmla="*/ 896 w 998"/>
              <a:gd name="T43" fmla="*/ 215 h 246"/>
              <a:gd name="T44" fmla="*/ 915 w 998"/>
              <a:gd name="T45" fmla="*/ 208 h 246"/>
              <a:gd name="T46" fmla="*/ 934 w 998"/>
              <a:gd name="T47" fmla="*/ 196 h 246"/>
              <a:gd name="T48" fmla="*/ 948 w 998"/>
              <a:gd name="T49" fmla="*/ 181 h 246"/>
              <a:gd name="T50" fmla="*/ 959 w 998"/>
              <a:gd name="T51" fmla="*/ 164 h 246"/>
              <a:gd name="T52" fmla="*/ 966 w 998"/>
              <a:gd name="T53" fmla="*/ 145 h 246"/>
              <a:gd name="T54" fmla="*/ 968 w 998"/>
              <a:gd name="T55" fmla="*/ 122 h 246"/>
              <a:gd name="T56" fmla="*/ 966 w 998"/>
              <a:gd name="T57" fmla="*/ 101 h 246"/>
              <a:gd name="T58" fmla="*/ 959 w 998"/>
              <a:gd name="T59" fmla="*/ 81 h 246"/>
              <a:gd name="T60" fmla="*/ 948 w 998"/>
              <a:gd name="T61" fmla="*/ 64 h 246"/>
              <a:gd name="T62" fmla="*/ 934 w 998"/>
              <a:gd name="T63" fmla="*/ 49 h 246"/>
              <a:gd name="T64" fmla="*/ 915 w 998"/>
              <a:gd name="T65" fmla="*/ 38 h 246"/>
              <a:gd name="T66" fmla="*/ 896 w 998"/>
              <a:gd name="T67" fmla="*/ 31 h 246"/>
              <a:gd name="T68" fmla="*/ 874 w 998"/>
              <a:gd name="T69" fmla="*/ 28 h 246"/>
              <a:gd name="T70" fmla="*/ 0 w 998"/>
              <a:gd name="T71" fmla="*/ 28 h 246"/>
              <a:gd name="T72" fmla="*/ 0 w 998"/>
              <a:gd name="T73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98" h="246">
                <a:moveTo>
                  <a:pt x="0" y="0"/>
                </a:moveTo>
                <a:lnTo>
                  <a:pt x="874" y="0"/>
                </a:lnTo>
                <a:lnTo>
                  <a:pt x="899" y="2"/>
                </a:lnTo>
                <a:lnTo>
                  <a:pt x="923" y="9"/>
                </a:lnTo>
                <a:lnTo>
                  <a:pt x="943" y="20"/>
                </a:lnTo>
                <a:lnTo>
                  <a:pt x="961" y="35"/>
                </a:lnTo>
                <a:lnTo>
                  <a:pt x="976" y="54"/>
                </a:lnTo>
                <a:lnTo>
                  <a:pt x="988" y="75"/>
                </a:lnTo>
                <a:lnTo>
                  <a:pt x="996" y="98"/>
                </a:lnTo>
                <a:lnTo>
                  <a:pt x="998" y="122"/>
                </a:lnTo>
                <a:lnTo>
                  <a:pt x="996" y="148"/>
                </a:lnTo>
                <a:lnTo>
                  <a:pt x="988" y="171"/>
                </a:lnTo>
                <a:lnTo>
                  <a:pt x="976" y="191"/>
                </a:lnTo>
                <a:lnTo>
                  <a:pt x="961" y="210"/>
                </a:lnTo>
                <a:lnTo>
                  <a:pt x="943" y="225"/>
                </a:lnTo>
                <a:lnTo>
                  <a:pt x="923" y="236"/>
                </a:lnTo>
                <a:lnTo>
                  <a:pt x="899" y="243"/>
                </a:lnTo>
                <a:lnTo>
                  <a:pt x="874" y="246"/>
                </a:lnTo>
                <a:lnTo>
                  <a:pt x="0" y="246"/>
                </a:lnTo>
                <a:lnTo>
                  <a:pt x="0" y="217"/>
                </a:lnTo>
                <a:lnTo>
                  <a:pt x="874" y="217"/>
                </a:lnTo>
                <a:lnTo>
                  <a:pt x="896" y="215"/>
                </a:lnTo>
                <a:lnTo>
                  <a:pt x="915" y="208"/>
                </a:lnTo>
                <a:lnTo>
                  <a:pt x="934" y="196"/>
                </a:lnTo>
                <a:lnTo>
                  <a:pt x="948" y="181"/>
                </a:lnTo>
                <a:lnTo>
                  <a:pt x="959" y="164"/>
                </a:lnTo>
                <a:lnTo>
                  <a:pt x="966" y="145"/>
                </a:lnTo>
                <a:lnTo>
                  <a:pt x="968" y="122"/>
                </a:lnTo>
                <a:lnTo>
                  <a:pt x="966" y="101"/>
                </a:lnTo>
                <a:lnTo>
                  <a:pt x="959" y="81"/>
                </a:lnTo>
                <a:lnTo>
                  <a:pt x="948" y="64"/>
                </a:lnTo>
                <a:lnTo>
                  <a:pt x="934" y="49"/>
                </a:lnTo>
                <a:lnTo>
                  <a:pt x="915" y="38"/>
                </a:lnTo>
                <a:lnTo>
                  <a:pt x="896" y="31"/>
                </a:lnTo>
                <a:lnTo>
                  <a:pt x="874" y="28"/>
                </a:lnTo>
                <a:lnTo>
                  <a:pt x="0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7" name="Freeform 220"/>
          <p:cNvSpPr/>
          <p:nvPr/>
        </p:nvSpPr>
        <p:spPr bwMode="auto">
          <a:xfrm>
            <a:off x="5987256" y="3891291"/>
            <a:ext cx="150813" cy="292100"/>
          </a:xfrm>
          <a:custGeom>
            <a:avLst/>
            <a:gdLst>
              <a:gd name="T0" fmla="*/ 0 w 95"/>
              <a:gd name="T1" fmla="*/ 0 h 184"/>
              <a:gd name="T2" fmla="*/ 95 w 95"/>
              <a:gd name="T3" fmla="*/ 0 h 184"/>
              <a:gd name="T4" fmla="*/ 95 w 95"/>
              <a:gd name="T5" fmla="*/ 133 h 184"/>
              <a:gd name="T6" fmla="*/ 0 w 95"/>
              <a:gd name="T7" fmla="*/ 184 h 184"/>
              <a:gd name="T8" fmla="*/ 0 w 95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184">
                <a:moveTo>
                  <a:pt x="0" y="0"/>
                </a:moveTo>
                <a:lnTo>
                  <a:pt x="95" y="0"/>
                </a:lnTo>
                <a:lnTo>
                  <a:pt x="95" y="133"/>
                </a:lnTo>
                <a:lnTo>
                  <a:pt x="0" y="1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8" name="Freeform 221"/>
          <p:cNvSpPr/>
          <p:nvPr/>
        </p:nvSpPr>
        <p:spPr bwMode="auto">
          <a:xfrm>
            <a:off x="6138069" y="3891291"/>
            <a:ext cx="150813" cy="292100"/>
          </a:xfrm>
          <a:custGeom>
            <a:avLst/>
            <a:gdLst>
              <a:gd name="T0" fmla="*/ 0 w 95"/>
              <a:gd name="T1" fmla="*/ 0 h 184"/>
              <a:gd name="T2" fmla="*/ 95 w 95"/>
              <a:gd name="T3" fmla="*/ 0 h 184"/>
              <a:gd name="T4" fmla="*/ 95 w 95"/>
              <a:gd name="T5" fmla="*/ 184 h 184"/>
              <a:gd name="T6" fmla="*/ 0 w 95"/>
              <a:gd name="T7" fmla="*/ 133 h 184"/>
              <a:gd name="T8" fmla="*/ 0 w 95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184">
                <a:moveTo>
                  <a:pt x="0" y="0"/>
                </a:moveTo>
                <a:lnTo>
                  <a:pt x="95" y="0"/>
                </a:lnTo>
                <a:lnTo>
                  <a:pt x="95" y="184"/>
                </a:lnTo>
                <a:lnTo>
                  <a:pt x="0" y="1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9" name="Freeform 224"/>
          <p:cNvSpPr/>
          <p:nvPr/>
        </p:nvSpPr>
        <p:spPr bwMode="auto">
          <a:xfrm>
            <a:off x="5772944" y="3064204"/>
            <a:ext cx="339725" cy="533400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0" name="Freeform 225"/>
          <p:cNvSpPr/>
          <p:nvPr/>
        </p:nvSpPr>
        <p:spPr bwMode="auto">
          <a:xfrm>
            <a:off x="6112669" y="3064204"/>
            <a:ext cx="336550" cy="533400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1" name="Freeform 226"/>
          <p:cNvSpPr/>
          <p:nvPr/>
        </p:nvSpPr>
        <p:spPr bwMode="auto">
          <a:xfrm>
            <a:off x="6019006" y="3130879"/>
            <a:ext cx="88900" cy="88900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2" name="Freeform 227"/>
          <p:cNvSpPr/>
          <p:nvPr/>
        </p:nvSpPr>
        <p:spPr bwMode="auto">
          <a:xfrm>
            <a:off x="6093619" y="3218191"/>
            <a:ext cx="69850" cy="69850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" name="Freeform 228"/>
          <p:cNvSpPr/>
          <p:nvPr/>
        </p:nvSpPr>
        <p:spPr bwMode="auto">
          <a:xfrm>
            <a:off x="6066631" y="3334079"/>
            <a:ext cx="44450" cy="42862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" name="Freeform 229"/>
          <p:cNvSpPr/>
          <p:nvPr/>
        </p:nvSpPr>
        <p:spPr bwMode="auto">
          <a:xfrm>
            <a:off x="6138069" y="3465841"/>
            <a:ext cx="71438" cy="7143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" name="Freeform 230"/>
          <p:cNvSpPr/>
          <p:nvPr/>
        </p:nvSpPr>
        <p:spPr bwMode="auto">
          <a:xfrm>
            <a:off x="6193631" y="3376941"/>
            <a:ext cx="42863" cy="44450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" name="Freeform 233"/>
          <p:cNvSpPr/>
          <p:nvPr/>
        </p:nvSpPr>
        <p:spPr bwMode="auto">
          <a:xfrm>
            <a:off x="6253956" y="2087891"/>
            <a:ext cx="268288" cy="266700"/>
          </a:xfrm>
          <a:custGeom>
            <a:avLst/>
            <a:gdLst>
              <a:gd name="T0" fmla="*/ 85 w 169"/>
              <a:gd name="T1" fmla="*/ 0 h 168"/>
              <a:gd name="T2" fmla="*/ 108 w 169"/>
              <a:gd name="T3" fmla="*/ 3 h 168"/>
              <a:gd name="T4" fmla="*/ 128 w 169"/>
              <a:gd name="T5" fmla="*/ 11 h 168"/>
              <a:gd name="T6" fmla="*/ 145 w 169"/>
              <a:gd name="T7" fmla="*/ 24 h 168"/>
              <a:gd name="T8" fmla="*/ 158 w 169"/>
              <a:gd name="T9" fmla="*/ 42 h 168"/>
              <a:gd name="T10" fmla="*/ 166 w 169"/>
              <a:gd name="T11" fmla="*/ 62 h 168"/>
              <a:gd name="T12" fmla="*/ 169 w 169"/>
              <a:gd name="T13" fmla="*/ 84 h 168"/>
              <a:gd name="T14" fmla="*/ 166 w 169"/>
              <a:gd name="T15" fmla="*/ 106 h 168"/>
              <a:gd name="T16" fmla="*/ 158 w 169"/>
              <a:gd name="T17" fmla="*/ 127 h 168"/>
              <a:gd name="T18" fmla="*/ 145 w 169"/>
              <a:gd name="T19" fmla="*/ 144 h 168"/>
              <a:gd name="T20" fmla="*/ 128 w 169"/>
              <a:gd name="T21" fmla="*/ 157 h 168"/>
              <a:gd name="T22" fmla="*/ 108 w 169"/>
              <a:gd name="T23" fmla="*/ 165 h 168"/>
              <a:gd name="T24" fmla="*/ 85 w 169"/>
              <a:gd name="T25" fmla="*/ 168 h 168"/>
              <a:gd name="T26" fmla="*/ 63 w 169"/>
              <a:gd name="T27" fmla="*/ 165 h 168"/>
              <a:gd name="T28" fmla="*/ 43 w 169"/>
              <a:gd name="T29" fmla="*/ 157 h 168"/>
              <a:gd name="T30" fmla="*/ 25 w 169"/>
              <a:gd name="T31" fmla="*/ 144 h 168"/>
              <a:gd name="T32" fmla="*/ 12 w 169"/>
              <a:gd name="T33" fmla="*/ 127 h 168"/>
              <a:gd name="T34" fmla="*/ 3 w 169"/>
              <a:gd name="T35" fmla="*/ 106 h 168"/>
              <a:gd name="T36" fmla="*/ 0 w 169"/>
              <a:gd name="T37" fmla="*/ 84 h 168"/>
              <a:gd name="T38" fmla="*/ 3 w 169"/>
              <a:gd name="T39" fmla="*/ 62 h 168"/>
              <a:gd name="T40" fmla="*/ 12 w 169"/>
              <a:gd name="T41" fmla="*/ 42 h 168"/>
              <a:gd name="T42" fmla="*/ 25 w 169"/>
              <a:gd name="T43" fmla="*/ 24 h 168"/>
              <a:gd name="T44" fmla="*/ 43 w 169"/>
              <a:gd name="T45" fmla="*/ 11 h 168"/>
              <a:gd name="T46" fmla="*/ 63 w 169"/>
              <a:gd name="T47" fmla="*/ 3 h 168"/>
              <a:gd name="T48" fmla="*/ 85 w 169"/>
              <a:gd name="T4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9" h="168">
                <a:moveTo>
                  <a:pt x="85" y="0"/>
                </a:moveTo>
                <a:lnTo>
                  <a:pt x="108" y="3"/>
                </a:lnTo>
                <a:lnTo>
                  <a:pt x="128" y="11"/>
                </a:lnTo>
                <a:lnTo>
                  <a:pt x="145" y="24"/>
                </a:lnTo>
                <a:lnTo>
                  <a:pt x="158" y="42"/>
                </a:lnTo>
                <a:lnTo>
                  <a:pt x="166" y="62"/>
                </a:lnTo>
                <a:lnTo>
                  <a:pt x="169" y="84"/>
                </a:lnTo>
                <a:lnTo>
                  <a:pt x="166" y="106"/>
                </a:lnTo>
                <a:lnTo>
                  <a:pt x="158" y="127"/>
                </a:lnTo>
                <a:lnTo>
                  <a:pt x="145" y="144"/>
                </a:lnTo>
                <a:lnTo>
                  <a:pt x="128" y="157"/>
                </a:lnTo>
                <a:lnTo>
                  <a:pt x="108" y="165"/>
                </a:lnTo>
                <a:lnTo>
                  <a:pt x="85" y="168"/>
                </a:lnTo>
                <a:lnTo>
                  <a:pt x="63" y="165"/>
                </a:lnTo>
                <a:lnTo>
                  <a:pt x="43" y="157"/>
                </a:lnTo>
                <a:lnTo>
                  <a:pt x="25" y="144"/>
                </a:lnTo>
                <a:lnTo>
                  <a:pt x="12" y="127"/>
                </a:lnTo>
                <a:lnTo>
                  <a:pt x="3" y="106"/>
                </a:lnTo>
                <a:lnTo>
                  <a:pt x="0" y="84"/>
                </a:lnTo>
                <a:lnTo>
                  <a:pt x="3" y="62"/>
                </a:lnTo>
                <a:lnTo>
                  <a:pt x="12" y="42"/>
                </a:lnTo>
                <a:lnTo>
                  <a:pt x="25" y="24"/>
                </a:lnTo>
                <a:lnTo>
                  <a:pt x="43" y="11"/>
                </a:lnTo>
                <a:lnTo>
                  <a:pt x="63" y="3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" name="Freeform 234"/>
          <p:cNvSpPr/>
          <p:nvPr/>
        </p:nvSpPr>
        <p:spPr bwMode="auto">
          <a:xfrm>
            <a:off x="5642769" y="2214891"/>
            <a:ext cx="141288" cy="142875"/>
          </a:xfrm>
          <a:custGeom>
            <a:avLst/>
            <a:gdLst>
              <a:gd name="T0" fmla="*/ 44 w 89"/>
              <a:gd name="T1" fmla="*/ 0 h 90"/>
              <a:gd name="T2" fmla="*/ 59 w 89"/>
              <a:gd name="T3" fmla="*/ 3 h 90"/>
              <a:gd name="T4" fmla="*/ 71 w 89"/>
              <a:gd name="T5" fmla="*/ 9 h 90"/>
              <a:gd name="T6" fmla="*/ 80 w 89"/>
              <a:gd name="T7" fmla="*/ 19 h 90"/>
              <a:gd name="T8" fmla="*/ 86 w 89"/>
              <a:gd name="T9" fmla="*/ 32 h 90"/>
              <a:gd name="T10" fmla="*/ 89 w 89"/>
              <a:gd name="T11" fmla="*/ 46 h 90"/>
              <a:gd name="T12" fmla="*/ 86 w 89"/>
              <a:gd name="T13" fmla="*/ 59 h 90"/>
              <a:gd name="T14" fmla="*/ 80 w 89"/>
              <a:gd name="T15" fmla="*/ 72 h 90"/>
              <a:gd name="T16" fmla="*/ 71 w 89"/>
              <a:gd name="T17" fmla="*/ 81 h 90"/>
              <a:gd name="T18" fmla="*/ 59 w 89"/>
              <a:gd name="T19" fmla="*/ 87 h 90"/>
              <a:gd name="T20" fmla="*/ 44 w 89"/>
              <a:gd name="T21" fmla="*/ 90 h 90"/>
              <a:gd name="T22" fmla="*/ 30 w 89"/>
              <a:gd name="T23" fmla="*/ 87 h 90"/>
              <a:gd name="T24" fmla="*/ 18 w 89"/>
              <a:gd name="T25" fmla="*/ 81 h 90"/>
              <a:gd name="T26" fmla="*/ 8 w 89"/>
              <a:gd name="T27" fmla="*/ 72 h 90"/>
              <a:gd name="T28" fmla="*/ 2 w 89"/>
              <a:gd name="T29" fmla="*/ 59 h 90"/>
              <a:gd name="T30" fmla="*/ 0 w 89"/>
              <a:gd name="T31" fmla="*/ 46 h 90"/>
              <a:gd name="T32" fmla="*/ 2 w 89"/>
              <a:gd name="T33" fmla="*/ 32 h 90"/>
              <a:gd name="T34" fmla="*/ 8 w 89"/>
              <a:gd name="T35" fmla="*/ 19 h 90"/>
              <a:gd name="T36" fmla="*/ 18 w 89"/>
              <a:gd name="T37" fmla="*/ 9 h 90"/>
              <a:gd name="T38" fmla="*/ 30 w 89"/>
              <a:gd name="T39" fmla="*/ 3 h 90"/>
              <a:gd name="T40" fmla="*/ 44 w 89"/>
              <a:gd name="T4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90">
                <a:moveTo>
                  <a:pt x="44" y="0"/>
                </a:moveTo>
                <a:lnTo>
                  <a:pt x="59" y="3"/>
                </a:lnTo>
                <a:lnTo>
                  <a:pt x="71" y="9"/>
                </a:lnTo>
                <a:lnTo>
                  <a:pt x="80" y="19"/>
                </a:lnTo>
                <a:lnTo>
                  <a:pt x="86" y="32"/>
                </a:lnTo>
                <a:lnTo>
                  <a:pt x="89" y="46"/>
                </a:lnTo>
                <a:lnTo>
                  <a:pt x="86" y="59"/>
                </a:lnTo>
                <a:lnTo>
                  <a:pt x="80" y="72"/>
                </a:lnTo>
                <a:lnTo>
                  <a:pt x="71" y="81"/>
                </a:lnTo>
                <a:lnTo>
                  <a:pt x="59" y="87"/>
                </a:lnTo>
                <a:lnTo>
                  <a:pt x="44" y="90"/>
                </a:lnTo>
                <a:lnTo>
                  <a:pt x="30" y="87"/>
                </a:lnTo>
                <a:lnTo>
                  <a:pt x="18" y="81"/>
                </a:lnTo>
                <a:lnTo>
                  <a:pt x="8" y="72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8" y="19"/>
                </a:lnTo>
                <a:lnTo>
                  <a:pt x="18" y="9"/>
                </a:lnTo>
                <a:lnTo>
                  <a:pt x="30" y="3"/>
                </a:lnTo>
                <a:lnTo>
                  <a:pt x="4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" name="Freeform 235"/>
          <p:cNvSpPr/>
          <p:nvPr/>
        </p:nvSpPr>
        <p:spPr bwMode="auto">
          <a:xfrm>
            <a:off x="5958681" y="2078366"/>
            <a:ext cx="138113" cy="136525"/>
          </a:xfrm>
          <a:custGeom>
            <a:avLst/>
            <a:gdLst>
              <a:gd name="T0" fmla="*/ 43 w 87"/>
              <a:gd name="T1" fmla="*/ 0 h 86"/>
              <a:gd name="T2" fmla="*/ 57 w 87"/>
              <a:gd name="T3" fmla="*/ 2 h 86"/>
              <a:gd name="T4" fmla="*/ 68 w 87"/>
              <a:gd name="T5" fmla="*/ 8 h 86"/>
              <a:gd name="T6" fmla="*/ 79 w 87"/>
              <a:gd name="T7" fmla="*/ 17 h 86"/>
              <a:gd name="T8" fmla="*/ 85 w 87"/>
              <a:gd name="T9" fmla="*/ 29 h 86"/>
              <a:gd name="T10" fmla="*/ 87 w 87"/>
              <a:gd name="T11" fmla="*/ 43 h 86"/>
              <a:gd name="T12" fmla="*/ 85 w 87"/>
              <a:gd name="T13" fmla="*/ 57 h 86"/>
              <a:gd name="T14" fmla="*/ 79 w 87"/>
              <a:gd name="T15" fmla="*/ 69 h 86"/>
              <a:gd name="T16" fmla="*/ 68 w 87"/>
              <a:gd name="T17" fmla="*/ 78 h 86"/>
              <a:gd name="T18" fmla="*/ 57 w 87"/>
              <a:gd name="T19" fmla="*/ 84 h 86"/>
              <a:gd name="T20" fmla="*/ 43 w 87"/>
              <a:gd name="T21" fmla="*/ 86 h 86"/>
              <a:gd name="T22" fmla="*/ 30 w 87"/>
              <a:gd name="T23" fmla="*/ 84 h 86"/>
              <a:gd name="T24" fmla="*/ 18 w 87"/>
              <a:gd name="T25" fmla="*/ 78 h 86"/>
              <a:gd name="T26" fmla="*/ 8 w 87"/>
              <a:gd name="T27" fmla="*/ 69 h 86"/>
              <a:gd name="T28" fmla="*/ 2 w 87"/>
              <a:gd name="T29" fmla="*/ 57 h 86"/>
              <a:gd name="T30" fmla="*/ 0 w 87"/>
              <a:gd name="T31" fmla="*/ 43 h 86"/>
              <a:gd name="T32" fmla="*/ 2 w 87"/>
              <a:gd name="T33" fmla="*/ 29 h 86"/>
              <a:gd name="T34" fmla="*/ 8 w 87"/>
              <a:gd name="T35" fmla="*/ 17 h 86"/>
              <a:gd name="T36" fmla="*/ 18 w 87"/>
              <a:gd name="T37" fmla="*/ 8 h 86"/>
              <a:gd name="T38" fmla="*/ 30 w 87"/>
              <a:gd name="T39" fmla="*/ 2 h 86"/>
              <a:gd name="T40" fmla="*/ 43 w 87"/>
              <a:gd name="T4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86">
                <a:moveTo>
                  <a:pt x="43" y="0"/>
                </a:moveTo>
                <a:lnTo>
                  <a:pt x="57" y="2"/>
                </a:lnTo>
                <a:lnTo>
                  <a:pt x="68" y="8"/>
                </a:lnTo>
                <a:lnTo>
                  <a:pt x="79" y="17"/>
                </a:lnTo>
                <a:lnTo>
                  <a:pt x="85" y="29"/>
                </a:lnTo>
                <a:lnTo>
                  <a:pt x="87" y="43"/>
                </a:lnTo>
                <a:lnTo>
                  <a:pt x="85" y="57"/>
                </a:lnTo>
                <a:lnTo>
                  <a:pt x="79" y="69"/>
                </a:lnTo>
                <a:lnTo>
                  <a:pt x="68" y="78"/>
                </a:lnTo>
                <a:lnTo>
                  <a:pt x="57" y="84"/>
                </a:lnTo>
                <a:lnTo>
                  <a:pt x="43" y="86"/>
                </a:lnTo>
                <a:lnTo>
                  <a:pt x="30" y="84"/>
                </a:lnTo>
                <a:lnTo>
                  <a:pt x="18" y="78"/>
                </a:lnTo>
                <a:lnTo>
                  <a:pt x="8" y="69"/>
                </a:lnTo>
                <a:lnTo>
                  <a:pt x="2" y="57"/>
                </a:lnTo>
                <a:lnTo>
                  <a:pt x="0" y="43"/>
                </a:lnTo>
                <a:lnTo>
                  <a:pt x="2" y="29"/>
                </a:lnTo>
                <a:lnTo>
                  <a:pt x="8" y="17"/>
                </a:lnTo>
                <a:lnTo>
                  <a:pt x="18" y="8"/>
                </a:lnTo>
                <a:lnTo>
                  <a:pt x="30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" name="Freeform 236"/>
          <p:cNvSpPr/>
          <p:nvPr/>
        </p:nvSpPr>
        <p:spPr bwMode="auto">
          <a:xfrm>
            <a:off x="6455569" y="1798966"/>
            <a:ext cx="96838" cy="96837"/>
          </a:xfrm>
          <a:custGeom>
            <a:avLst/>
            <a:gdLst>
              <a:gd name="T0" fmla="*/ 30 w 61"/>
              <a:gd name="T1" fmla="*/ 0 h 61"/>
              <a:gd name="T2" fmla="*/ 42 w 61"/>
              <a:gd name="T3" fmla="*/ 4 h 61"/>
              <a:gd name="T4" fmla="*/ 52 w 61"/>
              <a:gd name="T5" fmla="*/ 10 h 61"/>
              <a:gd name="T6" fmla="*/ 58 w 61"/>
              <a:gd name="T7" fmla="*/ 19 h 61"/>
              <a:gd name="T8" fmla="*/ 61 w 61"/>
              <a:gd name="T9" fmla="*/ 31 h 61"/>
              <a:gd name="T10" fmla="*/ 58 w 61"/>
              <a:gd name="T11" fmla="*/ 43 h 61"/>
              <a:gd name="T12" fmla="*/ 52 w 61"/>
              <a:gd name="T13" fmla="*/ 52 h 61"/>
              <a:gd name="T14" fmla="*/ 42 w 61"/>
              <a:gd name="T15" fmla="*/ 58 h 61"/>
              <a:gd name="T16" fmla="*/ 30 w 61"/>
              <a:gd name="T17" fmla="*/ 61 h 61"/>
              <a:gd name="T18" fmla="*/ 19 w 61"/>
              <a:gd name="T19" fmla="*/ 58 h 61"/>
              <a:gd name="T20" fmla="*/ 9 w 61"/>
              <a:gd name="T21" fmla="*/ 52 h 61"/>
              <a:gd name="T22" fmla="*/ 3 w 61"/>
              <a:gd name="T23" fmla="*/ 43 h 61"/>
              <a:gd name="T24" fmla="*/ 0 w 61"/>
              <a:gd name="T25" fmla="*/ 31 h 61"/>
              <a:gd name="T26" fmla="*/ 3 w 61"/>
              <a:gd name="T27" fmla="*/ 19 h 61"/>
              <a:gd name="T28" fmla="*/ 9 w 61"/>
              <a:gd name="T29" fmla="*/ 10 h 61"/>
              <a:gd name="T30" fmla="*/ 19 w 61"/>
              <a:gd name="T31" fmla="*/ 4 h 61"/>
              <a:gd name="T32" fmla="*/ 30 w 61"/>
              <a:gd name="T3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" h="61">
                <a:moveTo>
                  <a:pt x="30" y="0"/>
                </a:moveTo>
                <a:lnTo>
                  <a:pt x="42" y="4"/>
                </a:lnTo>
                <a:lnTo>
                  <a:pt x="52" y="10"/>
                </a:lnTo>
                <a:lnTo>
                  <a:pt x="58" y="19"/>
                </a:lnTo>
                <a:lnTo>
                  <a:pt x="61" y="31"/>
                </a:lnTo>
                <a:lnTo>
                  <a:pt x="58" y="43"/>
                </a:lnTo>
                <a:lnTo>
                  <a:pt x="52" y="52"/>
                </a:lnTo>
                <a:lnTo>
                  <a:pt x="42" y="58"/>
                </a:lnTo>
                <a:lnTo>
                  <a:pt x="30" y="61"/>
                </a:lnTo>
                <a:lnTo>
                  <a:pt x="19" y="58"/>
                </a:lnTo>
                <a:lnTo>
                  <a:pt x="9" y="52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10"/>
                </a:lnTo>
                <a:lnTo>
                  <a:pt x="19" y="4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" name="Freeform 237"/>
          <p:cNvSpPr/>
          <p:nvPr/>
        </p:nvSpPr>
        <p:spPr bwMode="auto">
          <a:xfrm>
            <a:off x="5671344" y="1775154"/>
            <a:ext cx="239713" cy="239712"/>
          </a:xfrm>
          <a:custGeom>
            <a:avLst/>
            <a:gdLst>
              <a:gd name="T0" fmla="*/ 76 w 151"/>
              <a:gd name="T1" fmla="*/ 0 h 151"/>
              <a:gd name="T2" fmla="*/ 95 w 151"/>
              <a:gd name="T3" fmla="*/ 3 h 151"/>
              <a:gd name="T4" fmla="*/ 114 w 151"/>
              <a:gd name="T5" fmla="*/ 10 h 151"/>
              <a:gd name="T6" fmla="*/ 129 w 151"/>
              <a:gd name="T7" fmla="*/ 23 h 151"/>
              <a:gd name="T8" fmla="*/ 141 w 151"/>
              <a:gd name="T9" fmla="*/ 38 h 151"/>
              <a:gd name="T10" fmla="*/ 148 w 151"/>
              <a:gd name="T11" fmla="*/ 56 h 151"/>
              <a:gd name="T12" fmla="*/ 151 w 151"/>
              <a:gd name="T13" fmla="*/ 76 h 151"/>
              <a:gd name="T14" fmla="*/ 148 w 151"/>
              <a:gd name="T15" fmla="*/ 96 h 151"/>
              <a:gd name="T16" fmla="*/ 141 w 151"/>
              <a:gd name="T17" fmla="*/ 114 h 151"/>
              <a:gd name="T18" fmla="*/ 129 w 151"/>
              <a:gd name="T19" fmla="*/ 129 h 151"/>
              <a:gd name="T20" fmla="*/ 114 w 151"/>
              <a:gd name="T21" fmla="*/ 141 h 151"/>
              <a:gd name="T22" fmla="*/ 95 w 151"/>
              <a:gd name="T23" fmla="*/ 148 h 151"/>
              <a:gd name="T24" fmla="*/ 76 w 151"/>
              <a:gd name="T25" fmla="*/ 151 h 151"/>
              <a:gd name="T26" fmla="*/ 56 w 151"/>
              <a:gd name="T27" fmla="*/ 148 h 151"/>
              <a:gd name="T28" fmla="*/ 38 w 151"/>
              <a:gd name="T29" fmla="*/ 141 h 151"/>
              <a:gd name="T30" fmla="*/ 22 w 151"/>
              <a:gd name="T31" fmla="*/ 129 h 151"/>
              <a:gd name="T32" fmla="*/ 10 w 151"/>
              <a:gd name="T33" fmla="*/ 114 h 151"/>
              <a:gd name="T34" fmla="*/ 3 w 151"/>
              <a:gd name="T35" fmla="*/ 96 h 151"/>
              <a:gd name="T36" fmla="*/ 0 w 151"/>
              <a:gd name="T37" fmla="*/ 76 h 151"/>
              <a:gd name="T38" fmla="*/ 3 w 151"/>
              <a:gd name="T39" fmla="*/ 56 h 151"/>
              <a:gd name="T40" fmla="*/ 10 w 151"/>
              <a:gd name="T41" fmla="*/ 38 h 151"/>
              <a:gd name="T42" fmla="*/ 22 w 151"/>
              <a:gd name="T43" fmla="*/ 23 h 151"/>
              <a:gd name="T44" fmla="*/ 38 w 151"/>
              <a:gd name="T45" fmla="*/ 10 h 151"/>
              <a:gd name="T46" fmla="*/ 56 w 151"/>
              <a:gd name="T47" fmla="*/ 3 h 151"/>
              <a:gd name="T48" fmla="*/ 76 w 151"/>
              <a:gd name="T4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" h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" name="Freeform 238"/>
          <p:cNvSpPr/>
          <p:nvPr/>
        </p:nvSpPr>
        <p:spPr bwMode="auto">
          <a:xfrm>
            <a:off x="6107906" y="1781504"/>
            <a:ext cx="131763" cy="131762"/>
          </a:xfrm>
          <a:custGeom>
            <a:avLst/>
            <a:gdLst>
              <a:gd name="T0" fmla="*/ 41 w 83"/>
              <a:gd name="T1" fmla="*/ 0 h 83"/>
              <a:gd name="T2" fmla="*/ 55 w 83"/>
              <a:gd name="T3" fmla="*/ 2 h 83"/>
              <a:gd name="T4" fmla="*/ 67 w 83"/>
              <a:gd name="T5" fmla="*/ 8 h 83"/>
              <a:gd name="T6" fmla="*/ 75 w 83"/>
              <a:gd name="T7" fmla="*/ 18 h 83"/>
              <a:gd name="T8" fmla="*/ 81 w 83"/>
              <a:gd name="T9" fmla="*/ 29 h 83"/>
              <a:gd name="T10" fmla="*/ 83 w 83"/>
              <a:gd name="T11" fmla="*/ 42 h 83"/>
              <a:gd name="T12" fmla="*/ 81 w 83"/>
              <a:gd name="T13" fmla="*/ 55 h 83"/>
              <a:gd name="T14" fmla="*/ 75 w 83"/>
              <a:gd name="T15" fmla="*/ 66 h 83"/>
              <a:gd name="T16" fmla="*/ 67 w 83"/>
              <a:gd name="T17" fmla="*/ 75 h 83"/>
              <a:gd name="T18" fmla="*/ 55 w 83"/>
              <a:gd name="T19" fmla="*/ 81 h 83"/>
              <a:gd name="T20" fmla="*/ 41 w 83"/>
              <a:gd name="T21" fmla="*/ 83 h 83"/>
              <a:gd name="T22" fmla="*/ 28 w 83"/>
              <a:gd name="T23" fmla="*/ 81 h 83"/>
              <a:gd name="T24" fmla="*/ 17 w 83"/>
              <a:gd name="T25" fmla="*/ 75 h 83"/>
              <a:gd name="T26" fmla="*/ 8 w 83"/>
              <a:gd name="T27" fmla="*/ 66 h 83"/>
              <a:gd name="T28" fmla="*/ 2 w 83"/>
              <a:gd name="T29" fmla="*/ 55 h 83"/>
              <a:gd name="T30" fmla="*/ 0 w 83"/>
              <a:gd name="T31" fmla="*/ 42 h 83"/>
              <a:gd name="T32" fmla="*/ 2 w 83"/>
              <a:gd name="T33" fmla="*/ 29 h 83"/>
              <a:gd name="T34" fmla="*/ 8 w 83"/>
              <a:gd name="T35" fmla="*/ 18 h 83"/>
              <a:gd name="T36" fmla="*/ 17 w 83"/>
              <a:gd name="T37" fmla="*/ 8 h 83"/>
              <a:gd name="T38" fmla="*/ 28 w 83"/>
              <a:gd name="T39" fmla="*/ 2 h 83"/>
              <a:gd name="T40" fmla="*/ 41 w 83"/>
              <a:gd name="T41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83">
                <a:moveTo>
                  <a:pt x="41" y="0"/>
                </a:moveTo>
                <a:lnTo>
                  <a:pt x="55" y="2"/>
                </a:lnTo>
                <a:lnTo>
                  <a:pt x="67" y="8"/>
                </a:lnTo>
                <a:lnTo>
                  <a:pt x="75" y="18"/>
                </a:lnTo>
                <a:lnTo>
                  <a:pt x="81" y="29"/>
                </a:lnTo>
                <a:lnTo>
                  <a:pt x="83" y="42"/>
                </a:lnTo>
                <a:lnTo>
                  <a:pt x="81" y="55"/>
                </a:lnTo>
                <a:lnTo>
                  <a:pt x="75" y="66"/>
                </a:lnTo>
                <a:lnTo>
                  <a:pt x="67" y="75"/>
                </a:lnTo>
                <a:lnTo>
                  <a:pt x="55" y="81"/>
                </a:lnTo>
                <a:lnTo>
                  <a:pt x="41" y="83"/>
                </a:lnTo>
                <a:lnTo>
                  <a:pt x="28" y="81"/>
                </a:lnTo>
                <a:lnTo>
                  <a:pt x="17" y="75"/>
                </a:lnTo>
                <a:lnTo>
                  <a:pt x="8" y="66"/>
                </a:lnTo>
                <a:lnTo>
                  <a:pt x="2" y="55"/>
                </a:lnTo>
                <a:lnTo>
                  <a:pt x="0" y="42"/>
                </a:lnTo>
                <a:lnTo>
                  <a:pt x="2" y="29"/>
                </a:lnTo>
                <a:lnTo>
                  <a:pt x="8" y="18"/>
                </a:lnTo>
                <a:lnTo>
                  <a:pt x="17" y="8"/>
                </a:lnTo>
                <a:lnTo>
                  <a:pt x="28" y="2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" name="Freeform 201"/>
          <p:cNvSpPr/>
          <p:nvPr/>
        </p:nvSpPr>
        <p:spPr bwMode="auto">
          <a:xfrm>
            <a:off x="7982510" y="2274716"/>
            <a:ext cx="699615" cy="1013325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" name="Freeform 224"/>
          <p:cNvSpPr/>
          <p:nvPr/>
        </p:nvSpPr>
        <p:spPr bwMode="auto">
          <a:xfrm>
            <a:off x="8053391" y="2781379"/>
            <a:ext cx="280896" cy="441033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" name="Freeform 225"/>
          <p:cNvSpPr/>
          <p:nvPr/>
        </p:nvSpPr>
        <p:spPr bwMode="auto">
          <a:xfrm>
            <a:off x="8334287" y="2781379"/>
            <a:ext cx="278271" cy="441033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" name="Freeform 226"/>
          <p:cNvSpPr/>
          <p:nvPr/>
        </p:nvSpPr>
        <p:spPr bwMode="auto">
          <a:xfrm>
            <a:off x="8256844" y="2836507"/>
            <a:ext cx="73505" cy="73505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" name="Freeform 227"/>
          <p:cNvSpPr/>
          <p:nvPr/>
        </p:nvSpPr>
        <p:spPr bwMode="auto">
          <a:xfrm>
            <a:off x="8318535" y="2908700"/>
            <a:ext cx="57755" cy="57755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7" name="Freeform 228"/>
          <p:cNvSpPr/>
          <p:nvPr/>
        </p:nvSpPr>
        <p:spPr bwMode="auto">
          <a:xfrm>
            <a:off x="8296221" y="3004520"/>
            <a:ext cx="36753" cy="35440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8" name="Freeform 229"/>
          <p:cNvSpPr/>
          <p:nvPr/>
        </p:nvSpPr>
        <p:spPr bwMode="auto">
          <a:xfrm>
            <a:off x="8355288" y="3113465"/>
            <a:ext cx="59068" cy="5906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9" name="Freeform 230"/>
          <p:cNvSpPr/>
          <p:nvPr/>
        </p:nvSpPr>
        <p:spPr bwMode="auto">
          <a:xfrm>
            <a:off x="8401229" y="3039960"/>
            <a:ext cx="35441" cy="36753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80" name="Group 687"/>
          <p:cNvGrpSpPr/>
          <p:nvPr/>
        </p:nvGrpSpPr>
        <p:grpSpPr>
          <a:xfrm>
            <a:off x="7988217" y="4322537"/>
            <a:ext cx="699615" cy="1013325"/>
            <a:chOff x="9240252" y="2718699"/>
            <a:chExt cx="642019" cy="929903"/>
          </a:xfrm>
          <a:solidFill>
            <a:schemeClr val="accent2"/>
          </a:solidFill>
        </p:grpSpPr>
        <p:sp>
          <p:nvSpPr>
            <p:cNvPr id="81" name="Freeform 201"/>
            <p:cNvSpPr/>
            <p:nvPr/>
          </p:nvSpPr>
          <p:spPr bwMode="auto">
            <a:xfrm>
              <a:off x="9240252" y="2718699"/>
              <a:ext cx="642019" cy="929903"/>
            </a:xfrm>
            <a:custGeom>
              <a:avLst/>
              <a:gdLst>
                <a:gd name="T0" fmla="*/ 300 w 533"/>
                <a:gd name="T1" fmla="*/ 0 h 772"/>
                <a:gd name="T2" fmla="*/ 300 w 533"/>
                <a:gd name="T3" fmla="*/ 0 h 772"/>
                <a:gd name="T4" fmla="*/ 367 w 533"/>
                <a:gd name="T5" fmla="*/ 0 h 772"/>
                <a:gd name="T6" fmla="*/ 354 w 533"/>
                <a:gd name="T7" fmla="*/ 23 h 772"/>
                <a:gd name="T8" fmla="*/ 346 w 533"/>
                <a:gd name="T9" fmla="*/ 49 h 772"/>
                <a:gd name="T10" fmla="*/ 343 w 533"/>
                <a:gd name="T11" fmla="*/ 75 h 772"/>
                <a:gd name="T12" fmla="*/ 344 w 533"/>
                <a:gd name="T13" fmla="*/ 106 h 772"/>
                <a:gd name="T14" fmla="*/ 344 w 533"/>
                <a:gd name="T15" fmla="*/ 161 h 772"/>
                <a:gd name="T16" fmla="*/ 344 w 533"/>
                <a:gd name="T17" fmla="*/ 336 h 772"/>
                <a:gd name="T18" fmla="*/ 379 w 533"/>
                <a:gd name="T19" fmla="*/ 349 h 772"/>
                <a:gd name="T20" fmla="*/ 413 w 533"/>
                <a:gd name="T21" fmla="*/ 367 h 772"/>
                <a:gd name="T22" fmla="*/ 443 w 533"/>
                <a:gd name="T23" fmla="*/ 390 h 772"/>
                <a:gd name="T24" fmla="*/ 470 w 533"/>
                <a:gd name="T25" fmla="*/ 417 h 772"/>
                <a:gd name="T26" fmla="*/ 492 w 533"/>
                <a:gd name="T27" fmla="*/ 446 h 772"/>
                <a:gd name="T28" fmla="*/ 509 w 533"/>
                <a:gd name="T29" fmla="*/ 479 h 772"/>
                <a:gd name="T30" fmla="*/ 522 w 533"/>
                <a:gd name="T31" fmla="*/ 514 h 772"/>
                <a:gd name="T32" fmla="*/ 530 w 533"/>
                <a:gd name="T33" fmla="*/ 552 h 772"/>
                <a:gd name="T34" fmla="*/ 533 w 533"/>
                <a:gd name="T35" fmla="*/ 590 h 772"/>
                <a:gd name="T36" fmla="*/ 530 w 533"/>
                <a:gd name="T37" fmla="*/ 632 h 772"/>
                <a:gd name="T38" fmla="*/ 521 w 533"/>
                <a:gd name="T39" fmla="*/ 671 h 772"/>
                <a:gd name="T40" fmla="*/ 506 w 533"/>
                <a:gd name="T41" fmla="*/ 708 h 772"/>
                <a:gd name="T42" fmla="*/ 487 w 533"/>
                <a:gd name="T43" fmla="*/ 741 h 772"/>
                <a:gd name="T44" fmla="*/ 463 w 533"/>
                <a:gd name="T45" fmla="*/ 772 h 772"/>
                <a:gd name="T46" fmla="*/ 72 w 533"/>
                <a:gd name="T47" fmla="*/ 772 h 772"/>
                <a:gd name="T48" fmla="*/ 48 w 533"/>
                <a:gd name="T49" fmla="*/ 741 h 772"/>
                <a:gd name="T50" fmla="*/ 28 w 533"/>
                <a:gd name="T51" fmla="*/ 708 h 772"/>
                <a:gd name="T52" fmla="*/ 13 w 533"/>
                <a:gd name="T53" fmla="*/ 671 h 772"/>
                <a:gd name="T54" fmla="*/ 3 w 533"/>
                <a:gd name="T55" fmla="*/ 632 h 772"/>
                <a:gd name="T56" fmla="*/ 0 w 533"/>
                <a:gd name="T57" fmla="*/ 590 h 772"/>
                <a:gd name="T58" fmla="*/ 3 w 533"/>
                <a:gd name="T59" fmla="*/ 552 h 772"/>
                <a:gd name="T60" fmla="*/ 11 w 533"/>
                <a:gd name="T61" fmla="*/ 514 h 772"/>
                <a:gd name="T62" fmla="*/ 24 w 533"/>
                <a:gd name="T63" fmla="*/ 479 h 772"/>
                <a:gd name="T64" fmla="*/ 43 w 533"/>
                <a:gd name="T65" fmla="*/ 446 h 772"/>
                <a:gd name="T66" fmla="*/ 65 w 533"/>
                <a:gd name="T67" fmla="*/ 417 h 772"/>
                <a:gd name="T68" fmla="*/ 91 w 533"/>
                <a:gd name="T69" fmla="*/ 390 h 772"/>
                <a:gd name="T70" fmla="*/ 121 w 533"/>
                <a:gd name="T71" fmla="*/ 367 h 772"/>
                <a:gd name="T72" fmla="*/ 154 w 533"/>
                <a:gd name="T73" fmla="*/ 349 h 772"/>
                <a:gd name="T74" fmla="*/ 191 w 533"/>
                <a:gd name="T75" fmla="*/ 336 h 772"/>
                <a:gd name="T76" fmla="*/ 191 w 533"/>
                <a:gd name="T77" fmla="*/ 161 h 772"/>
                <a:gd name="T78" fmla="*/ 191 w 533"/>
                <a:gd name="T79" fmla="*/ 161 h 772"/>
                <a:gd name="T80" fmla="*/ 191 w 533"/>
                <a:gd name="T81" fmla="*/ 106 h 772"/>
                <a:gd name="T82" fmla="*/ 191 w 533"/>
                <a:gd name="T83" fmla="*/ 88 h 772"/>
                <a:gd name="T84" fmla="*/ 191 w 533"/>
                <a:gd name="T85" fmla="*/ 72 h 772"/>
                <a:gd name="T86" fmla="*/ 190 w 533"/>
                <a:gd name="T87" fmla="*/ 57 h 772"/>
                <a:gd name="T88" fmla="*/ 187 w 533"/>
                <a:gd name="T89" fmla="*/ 43 h 772"/>
                <a:gd name="T90" fmla="*/ 182 w 533"/>
                <a:gd name="T91" fmla="*/ 30 h 772"/>
                <a:gd name="T92" fmla="*/ 173 w 533"/>
                <a:gd name="T93" fmla="*/ 15 h 772"/>
                <a:gd name="T94" fmla="*/ 159 w 533"/>
                <a:gd name="T95" fmla="*/ 0 h 772"/>
                <a:gd name="T96" fmla="*/ 300 w 533"/>
                <a:gd name="T97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" h="772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2" name="Freeform 224"/>
            <p:cNvSpPr/>
            <p:nvPr/>
          </p:nvSpPr>
          <p:spPr bwMode="auto">
            <a:xfrm>
              <a:off x="9305298" y="3183651"/>
              <a:ext cx="257771" cy="404725"/>
            </a:xfrm>
            <a:custGeom>
              <a:avLst/>
              <a:gdLst>
                <a:gd name="T0" fmla="*/ 213 w 214"/>
                <a:gd name="T1" fmla="*/ 0 h 336"/>
                <a:gd name="T2" fmla="*/ 214 w 214"/>
                <a:gd name="T3" fmla="*/ 0 h 336"/>
                <a:gd name="T4" fmla="*/ 214 w 214"/>
                <a:gd name="T5" fmla="*/ 336 h 336"/>
                <a:gd name="T6" fmla="*/ 39 w 214"/>
                <a:gd name="T7" fmla="*/ 336 h 336"/>
                <a:gd name="T8" fmla="*/ 23 w 214"/>
                <a:gd name="T9" fmla="*/ 309 h 336"/>
                <a:gd name="T10" fmla="*/ 11 w 214"/>
                <a:gd name="T11" fmla="*/ 279 h 336"/>
                <a:gd name="T12" fmla="*/ 3 w 214"/>
                <a:gd name="T13" fmla="*/ 247 h 336"/>
                <a:gd name="T14" fmla="*/ 0 w 214"/>
                <a:gd name="T15" fmla="*/ 213 h 336"/>
                <a:gd name="T16" fmla="*/ 3 w 214"/>
                <a:gd name="T17" fmla="*/ 179 h 336"/>
                <a:gd name="T18" fmla="*/ 11 w 214"/>
                <a:gd name="T19" fmla="*/ 145 h 336"/>
                <a:gd name="T20" fmla="*/ 24 w 214"/>
                <a:gd name="T21" fmla="*/ 115 h 336"/>
                <a:gd name="T22" fmla="*/ 41 w 214"/>
                <a:gd name="T23" fmla="*/ 88 h 336"/>
                <a:gd name="T24" fmla="*/ 63 w 214"/>
                <a:gd name="T25" fmla="*/ 62 h 336"/>
                <a:gd name="T26" fmla="*/ 87 w 214"/>
                <a:gd name="T27" fmla="*/ 41 h 336"/>
                <a:gd name="T28" fmla="*/ 115 w 214"/>
                <a:gd name="T29" fmla="*/ 24 h 336"/>
                <a:gd name="T30" fmla="*/ 146 w 214"/>
                <a:gd name="T31" fmla="*/ 12 h 336"/>
                <a:gd name="T32" fmla="*/ 178 w 214"/>
                <a:gd name="T33" fmla="*/ 3 h 336"/>
                <a:gd name="T34" fmla="*/ 213 w 214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" h="336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3" name="Freeform 225"/>
            <p:cNvSpPr/>
            <p:nvPr/>
          </p:nvSpPr>
          <p:spPr bwMode="auto">
            <a:xfrm>
              <a:off x="9563069" y="3183651"/>
              <a:ext cx="255362" cy="404725"/>
            </a:xfrm>
            <a:custGeom>
              <a:avLst/>
              <a:gdLst>
                <a:gd name="T0" fmla="*/ 0 w 212"/>
                <a:gd name="T1" fmla="*/ 0 h 336"/>
                <a:gd name="T2" fmla="*/ 34 w 212"/>
                <a:gd name="T3" fmla="*/ 3 h 336"/>
                <a:gd name="T4" fmla="*/ 67 w 212"/>
                <a:gd name="T5" fmla="*/ 12 h 336"/>
                <a:gd name="T6" fmla="*/ 97 w 212"/>
                <a:gd name="T7" fmla="*/ 25 h 336"/>
                <a:gd name="T8" fmla="*/ 125 w 212"/>
                <a:gd name="T9" fmla="*/ 42 h 336"/>
                <a:gd name="T10" fmla="*/ 150 w 212"/>
                <a:gd name="T11" fmla="*/ 63 h 336"/>
                <a:gd name="T12" fmla="*/ 171 w 212"/>
                <a:gd name="T13" fmla="*/ 88 h 336"/>
                <a:gd name="T14" fmla="*/ 188 w 212"/>
                <a:gd name="T15" fmla="*/ 115 h 336"/>
                <a:gd name="T16" fmla="*/ 201 w 212"/>
                <a:gd name="T17" fmla="*/ 146 h 336"/>
                <a:gd name="T18" fmla="*/ 209 w 212"/>
                <a:gd name="T19" fmla="*/ 179 h 336"/>
                <a:gd name="T20" fmla="*/ 212 w 212"/>
                <a:gd name="T21" fmla="*/ 213 h 336"/>
                <a:gd name="T22" fmla="*/ 209 w 212"/>
                <a:gd name="T23" fmla="*/ 247 h 336"/>
                <a:gd name="T24" fmla="*/ 202 w 212"/>
                <a:gd name="T25" fmla="*/ 279 h 336"/>
                <a:gd name="T26" fmla="*/ 189 w 212"/>
                <a:gd name="T27" fmla="*/ 309 h 336"/>
                <a:gd name="T28" fmla="*/ 172 w 212"/>
                <a:gd name="T29" fmla="*/ 336 h 336"/>
                <a:gd name="T30" fmla="*/ 0 w 212"/>
                <a:gd name="T31" fmla="*/ 336 h 336"/>
                <a:gd name="T32" fmla="*/ 0 w 212"/>
                <a:gd name="T3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336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4" name="Freeform 226"/>
            <p:cNvSpPr/>
            <p:nvPr/>
          </p:nvSpPr>
          <p:spPr bwMode="auto">
            <a:xfrm>
              <a:off x="9492001" y="3234241"/>
              <a:ext cx="67454" cy="67454"/>
            </a:xfrm>
            <a:custGeom>
              <a:avLst/>
              <a:gdLst>
                <a:gd name="T0" fmla="*/ 27 w 56"/>
                <a:gd name="T1" fmla="*/ 0 h 56"/>
                <a:gd name="T2" fmla="*/ 39 w 56"/>
                <a:gd name="T3" fmla="*/ 2 h 56"/>
                <a:gd name="T4" fmla="*/ 48 w 56"/>
                <a:gd name="T5" fmla="*/ 8 h 56"/>
                <a:gd name="T6" fmla="*/ 54 w 56"/>
                <a:gd name="T7" fmla="*/ 17 h 56"/>
                <a:gd name="T8" fmla="*/ 56 w 56"/>
                <a:gd name="T9" fmla="*/ 28 h 56"/>
                <a:gd name="T10" fmla="*/ 54 w 56"/>
                <a:gd name="T11" fmla="*/ 40 h 56"/>
                <a:gd name="T12" fmla="*/ 48 w 56"/>
                <a:gd name="T13" fmla="*/ 48 h 56"/>
                <a:gd name="T14" fmla="*/ 39 w 56"/>
                <a:gd name="T15" fmla="*/ 54 h 56"/>
                <a:gd name="T16" fmla="*/ 27 w 56"/>
                <a:gd name="T17" fmla="*/ 56 h 56"/>
                <a:gd name="T18" fmla="*/ 16 w 56"/>
                <a:gd name="T19" fmla="*/ 54 h 56"/>
                <a:gd name="T20" fmla="*/ 8 w 56"/>
                <a:gd name="T21" fmla="*/ 48 h 56"/>
                <a:gd name="T22" fmla="*/ 2 w 56"/>
                <a:gd name="T23" fmla="*/ 40 h 56"/>
                <a:gd name="T24" fmla="*/ 0 w 56"/>
                <a:gd name="T25" fmla="*/ 28 h 56"/>
                <a:gd name="T26" fmla="*/ 2 w 56"/>
                <a:gd name="T27" fmla="*/ 17 h 56"/>
                <a:gd name="T28" fmla="*/ 8 w 56"/>
                <a:gd name="T29" fmla="*/ 8 h 56"/>
                <a:gd name="T30" fmla="*/ 16 w 56"/>
                <a:gd name="T31" fmla="*/ 2 h 56"/>
                <a:gd name="T32" fmla="*/ 27 w 5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5" name="Freeform 227"/>
            <p:cNvSpPr/>
            <p:nvPr/>
          </p:nvSpPr>
          <p:spPr bwMode="auto">
            <a:xfrm>
              <a:off x="9548614" y="3300490"/>
              <a:ext cx="53000" cy="53000"/>
            </a:xfrm>
            <a:custGeom>
              <a:avLst/>
              <a:gdLst>
                <a:gd name="T0" fmla="*/ 22 w 44"/>
                <a:gd name="T1" fmla="*/ 0 h 44"/>
                <a:gd name="T2" fmla="*/ 31 w 44"/>
                <a:gd name="T3" fmla="*/ 2 h 44"/>
                <a:gd name="T4" fmla="*/ 38 w 44"/>
                <a:gd name="T5" fmla="*/ 7 h 44"/>
                <a:gd name="T6" fmla="*/ 42 w 44"/>
                <a:gd name="T7" fmla="*/ 14 h 44"/>
                <a:gd name="T8" fmla="*/ 44 w 44"/>
                <a:gd name="T9" fmla="*/ 22 h 44"/>
                <a:gd name="T10" fmla="*/ 42 w 44"/>
                <a:gd name="T11" fmla="*/ 31 h 44"/>
                <a:gd name="T12" fmla="*/ 38 w 44"/>
                <a:gd name="T13" fmla="*/ 38 h 44"/>
                <a:gd name="T14" fmla="*/ 31 w 44"/>
                <a:gd name="T15" fmla="*/ 42 h 44"/>
                <a:gd name="T16" fmla="*/ 22 w 44"/>
                <a:gd name="T17" fmla="*/ 44 h 44"/>
                <a:gd name="T18" fmla="*/ 14 w 44"/>
                <a:gd name="T19" fmla="*/ 42 h 44"/>
                <a:gd name="T20" fmla="*/ 7 w 44"/>
                <a:gd name="T21" fmla="*/ 38 h 44"/>
                <a:gd name="T22" fmla="*/ 2 w 44"/>
                <a:gd name="T23" fmla="*/ 31 h 44"/>
                <a:gd name="T24" fmla="*/ 0 w 44"/>
                <a:gd name="T25" fmla="*/ 22 h 44"/>
                <a:gd name="T26" fmla="*/ 2 w 44"/>
                <a:gd name="T27" fmla="*/ 14 h 44"/>
                <a:gd name="T28" fmla="*/ 7 w 44"/>
                <a:gd name="T29" fmla="*/ 7 h 44"/>
                <a:gd name="T30" fmla="*/ 14 w 44"/>
                <a:gd name="T31" fmla="*/ 2 h 44"/>
                <a:gd name="T32" fmla="*/ 22 w 44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6" name="Freeform 228"/>
            <p:cNvSpPr/>
            <p:nvPr/>
          </p:nvSpPr>
          <p:spPr bwMode="auto">
            <a:xfrm>
              <a:off x="9528137" y="3388422"/>
              <a:ext cx="33727" cy="32522"/>
            </a:xfrm>
            <a:custGeom>
              <a:avLst/>
              <a:gdLst>
                <a:gd name="T0" fmla="*/ 14 w 28"/>
                <a:gd name="T1" fmla="*/ 0 h 27"/>
                <a:gd name="T2" fmla="*/ 18 w 28"/>
                <a:gd name="T3" fmla="*/ 1 h 27"/>
                <a:gd name="T4" fmla="*/ 22 w 28"/>
                <a:gd name="T5" fmla="*/ 3 h 27"/>
                <a:gd name="T6" fmla="*/ 25 w 28"/>
                <a:gd name="T7" fmla="*/ 5 h 27"/>
                <a:gd name="T8" fmla="*/ 27 w 28"/>
                <a:gd name="T9" fmla="*/ 9 h 27"/>
                <a:gd name="T10" fmla="*/ 28 w 28"/>
                <a:gd name="T11" fmla="*/ 14 h 27"/>
                <a:gd name="T12" fmla="*/ 27 w 28"/>
                <a:gd name="T13" fmla="*/ 18 h 27"/>
                <a:gd name="T14" fmla="*/ 25 w 28"/>
                <a:gd name="T15" fmla="*/ 22 h 27"/>
                <a:gd name="T16" fmla="*/ 22 w 28"/>
                <a:gd name="T17" fmla="*/ 24 h 27"/>
                <a:gd name="T18" fmla="*/ 18 w 28"/>
                <a:gd name="T19" fmla="*/ 26 h 27"/>
                <a:gd name="T20" fmla="*/ 14 w 28"/>
                <a:gd name="T21" fmla="*/ 27 h 27"/>
                <a:gd name="T22" fmla="*/ 10 w 28"/>
                <a:gd name="T23" fmla="*/ 26 h 27"/>
                <a:gd name="T24" fmla="*/ 6 w 28"/>
                <a:gd name="T25" fmla="*/ 24 h 27"/>
                <a:gd name="T26" fmla="*/ 2 w 28"/>
                <a:gd name="T27" fmla="*/ 22 h 27"/>
                <a:gd name="T28" fmla="*/ 0 w 28"/>
                <a:gd name="T29" fmla="*/ 18 h 27"/>
                <a:gd name="T30" fmla="*/ 0 w 28"/>
                <a:gd name="T31" fmla="*/ 14 h 27"/>
                <a:gd name="T32" fmla="*/ 0 w 28"/>
                <a:gd name="T33" fmla="*/ 9 h 27"/>
                <a:gd name="T34" fmla="*/ 2 w 28"/>
                <a:gd name="T35" fmla="*/ 5 h 27"/>
                <a:gd name="T36" fmla="*/ 6 w 28"/>
                <a:gd name="T37" fmla="*/ 3 h 27"/>
                <a:gd name="T38" fmla="*/ 10 w 28"/>
                <a:gd name="T39" fmla="*/ 1 h 27"/>
                <a:gd name="T40" fmla="*/ 14 w 28"/>
                <a:gd name="T4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7" name="Freeform 229"/>
            <p:cNvSpPr/>
            <p:nvPr/>
          </p:nvSpPr>
          <p:spPr bwMode="auto">
            <a:xfrm>
              <a:off x="9582341" y="3488398"/>
              <a:ext cx="54205" cy="54204"/>
            </a:xfrm>
            <a:custGeom>
              <a:avLst/>
              <a:gdLst>
                <a:gd name="T0" fmla="*/ 22 w 45"/>
                <a:gd name="T1" fmla="*/ 0 h 45"/>
                <a:gd name="T2" fmla="*/ 31 w 45"/>
                <a:gd name="T3" fmla="*/ 2 h 45"/>
                <a:gd name="T4" fmla="*/ 39 w 45"/>
                <a:gd name="T5" fmla="*/ 6 h 45"/>
                <a:gd name="T6" fmla="*/ 44 w 45"/>
                <a:gd name="T7" fmla="*/ 13 h 45"/>
                <a:gd name="T8" fmla="*/ 45 w 45"/>
                <a:gd name="T9" fmla="*/ 22 h 45"/>
                <a:gd name="T10" fmla="*/ 44 w 45"/>
                <a:gd name="T11" fmla="*/ 30 h 45"/>
                <a:gd name="T12" fmla="*/ 39 w 45"/>
                <a:gd name="T13" fmla="*/ 37 h 45"/>
                <a:gd name="T14" fmla="*/ 31 w 45"/>
                <a:gd name="T15" fmla="*/ 42 h 45"/>
                <a:gd name="T16" fmla="*/ 22 w 45"/>
                <a:gd name="T17" fmla="*/ 45 h 45"/>
                <a:gd name="T18" fmla="*/ 14 w 45"/>
                <a:gd name="T19" fmla="*/ 42 h 45"/>
                <a:gd name="T20" fmla="*/ 7 w 45"/>
                <a:gd name="T21" fmla="*/ 37 h 45"/>
                <a:gd name="T22" fmla="*/ 2 w 45"/>
                <a:gd name="T23" fmla="*/ 30 h 45"/>
                <a:gd name="T24" fmla="*/ 0 w 45"/>
                <a:gd name="T25" fmla="*/ 22 h 45"/>
                <a:gd name="T26" fmla="*/ 2 w 45"/>
                <a:gd name="T27" fmla="*/ 13 h 45"/>
                <a:gd name="T28" fmla="*/ 7 w 45"/>
                <a:gd name="T29" fmla="*/ 6 h 45"/>
                <a:gd name="T30" fmla="*/ 14 w 45"/>
                <a:gd name="T31" fmla="*/ 2 h 45"/>
                <a:gd name="T32" fmla="*/ 22 w 4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8" name="Freeform 230"/>
            <p:cNvSpPr/>
            <p:nvPr/>
          </p:nvSpPr>
          <p:spPr bwMode="auto">
            <a:xfrm>
              <a:off x="9624500" y="3420944"/>
              <a:ext cx="32523" cy="33727"/>
            </a:xfrm>
            <a:custGeom>
              <a:avLst/>
              <a:gdLst>
                <a:gd name="T0" fmla="*/ 13 w 27"/>
                <a:gd name="T1" fmla="*/ 0 h 28"/>
                <a:gd name="T2" fmla="*/ 18 w 27"/>
                <a:gd name="T3" fmla="*/ 1 h 28"/>
                <a:gd name="T4" fmla="*/ 21 w 27"/>
                <a:gd name="T5" fmla="*/ 3 h 28"/>
                <a:gd name="T6" fmla="*/ 24 w 27"/>
                <a:gd name="T7" fmla="*/ 6 h 28"/>
                <a:gd name="T8" fmla="*/ 26 w 27"/>
                <a:gd name="T9" fmla="*/ 9 h 28"/>
                <a:gd name="T10" fmla="*/ 27 w 27"/>
                <a:gd name="T11" fmla="*/ 14 h 28"/>
                <a:gd name="T12" fmla="*/ 26 w 27"/>
                <a:gd name="T13" fmla="*/ 18 h 28"/>
                <a:gd name="T14" fmla="*/ 24 w 27"/>
                <a:gd name="T15" fmla="*/ 22 h 28"/>
                <a:gd name="T16" fmla="*/ 21 w 27"/>
                <a:gd name="T17" fmla="*/ 25 h 28"/>
                <a:gd name="T18" fmla="*/ 18 w 27"/>
                <a:gd name="T19" fmla="*/ 28 h 28"/>
                <a:gd name="T20" fmla="*/ 13 w 27"/>
                <a:gd name="T21" fmla="*/ 28 h 28"/>
                <a:gd name="T22" fmla="*/ 9 w 27"/>
                <a:gd name="T23" fmla="*/ 28 h 28"/>
                <a:gd name="T24" fmla="*/ 5 w 27"/>
                <a:gd name="T25" fmla="*/ 25 h 28"/>
                <a:gd name="T26" fmla="*/ 2 w 27"/>
                <a:gd name="T27" fmla="*/ 22 h 28"/>
                <a:gd name="T28" fmla="*/ 1 w 27"/>
                <a:gd name="T29" fmla="*/ 18 h 28"/>
                <a:gd name="T30" fmla="*/ 0 w 27"/>
                <a:gd name="T31" fmla="*/ 14 h 28"/>
                <a:gd name="T32" fmla="*/ 1 w 27"/>
                <a:gd name="T33" fmla="*/ 9 h 28"/>
                <a:gd name="T34" fmla="*/ 2 w 27"/>
                <a:gd name="T35" fmla="*/ 6 h 28"/>
                <a:gd name="T36" fmla="*/ 5 w 27"/>
                <a:gd name="T37" fmla="*/ 3 h 28"/>
                <a:gd name="T38" fmla="*/ 9 w 27"/>
                <a:gd name="T39" fmla="*/ 1 h 28"/>
                <a:gd name="T40" fmla="*/ 13 w 27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89" name="Freeform 201"/>
          <p:cNvSpPr/>
          <p:nvPr/>
        </p:nvSpPr>
        <p:spPr bwMode="auto">
          <a:xfrm>
            <a:off x="3504168" y="2274716"/>
            <a:ext cx="699615" cy="1013325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0" name="Freeform 224"/>
          <p:cNvSpPr/>
          <p:nvPr/>
        </p:nvSpPr>
        <p:spPr bwMode="auto">
          <a:xfrm>
            <a:off x="3575049" y="2781379"/>
            <a:ext cx="280896" cy="441033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1" name="Freeform 225"/>
          <p:cNvSpPr/>
          <p:nvPr/>
        </p:nvSpPr>
        <p:spPr bwMode="auto">
          <a:xfrm>
            <a:off x="3855945" y="2781379"/>
            <a:ext cx="278271" cy="441033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2" name="Freeform 226"/>
          <p:cNvSpPr/>
          <p:nvPr/>
        </p:nvSpPr>
        <p:spPr bwMode="auto">
          <a:xfrm>
            <a:off x="3778502" y="2836507"/>
            <a:ext cx="73505" cy="73505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3" name="Freeform 227"/>
          <p:cNvSpPr/>
          <p:nvPr/>
        </p:nvSpPr>
        <p:spPr bwMode="auto">
          <a:xfrm>
            <a:off x="3840193" y="2908700"/>
            <a:ext cx="57755" cy="57755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4" name="Freeform 228"/>
          <p:cNvSpPr/>
          <p:nvPr/>
        </p:nvSpPr>
        <p:spPr bwMode="auto">
          <a:xfrm>
            <a:off x="3817879" y="3004520"/>
            <a:ext cx="36753" cy="35440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5" name="Freeform 229"/>
          <p:cNvSpPr/>
          <p:nvPr/>
        </p:nvSpPr>
        <p:spPr bwMode="auto">
          <a:xfrm>
            <a:off x="3876946" y="3113465"/>
            <a:ext cx="59068" cy="5906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6" name="Freeform 230"/>
          <p:cNvSpPr/>
          <p:nvPr/>
        </p:nvSpPr>
        <p:spPr bwMode="auto">
          <a:xfrm>
            <a:off x="3922887" y="3039960"/>
            <a:ext cx="35441" cy="36753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97" name="Group 705"/>
          <p:cNvGrpSpPr/>
          <p:nvPr/>
        </p:nvGrpSpPr>
        <p:grpSpPr>
          <a:xfrm>
            <a:off x="3509875" y="4322537"/>
            <a:ext cx="699615" cy="1013325"/>
            <a:chOff x="9240252" y="2718699"/>
            <a:chExt cx="642019" cy="929903"/>
          </a:xfrm>
          <a:solidFill>
            <a:schemeClr val="accent4"/>
          </a:solidFill>
        </p:grpSpPr>
        <p:sp>
          <p:nvSpPr>
            <p:cNvPr id="98" name="Freeform 201"/>
            <p:cNvSpPr/>
            <p:nvPr/>
          </p:nvSpPr>
          <p:spPr bwMode="auto">
            <a:xfrm>
              <a:off x="9240252" y="2718699"/>
              <a:ext cx="642019" cy="929903"/>
            </a:xfrm>
            <a:custGeom>
              <a:avLst/>
              <a:gdLst>
                <a:gd name="T0" fmla="*/ 300 w 533"/>
                <a:gd name="T1" fmla="*/ 0 h 772"/>
                <a:gd name="T2" fmla="*/ 300 w 533"/>
                <a:gd name="T3" fmla="*/ 0 h 772"/>
                <a:gd name="T4" fmla="*/ 367 w 533"/>
                <a:gd name="T5" fmla="*/ 0 h 772"/>
                <a:gd name="T6" fmla="*/ 354 w 533"/>
                <a:gd name="T7" fmla="*/ 23 h 772"/>
                <a:gd name="T8" fmla="*/ 346 w 533"/>
                <a:gd name="T9" fmla="*/ 49 h 772"/>
                <a:gd name="T10" fmla="*/ 343 w 533"/>
                <a:gd name="T11" fmla="*/ 75 h 772"/>
                <a:gd name="T12" fmla="*/ 344 w 533"/>
                <a:gd name="T13" fmla="*/ 106 h 772"/>
                <a:gd name="T14" fmla="*/ 344 w 533"/>
                <a:gd name="T15" fmla="*/ 161 h 772"/>
                <a:gd name="T16" fmla="*/ 344 w 533"/>
                <a:gd name="T17" fmla="*/ 336 h 772"/>
                <a:gd name="T18" fmla="*/ 379 w 533"/>
                <a:gd name="T19" fmla="*/ 349 h 772"/>
                <a:gd name="T20" fmla="*/ 413 w 533"/>
                <a:gd name="T21" fmla="*/ 367 h 772"/>
                <a:gd name="T22" fmla="*/ 443 w 533"/>
                <a:gd name="T23" fmla="*/ 390 h 772"/>
                <a:gd name="T24" fmla="*/ 470 w 533"/>
                <a:gd name="T25" fmla="*/ 417 h 772"/>
                <a:gd name="T26" fmla="*/ 492 w 533"/>
                <a:gd name="T27" fmla="*/ 446 h 772"/>
                <a:gd name="T28" fmla="*/ 509 w 533"/>
                <a:gd name="T29" fmla="*/ 479 h 772"/>
                <a:gd name="T30" fmla="*/ 522 w 533"/>
                <a:gd name="T31" fmla="*/ 514 h 772"/>
                <a:gd name="T32" fmla="*/ 530 w 533"/>
                <a:gd name="T33" fmla="*/ 552 h 772"/>
                <a:gd name="T34" fmla="*/ 533 w 533"/>
                <a:gd name="T35" fmla="*/ 590 h 772"/>
                <a:gd name="T36" fmla="*/ 530 w 533"/>
                <a:gd name="T37" fmla="*/ 632 h 772"/>
                <a:gd name="T38" fmla="*/ 521 w 533"/>
                <a:gd name="T39" fmla="*/ 671 h 772"/>
                <a:gd name="T40" fmla="*/ 506 w 533"/>
                <a:gd name="T41" fmla="*/ 708 h 772"/>
                <a:gd name="T42" fmla="*/ 487 w 533"/>
                <a:gd name="T43" fmla="*/ 741 h 772"/>
                <a:gd name="T44" fmla="*/ 463 w 533"/>
                <a:gd name="T45" fmla="*/ 772 h 772"/>
                <a:gd name="T46" fmla="*/ 72 w 533"/>
                <a:gd name="T47" fmla="*/ 772 h 772"/>
                <a:gd name="T48" fmla="*/ 48 w 533"/>
                <a:gd name="T49" fmla="*/ 741 h 772"/>
                <a:gd name="T50" fmla="*/ 28 w 533"/>
                <a:gd name="T51" fmla="*/ 708 h 772"/>
                <a:gd name="T52" fmla="*/ 13 w 533"/>
                <a:gd name="T53" fmla="*/ 671 h 772"/>
                <a:gd name="T54" fmla="*/ 3 w 533"/>
                <a:gd name="T55" fmla="*/ 632 h 772"/>
                <a:gd name="T56" fmla="*/ 0 w 533"/>
                <a:gd name="T57" fmla="*/ 590 h 772"/>
                <a:gd name="T58" fmla="*/ 3 w 533"/>
                <a:gd name="T59" fmla="*/ 552 h 772"/>
                <a:gd name="T60" fmla="*/ 11 w 533"/>
                <a:gd name="T61" fmla="*/ 514 h 772"/>
                <a:gd name="T62" fmla="*/ 24 w 533"/>
                <a:gd name="T63" fmla="*/ 479 h 772"/>
                <a:gd name="T64" fmla="*/ 43 w 533"/>
                <a:gd name="T65" fmla="*/ 446 h 772"/>
                <a:gd name="T66" fmla="*/ 65 w 533"/>
                <a:gd name="T67" fmla="*/ 417 h 772"/>
                <a:gd name="T68" fmla="*/ 91 w 533"/>
                <a:gd name="T69" fmla="*/ 390 h 772"/>
                <a:gd name="T70" fmla="*/ 121 w 533"/>
                <a:gd name="T71" fmla="*/ 367 h 772"/>
                <a:gd name="T72" fmla="*/ 154 w 533"/>
                <a:gd name="T73" fmla="*/ 349 h 772"/>
                <a:gd name="T74" fmla="*/ 191 w 533"/>
                <a:gd name="T75" fmla="*/ 336 h 772"/>
                <a:gd name="T76" fmla="*/ 191 w 533"/>
                <a:gd name="T77" fmla="*/ 161 h 772"/>
                <a:gd name="T78" fmla="*/ 191 w 533"/>
                <a:gd name="T79" fmla="*/ 161 h 772"/>
                <a:gd name="T80" fmla="*/ 191 w 533"/>
                <a:gd name="T81" fmla="*/ 106 h 772"/>
                <a:gd name="T82" fmla="*/ 191 w 533"/>
                <a:gd name="T83" fmla="*/ 88 h 772"/>
                <a:gd name="T84" fmla="*/ 191 w 533"/>
                <a:gd name="T85" fmla="*/ 72 h 772"/>
                <a:gd name="T86" fmla="*/ 190 w 533"/>
                <a:gd name="T87" fmla="*/ 57 h 772"/>
                <a:gd name="T88" fmla="*/ 187 w 533"/>
                <a:gd name="T89" fmla="*/ 43 h 772"/>
                <a:gd name="T90" fmla="*/ 182 w 533"/>
                <a:gd name="T91" fmla="*/ 30 h 772"/>
                <a:gd name="T92" fmla="*/ 173 w 533"/>
                <a:gd name="T93" fmla="*/ 15 h 772"/>
                <a:gd name="T94" fmla="*/ 159 w 533"/>
                <a:gd name="T95" fmla="*/ 0 h 772"/>
                <a:gd name="T96" fmla="*/ 300 w 533"/>
                <a:gd name="T97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" h="772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Freeform 224"/>
            <p:cNvSpPr/>
            <p:nvPr/>
          </p:nvSpPr>
          <p:spPr bwMode="auto">
            <a:xfrm>
              <a:off x="9305298" y="3183651"/>
              <a:ext cx="257771" cy="404725"/>
            </a:xfrm>
            <a:custGeom>
              <a:avLst/>
              <a:gdLst>
                <a:gd name="T0" fmla="*/ 213 w 214"/>
                <a:gd name="T1" fmla="*/ 0 h 336"/>
                <a:gd name="T2" fmla="*/ 214 w 214"/>
                <a:gd name="T3" fmla="*/ 0 h 336"/>
                <a:gd name="T4" fmla="*/ 214 w 214"/>
                <a:gd name="T5" fmla="*/ 336 h 336"/>
                <a:gd name="T6" fmla="*/ 39 w 214"/>
                <a:gd name="T7" fmla="*/ 336 h 336"/>
                <a:gd name="T8" fmla="*/ 23 w 214"/>
                <a:gd name="T9" fmla="*/ 309 h 336"/>
                <a:gd name="T10" fmla="*/ 11 w 214"/>
                <a:gd name="T11" fmla="*/ 279 h 336"/>
                <a:gd name="T12" fmla="*/ 3 w 214"/>
                <a:gd name="T13" fmla="*/ 247 h 336"/>
                <a:gd name="T14" fmla="*/ 0 w 214"/>
                <a:gd name="T15" fmla="*/ 213 h 336"/>
                <a:gd name="T16" fmla="*/ 3 w 214"/>
                <a:gd name="T17" fmla="*/ 179 h 336"/>
                <a:gd name="T18" fmla="*/ 11 w 214"/>
                <a:gd name="T19" fmla="*/ 145 h 336"/>
                <a:gd name="T20" fmla="*/ 24 w 214"/>
                <a:gd name="T21" fmla="*/ 115 h 336"/>
                <a:gd name="T22" fmla="*/ 41 w 214"/>
                <a:gd name="T23" fmla="*/ 88 h 336"/>
                <a:gd name="T24" fmla="*/ 63 w 214"/>
                <a:gd name="T25" fmla="*/ 62 h 336"/>
                <a:gd name="T26" fmla="*/ 87 w 214"/>
                <a:gd name="T27" fmla="*/ 41 h 336"/>
                <a:gd name="T28" fmla="*/ 115 w 214"/>
                <a:gd name="T29" fmla="*/ 24 h 336"/>
                <a:gd name="T30" fmla="*/ 146 w 214"/>
                <a:gd name="T31" fmla="*/ 12 h 336"/>
                <a:gd name="T32" fmla="*/ 178 w 214"/>
                <a:gd name="T33" fmla="*/ 3 h 336"/>
                <a:gd name="T34" fmla="*/ 213 w 214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" h="336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0" name="Freeform 225"/>
            <p:cNvSpPr/>
            <p:nvPr/>
          </p:nvSpPr>
          <p:spPr bwMode="auto">
            <a:xfrm>
              <a:off x="9563069" y="3183651"/>
              <a:ext cx="255362" cy="404725"/>
            </a:xfrm>
            <a:custGeom>
              <a:avLst/>
              <a:gdLst>
                <a:gd name="T0" fmla="*/ 0 w 212"/>
                <a:gd name="T1" fmla="*/ 0 h 336"/>
                <a:gd name="T2" fmla="*/ 34 w 212"/>
                <a:gd name="T3" fmla="*/ 3 h 336"/>
                <a:gd name="T4" fmla="*/ 67 w 212"/>
                <a:gd name="T5" fmla="*/ 12 h 336"/>
                <a:gd name="T6" fmla="*/ 97 w 212"/>
                <a:gd name="T7" fmla="*/ 25 h 336"/>
                <a:gd name="T8" fmla="*/ 125 w 212"/>
                <a:gd name="T9" fmla="*/ 42 h 336"/>
                <a:gd name="T10" fmla="*/ 150 w 212"/>
                <a:gd name="T11" fmla="*/ 63 h 336"/>
                <a:gd name="T12" fmla="*/ 171 w 212"/>
                <a:gd name="T13" fmla="*/ 88 h 336"/>
                <a:gd name="T14" fmla="*/ 188 w 212"/>
                <a:gd name="T15" fmla="*/ 115 h 336"/>
                <a:gd name="T16" fmla="*/ 201 w 212"/>
                <a:gd name="T17" fmla="*/ 146 h 336"/>
                <a:gd name="T18" fmla="*/ 209 w 212"/>
                <a:gd name="T19" fmla="*/ 179 h 336"/>
                <a:gd name="T20" fmla="*/ 212 w 212"/>
                <a:gd name="T21" fmla="*/ 213 h 336"/>
                <a:gd name="T22" fmla="*/ 209 w 212"/>
                <a:gd name="T23" fmla="*/ 247 h 336"/>
                <a:gd name="T24" fmla="*/ 202 w 212"/>
                <a:gd name="T25" fmla="*/ 279 h 336"/>
                <a:gd name="T26" fmla="*/ 189 w 212"/>
                <a:gd name="T27" fmla="*/ 309 h 336"/>
                <a:gd name="T28" fmla="*/ 172 w 212"/>
                <a:gd name="T29" fmla="*/ 336 h 336"/>
                <a:gd name="T30" fmla="*/ 0 w 212"/>
                <a:gd name="T31" fmla="*/ 336 h 336"/>
                <a:gd name="T32" fmla="*/ 0 w 212"/>
                <a:gd name="T3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336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1" name="Freeform 226"/>
            <p:cNvSpPr/>
            <p:nvPr/>
          </p:nvSpPr>
          <p:spPr bwMode="auto">
            <a:xfrm>
              <a:off x="9492001" y="3234241"/>
              <a:ext cx="67454" cy="67454"/>
            </a:xfrm>
            <a:custGeom>
              <a:avLst/>
              <a:gdLst>
                <a:gd name="T0" fmla="*/ 27 w 56"/>
                <a:gd name="T1" fmla="*/ 0 h 56"/>
                <a:gd name="T2" fmla="*/ 39 w 56"/>
                <a:gd name="T3" fmla="*/ 2 h 56"/>
                <a:gd name="T4" fmla="*/ 48 w 56"/>
                <a:gd name="T5" fmla="*/ 8 h 56"/>
                <a:gd name="T6" fmla="*/ 54 w 56"/>
                <a:gd name="T7" fmla="*/ 17 h 56"/>
                <a:gd name="T8" fmla="*/ 56 w 56"/>
                <a:gd name="T9" fmla="*/ 28 h 56"/>
                <a:gd name="T10" fmla="*/ 54 w 56"/>
                <a:gd name="T11" fmla="*/ 40 h 56"/>
                <a:gd name="T12" fmla="*/ 48 w 56"/>
                <a:gd name="T13" fmla="*/ 48 h 56"/>
                <a:gd name="T14" fmla="*/ 39 w 56"/>
                <a:gd name="T15" fmla="*/ 54 h 56"/>
                <a:gd name="T16" fmla="*/ 27 w 56"/>
                <a:gd name="T17" fmla="*/ 56 h 56"/>
                <a:gd name="T18" fmla="*/ 16 w 56"/>
                <a:gd name="T19" fmla="*/ 54 h 56"/>
                <a:gd name="T20" fmla="*/ 8 w 56"/>
                <a:gd name="T21" fmla="*/ 48 h 56"/>
                <a:gd name="T22" fmla="*/ 2 w 56"/>
                <a:gd name="T23" fmla="*/ 40 h 56"/>
                <a:gd name="T24" fmla="*/ 0 w 56"/>
                <a:gd name="T25" fmla="*/ 28 h 56"/>
                <a:gd name="T26" fmla="*/ 2 w 56"/>
                <a:gd name="T27" fmla="*/ 17 h 56"/>
                <a:gd name="T28" fmla="*/ 8 w 56"/>
                <a:gd name="T29" fmla="*/ 8 h 56"/>
                <a:gd name="T30" fmla="*/ 16 w 56"/>
                <a:gd name="T31" fmla="*/ 2 h 56"/>
                <a:gd name="T32" fmla="*/ 27 w 5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2" name="Freeform 227"/>
            <p:cNvSpPr/>
            <p:nvPr/>
          </p:nvSpPr>
          <p:spPr bwMode="auto">
            <a:xfrm>
              <a:off x="9548614" y="3300490"/>
              <a:ext cx="53000" cy="53000"/>
            </a:xfrm>
            <a:custGeom>
              <a:avLst/>
              <a:gdLst>
                <a:gd name="T0" fmla="*/ 22 w 44"/>
                <a:gd name="T1" fmla="*/ 0 h 44"/>
                <a:gd name="T2" fmla="*/ 31 w 44"/>
                <a:gd name="T3" fmla="*/ 2 h 44"/>
                <a:gd name="T4" fmla="*/ 38 w 44"/>
                <a:gd name="T5" fmla="*/ 7 h 44"/>
                <a:gd name="T6" fmla="*/ 42 w 44"/>
                <a:gd name="T7" fmla="*/ 14 h 44"/>
                <a:gd name="T8" fmla="*/ 44 w 44"/>
                <a:gd name="T9" fmla="*/ 22 h 44"/>
                <a:gd name="T10" fmla="*/ 42 w 44"/>
                <a:gd name="T11" fmla="*/ 31 h 44"/>
                <a:gd name="T12" fmla="*/ 38 w 44"/>
                <a:gd name="T13" fmla="*/ 38 h 44"/>
                <a:gd name="T14" fmla="*/ 31 w 44"/>
                <a:gd name="T15" fmla="*/ 42 h 44"/>
                <a:gd name="T16" fmla="*/ 22 w 44"/>
                <a:gd name="T17" fmla="*/ 44 h 44"/>
                <a:gd name="T18" fmla="*/ 14 w 44"/>
                <a:gd name="T19" fmla="*/ 42 h 44"/>
                <a:gd name="T20" fmla="*/ 7 w 44"/>
                <a:gd name="T21" fmla="*/ 38 h 44"/>
                <a:gd name="T22" fmla="*/ 2 w 44"/>
                <a:gd name="T23" fmla="*/ 31 h 44"/>
                <a:gd name="T24" fmla="*/ 0 w 44"/>
                <a:gd name="T25" fmla="*/ 22 h 44"/>
                <a:gd name="T26" fmla="*/ 2 w 44"/>
                <a:gd name="T27" fmla="*/ 14 h 44"/>
                <a:gd name="T28" fmla="*/ 7 w 44"/>
                <a:gd name="T29" fmla="*/ 7 h 44"/>
                <a:gd name="T30" fmla="*/ 14 w 44"/>
                <a:gd name="T31" fmla="*/ 2 h 44"/>
                <a:gd name="T32" fmla="*/ 22 w 44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3" name="Freeform 228"/>
            <p:cNvSpPr/>
            <p:nvPr/>
          </p:nvSpPr>
          <p:spPr bwMode="auto">
            <a:xfrm>
              <a:off x="9528137" y="3388422"/>
              <a:ext cx="33727" cy="32522"/>
            </a:xfrm>
            <a:custGeom>
              <a:avLst/>
              <a:gdLst>
                <a:gd name="T0" fmla="*/ 14 w 28"/>
                <a:gd name="T1" fmla="*/ 0 h 27"/>
                <a:gd name="T2" fmla="*/ 18 w 28"/>
                <a:gd name="T3" fmla="*/ 1 h 27"/>
                <a:gd name="T4" fmla="*/ 22 w 28"/>
                <a:gd name="T5" fmla="*/ 3 h 27"/>
                <a:gd name="T6" fmla="*/ 25 w 28"/>
                <a:gd name="T7" fmla="*/ 5 h 27"/>
                <a:gd name="T8" fmla="*/ 27 w 28"/>
                <a:gd name="T9" fmla="*/ 9 h 27"/>
                <a:gd name="T10" fmla="*/ 28 w 28"/>
                <a:gd name="T11" fmla="*/ 14 h 27"/>
                <a:gd name="T12" fmla="*/ 27 w 28"/>
                <a:gd name="T13" fmla="*/ 18 h 27"/>
                <a:gd name="T14" fmla="*/ 25 w 28"/>
                <a:gd name="T15" fmla="*/ 22 h 27"/>
                <a:gd name="T16" fmla="*/ 22 w 28"/>
                <a:gd name="T17" fmla="*/ 24 h 27"/>
                <a:gd name="T18" fmla="*/ 18 w 28"/>
                <a:gd name="T19" fmla="*/ 26 h 27"/>
                <a:gd name="T20" fmla="*/ 14 w 28"/>
                <a:gd name="T21" fmla="*/ 27 h 27"/>
                <a:gd name="T22" fmla="*/ 10 w 28"/>
                <a:gd name="T23" fmla="*/ 26 h 27"/>
                <a:gd name="T24" fmla="*/ 6 w 28"/>
                <a:gd name="T25" fmla="*/ 24 h 27"/>
                <a:gd name="T26" fmla="*/ 2 w 28"/>
                <a:gd name="T27" fmla="*/ 22 h 27"/>
                <a:gd name="T28" fmla="*/ 0 w 28"/>
                <a:gd name="T29" fmla="*/ 18 h 27"/>
                <a:gd name="T30" fmla="*/ 0 w 28"/>
                <a:gd name="T31" fmla="*/ 14 h 27"/>
                <a:gd name="T32" fmla="*/ 0 w 28"/>
                <a:gd name="T33" fmla="*/ 9 h 27"/>
                <a:gd name="T34" fmla="*/ 2 w 28"/>
                <a:gd name="T35" fmla="*/ 5 h 27"/>
                <a:gd name="T36" fmla="*/ 6 w 28"/>
                <a:gd name="T37" fmla="*/ 3 h 27"/>
                <a:gd name="T38" fmla="*/ 10 w 28"/>
                <a:gd name="T39" fmla="*/ 1 h 27"/>
                <a:gd name="T40" fmla="*/ 14 w 28"/>
                <a:gd name="T4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4" name="Freeform 229"/>
            <p:cNvSpPr/>
            <p:nvPr/>
          </p:nvSpPr>
          <p:spPr bwMode="auto">
            <a:xfrm>
              <a:off x="9582341" y="3488398"/>
              <a:ext cx="54205" cy="54204"/>
            </a:xfrm>
            <a:custGeom>
              <a:avLst/>
              <a:gdLst>
                <a:gd name="T0" fmla="*/ 22 w 45"/>
                <a:gd name="T1" fmla="*/ 0 h 45"/>
                <a:gd name="T2" fmla="*/ 31 w 45"/>
                <a:gd name="T3" fmla="*/ 2 h 45"/>
                <a:gd name="T4" fmla="*/ 39 w 45"/>
                <a:gd name="T5" fmla="*/ 6 h 45"/>
                <a:gd name="T6" fmla="*/ 44 w 45"/>
                <a:gd name="T7" fmla="*/ 13 h 45"/>
                <a:gd name="T8" fmla="*/ 45 w 45"/>
                <a:gd name="T9" fmla="*/ 22 h 45"/>
                <a:gd name="T10" fmla="*/ 44 w 45"/>
                <a:gd name="T11" fmla="*/ 30 h 45"/>
                <a:gd name="T12" fmla="*/ 39 w 45"/>
                <a:gd name="T13" fmla="*/ 37 h 45"/>
                <a:gd name="T14" fmla="*/ 31 w 45"/>
                <a:gd name="T15" fmla="*/ 42 h 45"/>
                <a:gd name="T16" fmla="*/ 22 w 45"/>
                <a:gd name="T17" fmla="*/ 45 h 45"/>
                <a:gd name="T18" fmla="*/ 14 w 45"/>
                <a:gd name="T19" fmla="*/ 42 h 45"/>
                <a:gd name="T20" fmla="*/ 7 w 45"/>
                <a:gd name="T21" fmla="*/ 37 h 45"/>
                <a:gd name="T22" fmla="*/ 2 w 45"/>
                <a:gd name="T23" fmla="*/ 30 h 45"/>
                <a:gd name="T24" fmla="*/ 0 w 45"/>
                <a:gd name="T25" fmla="*/ 22 h 45"/>
                <a:gd name="T26" fmla="*/ 2 w 45"/>
                <a:gd name="T27" fmla="*/ 13 h 45"/>
                <a:gd name="T28" fmla="*/ 7 w 45"/>
                <a:gd name="T29" fmla="*/ 6 h 45"/>
                <a:gd name="T30" fmla="*/ 14 w 45"/>
                <a:gd name="T31" fmla="*/ 2 h 45"/>
                <a:gd name="T32" fmla="*/ 22 w 4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5" name="Freeform 230"/>
            <p:cNvSpPr/>
            <p:nvPr/>
          </p:nvSpPr>
          <p:spPr bwMode="auto">
            <a:xfrm>
              <a:off x="9624500" y="3420944"/>
              <a:ext cx="32523" cy="33727"/>
            </a:xfrm>
            <a:custGeom>
              <a:avLst/>
              <a:gdLst>
                <a:gd name="T0" fmla="*/ 13 w 27"/>
                <a:gd name="T1" fmla="*/ 0 h 28"/>
                <a:gd name="T2" fmla="*/ 18 w 27"/>
                <a:gd name="T3" fmla="*/ 1 h 28"/>
                <a:gd name="T4" fmla="*/ 21 w 27"/>
                <a:gd name="T5" fmla="*/ 3 h 28"/>
                <a:gd name="T6" fmla="*/ 24 w 27"/>
                <a:gd name="T7" fmla="*/ 6 h 28"/>
                <a:gd name="T8" fmla="*/ 26 w 27"/>
                <a:gd name="T9" fmla="*/ 9 h 28"/>
                <a:gd name="T10" fmla="*/ 27 w 27"/>
                <a:gd name="T11" fmla="*/ 14 h 28"/>
                <a:gd name="T12" fmla="*/ 26 w 27"/>
                <a:gd name="T13" fmla="*/ 18 h 28"/>
                <a:gd name="T14" fmla="*/ 24 w 27"/>
                <a:gd name="T15" fmla="*/ 22 h 28"/>
                <a:gd name="T16" fmla="*/ 21 w 27"/>
                <a:gd name="T17" fmla="*/ 25 h 28"/>
                <a:gd name="T18" fmla="*/ 18 w 27"/>
                <a:gd name="T19" fmla="*/ 28 h 28"/>
                <a:gd name="T20" fmla="*/ 13 w 27"/>
                <a:gd name="T21" fmla="*/ 28 h 28"/>
                <a:gd name="T22" fmla="*/ 9 w 27"/>
                <a:gd name="T23" fmla="*/ 28 h 28"/>
                <a:gd name="T24" fmla="*/ 5 w 27"/>
                <a:gd name="T25" fmla="*/ 25 h 28"/>
                <a:gd name="T26" fmla="*/ 2 w 27"/>
                <a:gd name="T27" fmla="*/ 22 h 28"/>
                <a:gd name="T28" fmla="*/ 1 w 27"/>
                <a:gd name="T29" fmla="*/ 18 h 28"/>
                <a:gd name="T30" fmla="*/ 0 w 27"/>
                <a:gd name="T31" fmla="*/ 14 h 28"/>
                <a:gd name="T32" fmla="*/ 1 w 27"/>
                <a:gd name="T33" fmla="*/ 9 h 28"/>
                <a:gd name="T34" fmla="*/ 2 w 27"/>
                <a:gd name="T35" fmla="*/ 6 h 28"/>
                <a:gd name="T36" fmla="*/ 5 w 27"/>
                <a:gd name="T37" fmla="*/ 3 h 28"/>
                <a:gd name="T38" fmla="*/ 9 w 27"/>
                <a:gd name="T39" fmla="*/ 1 h 28"/>
                <a:gd name="T40" fmla="*/ 13 w 27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06" name="Arrow: Curved Down 64655"/>
          <p:cNvSpPr/>
          <p:nvPr/>
        </p:nvSpPr>
        <p:spPr>
          <a:xfrm rot="20791290">
            <a:off x="6460508" y="2420309"/>
            <a:ext cx="1469319" cy="321586"/>
          </a:xfrm>
          <a:prstGeom prst="curved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7" name="Arrow: Curved Down 717"/>
          <p:cNvSpPr/>
          <p:nvPr/>
        </p:nvSpPr>
        <p:spPr>
          <a:xfrm rot="808710" flipH="1">
            <a:off x="4253757" y="2420309"/>
            <a:ext cx="1469319" cy="321586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8" name="Arrow: Curved Down 718"/>
          <p:cNvSpPr/>
          <p:nvPr/>
        </p:nvSpPr>
        <p:spPr>
          <a:xfrm rot="1759364">
            <a:off x="6562818" y="3332642"/>
            <a:ext cx="1983769" cy="389031"/>
          </a:xfrm>
          <a:prstGeom prst="curved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9" name="Arrow: Curved Down 719"/>
          <p:cNvSpPr/>
          <p:nvPr/>
        </p:nvSpPr>
        <p:spPr>
          <a:xfrm rot="19840636" flipH="1">
            <a:off x="3678029" y="3332641"/>
            <a:ext cx="1983769" cy="389031"/>
          </a:xfrm>
          <a:prstGeom prst="curved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4194305" y="4984179"/>
            <a:ext cx="3801801" cy="6432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整顿四原则</a:t>
            </a:r>
          </a:p>
        </p:txBody>
      </p:sp>
      <p:sp>
        <p:nvSpPr>
          <p:cNvPr id="114" name="TextBox 38"/>
          <p:cNvSpPr txBox="1"/>
          <p:nvPr/>
        </p:nvSpPr>
        <p:spPr>
          <a:xfrm>
            <a:off x="699634" y="2218186"/>
            <a:ext cx="297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只存放有用的；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依使用频率，来决定放置场所和位置；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人机工程学；</a:t>
            </a:r>
          </a:p>
        </p:txBody>
      </p:sp>
      <p:sp>
        <p:nvSpPr>
          <p:cNvPr id="115" name="TextBox 39"/>
          <p:cNvSpPr txBox="1"/>
          <p:nvPr/>
        </p:nvSpPr>
        <p:spPr>
          <a:xfrm>
            <a:off x="699634" y="1936162"/>
            <a:ext cx="2630307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规定放置场所（定置）</a:t>
            </a:r>
          </a:p>
        </p:txBody>
      </p:sp>
      <p:sp>
        <p:nvSpPr>
          <p:cNvPr id="116" name="TextBox 40"/>
          <p:cNvSpPr txBox="1"/>
          <p:nvPr/>
        </p:nvSpPr>
        <p:spPr>
          <a:xfrm>
            <a:off x="719808" y="4585063"/>
            <a:ext cx="297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位置离工作现场远近；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日使用频数多少；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搬运易繁程度；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TextBox 41"/>
          <p:cNvSpPr txBox="1"/>
          <p:nvPr/>
        </p:nvSpPr>
        <p:spPr>
          <a:xfrm>
            <a:off x="719808" y="4303039"/>
            <a:ext cx="2630307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确定放置容量（定容）</a:t>
            </a:r>
          </a:p>
        </p:txBody>
      </p:sp>
      <p:sp>
        <p:nvSpPr>
          <p:cNvPr id="118" name="TextBox 42"/>
          <p:cNvSpPr txBox="1"/>
          <p:nvPr/>
        </p:nvSpPr>
        <p:spPr>
          <a:xfrm>
            <a:off x="9218002" y="2218186"/>
            <a:ext cx="297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简单、易行；      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分类放置，同类集中；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取拿方便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TextBox 43"/>
          <p:cNvSpPr txBox="1"/>
          <p:nvPr/>
        </p:nvSpPr>
        <p:spPr>
          <a:xfrm>
            <a:off x="9218002" y="1936162"/>
            <a:ext cx="2630307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规定放置方法</a:t>
            </a:r>
          </a:p>
        </p:txBody>
      </p:sp>
      <p:sp>
        <p:nvSpPr>
          <p:cNvPr id="120" name="TextBox 44"/>
          <p:cNvSpPr txBox="1"/>
          <p:nvPr/>
        </p:nvSpPr>
        <p:spPr>
          <a:xfrm>
            <a:off x="9277037" y="4506444"/>
            <a:ext cx="297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定置、定容、定法标准化；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标准内容醒目化；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3.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确定维持规定的方法；</a:t>
            </a:r>
          </a:p>
        </p:txBody>
      </p:sp>
      <p:sp>
        <p:nvSpPr>
          <p:cNvPr id="121" name="TextBox 45"/>
          <p:cNvSpPr txBox="1"/>
          <p:nvPr/>
        </p:nvSpPr>
        <p:spPr>
          <a:xfrm>
            <a:off x="9277037" y="4224420"/>
            <a:ext cx="2630307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遵守保管规则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ounded Rectangle 39"/>
          <p:cNvSpPr/>
          <p:nvPr/>
        </p:nvSpPr>
        <p:spPr>
          <a:xfrm rot="2700000">
            <a:off x="6770851" y="1671206"/>
            <a:ext cx="1543015" cy="154301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Rectangle 53"/>
          <p:cNvSpPr/>
          <p:nvPr/>
        </p:nvSpPr>
        <p:spPr>
          <a:xfrm rot="2700000">
            <a:off x="6428726" y="2220803"/>
            <a:ext cx="443881" cy="44388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TextBox 99"/>
          <p:cNvSpPr txBox="1"/>
          <p:nvPr/>
        </p:nvSpPr>
        <p:spPr>
          <a:xfrm>
            <a:off x="6421959" y="225547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76" name="Group 102"/>
          <p:cNvGrpSpPr/>
          <p:nvPr/>
        </p:nvGrpSpPr>
        <p:grpSpPr>
          <a:xfrm>
            <a:off x="7287669" y="1791559"/>
            <a:ext cx="509380" cy="445816"/>
            <a:chOff x="5162550" y="8939213"/>
            <a:chExt cx="928688" cy="812800"/>
          </a:xfrm>
          <a:solidFill>
            <a:schemeClr val="bg1"/>
          </a:solidFill>
        </p:grpSpPr>
        <p:sp>
          <p:nvSpPr>
            <p:cNvPr id="77" name="AutoShape 103"/>
            <p:cNvSpPr/>
            <p:nvPr/>
          </p:nvSpPr>
          <p:spPr bwMode="auto">
            <a:xfrm>
              <a:off x="5308600" y="9083675"/>
              <a:ext cx="333375" cy="2190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8" name="AutoShape 104"/>
            <p:cNvSpPr/>
            <p:nvPr/>
          </p:nvSpPr>
          <p:spPr bwMode="auto">
            <a:xfrm>
              <a:off x="5162550" y="8939213"/>
              <a:ext cx="928688" cy="812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79" name="Rectangle 105"/>
          <p:cNvSpPr/>
          <p:nvPr/>
        </p:nvSpPr>
        <p:spPr>
          <a:xfrm>
            <a:off x="7368408" y="2313364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80" name="Rounded Rectangle 40"/>
          <p:cNvSpPr/>
          <p:nvPr/>
        </p:nvSpPr>
        <p:spPr>
          <a:xfrm rot="2700000">
            <a:off x="6770852" y="414435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1" name="Rectangle 110"/>
          <p:cNvSpPr/>
          <p:nvPr/>
        </p:nvSpPr>
        <p:spPr>
          <a:xfrm rot="2700000">
            <a:off x="6428727" y="4693946"/>
            <a:ext cx="443881" cy="44388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2" name="TextBox 111"/>
          <p:cNvSpPr txBox="1"/>
          <p:nvPr/>
        </p:nvSpPr>
        <p:spPr>
          <a:xfrm>
            <a:off x="6421959" y="473488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83" name="Group 112"/>
          <p:cNvGrpSpPr/>
          <p:nvPr/>
        </p:nvGrpSpPr>
        <p:grpSpPr>
          <a:xfrm>
            <a:off x="7287669" y="4260981"/>
            <a:ext cx="510250" cy="509379"/>
            <a:chOff x="5162550" y="5164138"/>
            <a:chExt cx="930275" cy="928687"/>
          </a:xfrm>
          <a:solidFill>
            <a:schemeClr val="bg1"/>
          </a:solidFill>
        </p:grpSpPr>
        <p:sp>
          <p:nvSpPr>
            <p:cNvPr id="84" name="AutoShape 128"/>
            <p:cNvSpPr/>
            <p:nvPr/>
          </p:nvSpPr>
          <p:spPr bwMode="auto">
            <a:xfrm>
              <a:off x="5162550" y="5164138"/>
              <a:ext cx="930275" cy="9286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85" name="AutoShape 129"/>
            <p:cNvSpPr/>
            <p:nvPr/>
          </p:nvSpPr>
          <p:spPr bwMode="auto">
            <a:xfrm>
              <a:off x="5743575" y="5280025"/>
              <a:ext cx="231775" cy="231775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86" name="Rectangle 113"/>
          <p:cNvSpPr/>
          <p:nvPr/>
        </p:nvSpPr>
        <p:spPr>
          <a:xfrm>
            <a:off x="7430950" y="4833923"/>
            <a:ext cx="304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87" name="Rounded Rectangle 41"/>
          <p:cNvSpPr/>
          <p:nvPr/>
        </p:nvSpPr>
        <p:spPr>
          <a:xfrm rot="2700000">
            <a:off x="4237030" y="4144351"/>
            <a:ext cx="1543015" cy="154301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8" name="Rectangle 118"/>
          <p:cNvSpPr/>
          <p:nvPr/>
        </p:nvSpPr>
        <p:spPr>
          <a:xfrm rot="2700000">
            <a:off x="3891590" y="4693946"/>
            <a:ext cx="443881" cy="44388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9" name="TextBox 119"/>
          <p:cNvSpPr txBox="1"/>
          <p:nvPr/>
        </p:nvSpPr>
        <p:spPr>
          <a:xfrm>
            <a:off x="3875657" y="473488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0" name="Group 120"/>
          <p:cNvGrpSpPr/>
          <p:nvPr/>
        </p:nvGrpSpPr>
        <p:grpSpPr>
          <a:xfrm>
            <a:off x="4813490" y="4346890"/>
            <a:ext cx="350035" cy="510250"/>
            <a:chOff x="7165975" y="7021513"/>
            <a:chExt cx="638175" cy="930275"/>
          </a:xfrm>
          <a:solidFill>
            <a:schemeClr val="bg1"/>
          </a:solidFill>
        </p:grpSpPr>
        <p:sp>
          <p:nvSpPr>
            <p:cNvPr id="91" name="AutoShape 113"/>
            <p:cNvSpPr/>
            <p:nvPr/>
          </p:nvSpPr>
          <p:spPr bwMode="auto">
            <a:xfrm>
              <a:off x="7165975" y="7021513"/>
              <a:ext cx="638175" cy="9302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92" name="AutoShape 114"/>
            <p:cNvSpPr/>
            <p:nvPr/>
          </p:nvSpPr>
          <p:spPr bwMode="auto">
            <a:xfrm>
              <a:off x="7310438" y="7167563"/>
              <a:ext cx="188912" cy="1889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93" name="Rectangle 121"/>
          <p:cNvSpPr/>
          <p:nvPr/>
        </p:nvSpPr>
        <p:spPr>
          <a:xfrm>
            <a:off x="4831734" y="4937370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94" name="Rounded Rectangle 7"/>
          <p:cNvSpPr/>
          <p:nvPr/>
        </p:nvSpPr>
        <p:spPr>
          <a:xfrm rot="2700000">
            <a:off x="4233417" y="1671240"/>
            <a:ext cx="1543015" cy="154301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5" name="Rectangle 126"/>
          <p:cNvSpPr/>
          <p:nvPr/>
        </p:nvSpPr>
        <p:spPr>
          <a:xfrm rot="2700000">
            <a:off x="3891591" y="2220803"/>
            <a:ext cx="443881" cy="443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6" name="TextBox 127"/>
          <p:cNvSpPr txBox="1"/>
          <p:nvPr/>
        </p:nvSpPr>
        <p:spPr>
          <a:xfrm>
            <a:off x="3875657" y="225547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7" name="Group 128"/>
          <p:cNvGrpSpPr/>
          <p:nvPr/>
        </p:nvGrpSpPr>
        <p:grpSpPr>
          <a:xfrm>
            <a:off x="4717736" y="1727041"/>
            <a:ext cx="509379" cy="509379"/>
            <a:chOff x="7021513" y="5164138"/>
            <a:chExt cx="928687" cy="928687"/>
          </a:xfrm>
          <a:solidFill>
            <a:schemeClr val="bg1"/>
          </a:solidFill>
        </p:grpSpPr>
        <p:sp>
          <p:nvSpPr>
            <p:cNvPr id="98" name="AutoShape 126"/>
            <p:cNvSpPr/>
            <p:nvPr/>
          </p:nvSpPr>
          <p:spPr bwMode="auto">
            <a:xfrm>
              <a:off x="7021513" y="5164138"/>
              <a:ext cx="928687" cy="9286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99" name="AutoShape 127"/>
            <p:cNvSpPr/>
            <p:nvPr/>
          </p:nvSpPr>
          <p:spPr bwMode="auto">
            <a:xfrm>
              <a:off x="7397750" y="5308600"/>
              <a:ext cx="219075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00" name="Rectangle 129"/>
          <p:cNvSpPr/>
          <p:nvPr/>
        </p:nvSpPr>
        <p:spPr>
          <a:xfrm>
            <a:off x="4819979" y="2342186"/>
            <a:ext cx="304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01" name="Rounded Rectangle 4"/>
          <p:cNvSpPr/>
          <p:nvPr/>
        </p:nvSpPr>
        <p:spPr>
          <a:xfrm rot="2726101">
            <a:off x="5534914" y="290781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2" name="AutoShape 139"/>
          <p:cNvSpPr/>
          <p:nvPr/>
        </p:nvSpPr>
        <p:spPr bwMode="auto">
          <a:xfrm>
            <a:off x="5930513" y="3293001"/>
            <a:ext cx="797155" cy="772627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03" name="Metin kutusu 166"/>
          <p:cNvSpPr txBox="1"/>
          <p:nvPr/>
        </p:nvSpPr>
        <p:spPr>
          <a:xfrm>
            <a:off x="1410701" y="1727041"/>
            <a:ext cx="1880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60000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幼圆" panose="02010509060101010101" pitchFamily="49" charset="-122"/>
              </a:rPr>
              <a:t>仓库场地布置总体规划，物料、物品放置应有总体规划 </a:t>
            </a:r>
          </a:p>
        </p:txBody>
      </p:sp>
      <p:sp>
        <p:nvSpPr>
          <p:cNvPr id="104" name="Metin kutusu 168"/>
          <p:cNvSpPr txBox="1"/>
          <p:nvPr/>
        </p:nvSpPr>
        <p:spPr>
          <a:xfrm>
            <a:off x="1298943" y="4486909"/>
            <a:ext cx="2070094" cy="799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不同的生产线、工序应设牌标识</a:t>
            </a:r>
          </a:p>
        </p:txBody>
      </p:sp>
      <p:sp>
        <p:nvSpPr>
          <p:cNvPr id="105" name="Metin kutusu 170"/>
          <p:cNvSpPr txBox="1"/>
          <p:nvPr/>
        </p:nvSpPr>
        <p:spPr>
          <a:xfrm>
            <a:off x="8633435" y="1881442"/>
            <a:ext cx="2453858" cy="116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工人工作台面应整齐   文件、记录等物品放置应有规划 </a:t>
            </a:r>
            <a:endParaRPr lang="tr-TR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6" name="Metin kutusu 171"/>
          <p:cNvSpPr txBox="1"/>
          <p:nvPr/>
        </p:nvSpPr>
        <p:spPr>
          <a:xfrm>
            <a:off x="8998589" y="4700671"/>
            <a:ext cx="1723550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物料架要清洁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601862" y="3094707"/>
            <a:ext cx="5169060" cy="1331272"/>
            <a:chOff x="754220" y="3626842"/>
            <a:chExt cx="5169060" cy="1331272"/>
          </a:xfrm>
        </p:grpSpPr>
        <p:sp>
          <p:nvSpPr>
            <p:cNvPr id="8" name="文本框 7"/>
            <p:cNvSpPr txBox="1"/>
            <p:nvPr/>
          </p:nvSpPr>
          <p:spPr>
            <a:xfrm>
              <a:off x="754220" y="3626842"/>
              <a:ext cx="5016702" cy="7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点击输入您的文字内容，点击输入您的文字内容，点击输入您的文字。</a:t>
              </a:r>
              <a:endParaRPr lang="en-US" altLang="zh-CN" sz="14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4220" y="4588782"/>
              <a:ext cx="5169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</a:t>
              </a:r>
            </a:p>
          </p:txBody>
        </p:sp>
      </p:grpSp>
      <p:sp>
        <p:nvSpPr>
          <p:cNvPr id="11" name="直角三角形 10"/>
          <p:cNvSpPr/>
          <p:nvPr/>
        </p:nvSpPr>
        <p:spPr>
          <a:xfrm>
            <a:off x="650528" y="2183215"/>
            <a:ext cx="444444" cy="44444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18215" y="5138501"/>
            <a:ext cx="5059572" cy="1794303"/>
            <a:chOff x="4058919" y="4934540"/>
            <a:chExt cx="5059572" cy="1794303"/>
          </a:xfrm>
        </p:grpSpPr>
        <p:sp>
          <p:nvSpPr>
            <p:cNvPr id="13" name="直角三角形 12"/>
            <p:cNvSpPr/>
            <p:nvPr/>
          </p:nvSpPr>
          <p:spPr>
            <a:xfrm rot="20520000">
              <a:off x="5079999" y="5346236"/>
              <a:ext cx="694003" cy="318770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20280000">
              <a:off x="4058919" y="5943796"/>
              <a:ext cx="335280" cy="1922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5" name="直角三角形 14"/>
            <p:cNvSpPr/>
            <p:nvPr/>
          </p:nvSpPr>
          <p:spPr>
            <a:xfrm rot="1440000">
              <a:off x="5953759" y="4934540"/>
              <a:ext cx="121920" cy="370443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直角三角形 15"/>
            <p:cNvSpPr/>
            <p:nvPr/>
          </p:nvSpPr>
          <p:spPr>
            <a:xfrm>
              <a:off x="6207759" y="5803118"/>
              <a:ext cx="192824" cy="300975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7" name="直角三角形 16"/>
            <p:cNvSpPr/>
            <p:nvPr/>
          </p:nvSpPr>
          <p:spPr>
            <a:xfrm>
              <a:off x="5786119" y="6377339"/>
              <a:ext cx="240717" cy="18159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8" name="直角三角形 17"/>
            <p:cNvSpPr/>
            <p:nvPr/>
          </p:nvSpPr>
          <p:spPr>
            <a:xfrm rot="18480000">
              <a:off x="7270799" y="6153516"/>
              <a:ext cx="416560" cy="28408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9" name="直角三角形 18"/>
            <p:cNvSpPr/>
            <p:nvPr/>
          </p:nvSpPr>
          <p:spPr>
            <a:xfrm rot="1740000">
              <a:off x="6764358" y="6552623"/>
              <a:ext cx="327601" cy="12866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0" name="直角三角形 19"/>
            <p:cNvSpPr/>
            <p:nvPr/>
          </p:nvSpPr>
          <p:spPr>
            <a:xfrm rot="1680000">
              <a:off x="4790439" y="6307995"/>
              <a:ext cx="579120" cy="238448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1" name="直角三角形 20"/>
            <p:cNvSpPr/>
            <p:nvPr/>
          </p:nvSpPr>
          <p:spPr>
            <a:xfrm rot="20940000">
              <a:off x="8331199" y="6268565"/>
              <a:ext cx="152616" cy="20204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2" name="直角三角形 21"/>
            <p:cNvSpPr/>
            <p:nvPr/>
          </p:nvSpPr>
          <p:spPr>
            <a:xfrm rot="1800000">
              <a:off x="8667349" y="6523620"/>
              <a:ext cx="451142" cy="205223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696834" y="2108802"/>
            <a:ext cx="26019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00" b="1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清     扫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1185" y="1003253"/>
            <a:ext cx="6893935" cy="4887433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8252069" y="1384182"/>
            <a:ext cx="2238113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5000" b="1" spc="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3</a:t>
            </a:r>
            <a:endParaRPr lang="zh-CN" altLang="en-US" sz="25000" b="1" spc="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04" y="3369129"/>
            <a:ext cx="3827819" cy="2316716"/>
          </a:xfrm>
          <a:prstGeom prst="rect">
            <a:avLst/>
          </a:prstGeom>
        </p:spPr>
      </p:pic>
      <p:sp>
        <p:nvSpPr>
          <p:cNvPr id="28" name="Rounded Rectangle 11"/>
          <p:cNvSpPr/>
          <p:nvPr/>
        </p:nvSpPr>
        <p:spPr>
          <a:xfrm>
            <a:off x="1966909" y="2776008"/>
            <a:ext cx="2610841" cy="35220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2382575" y="2086479"/>
            <a:ext cx="2307785" cy="2106628"/>
          </a:xfrm>
          <a:custGeom>
            <a:avLst/>
            <a:gdLst>
              <a:gd name="T0" fmla="*/ 2244 w 2282"/>
              <a:gd name="T1" fmla="*/ 1868 h 2084"/>
              <a:gd name="T2" fmla="*/ 1631 w 2282"/>
              <a:gd name="T3" fmla="*/ 1320 h 2084"/>
              <a:gd name="T4" fmla="*/ 1588 w 2282"/>
              <a:gd name="T5" fmla="*/ 1314 h 2084"/>
              <a:gd name="T6" fmla="*/ 1569 w 2282"/>
              <a:gd name="T7" fmla="*/ 1297 h 2084"/>
              <a:gd name="T8" fmla="*/ 1556 w 2282"/>
              <a:gd name="T9" fmla="*/ 1312 h 2084"/>
              <a:gd name="T10" fmla="*/ 1521 w 2282"/>
              <a:gd name="T11" fmla="*/ 1281 h 2084"/>
              <a:gd name="T12" fmla="*/ 1383 w 2282"/>
              <a:gd name="T13" fmla="*/ 286 h 2084"/>
              <a:gd name="T14" fmla="*/ 286 w 2282"/>
              <a:gd name="T15" fmla="*/ 347 h 2084"/>
              <a:gd name="T16" fmla="*/ 347 w 2282"/>
              <a:gd name="T17" fmla="*/ 1443 h 2084"/>
              <a:gd name="T18" fmla="*/ 1422 w 2282"/>
              <a:gd name="T19" fmla="*/ 1406 h 2084"/>
              <a:gd name="T20" fmla="*/ 1450 w 2282"/>
              <a:gd name="T21" fmla="*/ 1431 h 2084"/>
              <a:gd name="T22" fmla="*/ 1436 w 2282"/>
              <a:gd name="T23" fmla="*/ 1446 h 2084"/>
              <a:gd name="T24" fmla="*/ 1455 w 2282"/>
              <a:gd name="T25" fmla="*/ 1463 h 2084"/>
              <a:gd name="T26" fmla="*/ 1466 w 2282"/>
              <a:gd name="T27" fmla="*/ 1505 h 2084"/>
              <a:gd name="T28" fmla="*/ 2078 w 2282"/>
              <a:gd name="T29" fmla="*/ 2053 h 2084"/>
              <a:gd name="T30" fmla="*/ 2197 w 2282"/>
              <a:gd name="T31" fmla="*/ 2048 h 2084"/>
              <a:gd name="T32" fmla="*/ 2252 w 2282"/>
              <a:gd name="T33" fmla="*/ 1986 h 2084"/>
              <a:gd name="T34" fmla="*/ 2244 w 2282"/>
              <a:gd name="T35" fmla="*/ 1868 h 2084"/>
              <a:gd name="T36" fmla="*/ 436 w 2282"/>
              <a:gd name="T37" fmla="*/ 1344 h 2084"/>
              <a:gd name="T38" fmla="*/ 386 w 2282"/>
              <a:gd name="T39" fmla="*/ 436 h 2084"/>
              <a:gd name="T40" fmla="*/ 1294 w 2282"/>
              <a:gd name="T41" fmla="*/ 385 h 2084"/>
              <a:gd name="T42" fmla="*/ 1344 w 2282"/>
              <a:gd name="T43" fmla="*/ 1293 h 2084"/>
              <a:gd name="T44" fmla="*/ 436 w 2282"/>
              <a:gd name="T45" fmla="*/ 1344 h 2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82" h="2084">
                <a:moveTo>
                  <a:pt x="2244" y="1868"/>
                </a:moveTo>
                <a:cubicBezTo>
                  <a:pt x="1631" y="1320"/>
                  <a:pt x="1631" y="1320"/>
                  <a:pt x="1631" y="1320"/>
                </a:cubicBezTo>
                <a:cubicBezTo>
                  <a:pt x="1614" y="1304"/>
                  <a:pt x="1601" y="1305"/>
                  <a:pt x="1588" y="1314"/>
                </a:cubicBezTo>
                <a:cubicBezTo>
                  <a:pt x="1569" y="1297"/>
                  <a:pt x="1569" y="1297"/>
                  <a:pt x="1569" y="1297"/>
                </a:cubicBezTo>
                <a:cubicBezTo>
                  <a:pt x="1556" y="1312"/>
                  <a:pt x="1556" y="1312"/>
                  <a:pt x="1556" y="1312"/>
                </a:cubicBezTo>
                <a:cubicBezTo>
                  <a:pt x="1521" y="1281"/>
                  <a:pt x="1521" y="1281"/>
                  <a:pt x="1521" y="1281"/>
                </a:cubicBezTo>
                <a:cubicBezTo>
                  <a:pt x="1721" y="966"/>
                  <a:pt x="1670" y="543"/>
                  <a:pt x="1383" y="286"/>
                </a:cubicBezTo>
                <a:cubicBezTo>
                  <a:pt x="1063" y="0"/>
                  <a:pt x="572" y="27"/>
                  <a:pt x="286" y="347"/>
                </a:cubicBezTo>
                <a:cubicBezTo>
                  <a:pt x="0" y="666"/>
                  <a:pt x="28" y="1157"/>
                  <a:pt x="347" y="1443"/>
                </a:cubicBezTo>
                <a:cubicBezTo>
                  <a:pt x="659" y="1722"/>
                  <a:pt x="1133" y="1703"/>
                  <a:pt x="1422" y="1406"/>
                </a:cubicBezTo>
                <a:cubicBezTo>
                  <a:pt x="1450" y="1431"/>
                  <a:pt x="1450" y="1431"/>
                  <a:pt x="1450" y="1431"/>
                </a:cubicBezTo>
                <a:cubicBezTo>
                  <a:pt x="1436" y="1446"/>
                  <a:pt x="1436" y="1446"/>
                  <a:pt x="1436" y="1446"/>
                </a:cubicBezTo>
                <a:cubicBezTo>
                  <a:pt x="1455" y="1463"/>
                  <a:pt x="1455" y="1463"/>
                  <a:pt x="1455" y="1463"/>
                </a:cubicBezTo>
                <a:cubicBezTo>
                  <a:pt x="1447" y="1476"/>
                  <a:pt x="1448" y="1489"/>
                  <a:pt x="1466" y="1505"/>
                </a:cubicBezTo>
                <a:cubicBezTo>
                  <a:pt x="2078" y="2053"/>
                  <a:pt x="2078" y="2053"/>
                  <a:pt x="2078" y="2053"/>
                </a:cubicBezTo>
                <a:cubicBezTo>
                  <a:pt x="2113" y="2084"/>
                  <a:pt x="2166" y="2082"/>
                  <a:pt x="2197" y="2048"/>
                </a:cubicBezTo>
                <a:cubicBezTo>
                  <a:pt x="2252" y="1986"/>
                  <a:pt x="2252" y="1986"/>
                  <a:pt x="2252" y="1986"/>
                </a:cubicBezTo>
                <a:cubicBezTo>
                  <a:pt x="2282" y="1952"/>
                  <a:pt x="2279" y="1899"/>
                  <a:pt x="2244" y="1868"/>
                </a:cubicBezTo>
                <a:close/>
                <a:moveTo>
                  <a:pt x="436" y="1344"/>
                </a:moveTo>
                <a:cubicBezTo>
                  <a:pt x="172" y="1107"/>
                  <a:pt x="149" y="701"/>
                  <a:pt x="386" y="436"/>
                </a:cubicBezTo>
                <a:cubicBezTo>
                  <a:pt x="623" y="171"/>
                  <a:pt x="1029" y="149"/>
                  <a:pt x="1294" y="385"/>
                </a:cubicBezTo>
                <a:cubicBezTo>
                  <a:pt x="1558" y="622"/>
                  <a:pt x="1581" y="1028"/>
                  <a:pt x="1344" y="1293"/>
                </a:cubicBezTo>
                <a:cubicBezTo>
                  <a:pt x="1107" y="1558"/>
                  <a:pt x="701" y="1580"/>
                  <a:pt x="436" y="13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84" tIns="45693" rIns="91384" bIns="45693" numCol="1" anchor="t" anchorCtr="0" compatLnSpc="1"/>
          <a:lstStyle/>
          <a:p>
            <a:endParaRPr lang="bg-BG" sz="2400"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833611" y="2086479"/>
            <a:ext cx="5050185" cy="69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清除工作场所的脏污（灰尘、污垢、异物等），并防止脏污的再发生，保持工作场所干净亮丽。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6026747" y="3276654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32" name="椭圆 31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3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" name="矩形 33"/>
          <p:cNvSpPr/>
          <p:nvPr/>
        </p:nvSpPr>
        <p:spPr>
          <a:xfrm>
            <a:off x="6797118" y="3352899"/>
            <a:ext cx="3983095" cy="69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保持令人心情愉快、干净亮丽的工作环境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6026747" y="4229107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36" name="椭圆 35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7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6776963" y="4303933"/>
            <a:ext cx="4086677" cy="38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减少脏污对品质的影响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6026747" y="5181560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40" name="椭圆 39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1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2" name="矩形 41"/>
          <p:cNvSpPr/>
          <p:nvPr/>
        </p:nvSpPr>
        <p:spPr>
          <a:xfrm>
            <a:off x="6776963" y="5256386"/>
            <a:ext cx="4086677" cy="38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消除微小的缺陷，排除隐患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29" grpId="0" bldLvl="0" animBg="1"/>
      <p:bldP spid="30" grpId="0"/>
      <p:bldP spid="34" grpId="0"/>
      <p:bldP spid="38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1"/>
          <p:cNvSpPr/>
          <p:nvPr/>
        </p:nvSpPr>
        <p:spPr>
          <a:xfrm>
            <a:off x="5481097" y="1944157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1" name="Freeform 32"/>
          <p:cNvSpPr/>
          <p:nvPr/>
        </p:nvSpPr>
        <p:spPr>
          <a:xfrm rot="2160000">
            <a:off x="6672299" y="2889397"/>
            <a:ext cx="328016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0" y="63362"/>
                </a:moveTo>
                <a:lnTo>
                  <a:pt x="125186" y="63362"/>
                </a:lnTo>
                <a:lnTo>
                  <a:pt x="125186" y="0"/>
                </a:lnTo>
                <a:lnTo>
                  <a:pt x="250372" y="158406"/>
                </a:lnTo>
                <a:lnTo>
                  <a:pt x="125186" y="316811"/>
                </a:lnTo>
                <a:lnTo>
                  <a:pt x="125186" y="253449"/>
                </a:lnTo>
                <a:lnTo>
                  <a:pt x="0" y="253449"/>
                </a:lnTo>
                <a:lnTo>
                  <a:pt x="0" y="6336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3361" rIns="75111" bIns="63363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2" name="Freeform 35"/>
          <p:cNvSpPr/>
          <p:nvPr/>
        </p:nvSpPr>
        <p:spPr>
          <a:xfrm>
            <a:off x="6976732" y="3030800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3" name="Freeform 37"/>
          <p:cNvSpPr/>
          <p:nvPr/>
        </p:nvSpPr>
        <p:spPr>
          <a:xfrm rot="17280000">
            <a:off x="7144856" y="4308460"/>
            <a:ext cx="328019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11" tIns="63361" rIns="1" bIns="63363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4" name="Freeform 40"/>
          <p:cNvSpPr/>
          <p:nvPr/>
        </p:nvSpPr>
        <p:spPr>
          <a:xfrm>
            <a:off x="6405451" y="4789027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5" name="Freeform 41"/>
          <p:cNvSpPr/>
          <p:nvPr/>
        </p:nvSpPr>
        <p:spPr>
          <a:xfrm>
            <a:off x="5941275" y="5196400"/>
            <a:ext cx="328019" cy="415061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12" tIns="63363" rIns="1" bIns="63363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6" name="Freeform 42"/>
          <p:cNvSpPr/>
          <p:nvPr/>
        </p:nvSpPr>
        <p:spPr>
          <a:xfrm>
            <a:off x="4556743" y="4789027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7" name="Freeform 43"/>
          <p:cNvSpPr/>
          <p:nvPr/>
        </p:nvSpPr>
        <p:spPr>
          <a:xfrm rot="4320000">
            <a:off x="4724865" y="4326117"/>
            <a:ext cx="328019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12" tIns="63363" rIns="0" bIns="63361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8" name="Freeform 44"/>
          <p:cNvSpPr/>
          <p:nvPr/>
        </p:nvSpPr>
        <p:spPr>
          <a:xfrm>
            <a:off x="3985460" y="3030800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9" name="Freeform 45"/>
          <p:cNvSpPr/>
          <p:nvPr/>
        </p:nvSpPr>
        <p:spPr>
          <a:xfrm rot="19440000">
            <a:off x="5176664" y="2900311"/>
            <a:ext cx="328016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0" y="63362"/>
                </a:moveTo>
                <a:lnTo>
                  <a:pt x="125186" y="63362"/>
                </a:lnTo>
                <a:lnTo>
                  <a:pt x="125186" y="0"/>
                </a:lnTo>
                <a:lnTo>
                  <a:pt x="250372" y="158406"/>
                </a:lnTo>
                <a:lnTo>
                  <a:pt x="125186" y="316811"/>
                </a:lnTo>
                <a:lnTo>
                  <a:pt x="125186" y="253449"/>
                </a:lnTo>
                <a:lnTo>
                  <a:pt x="0" y="253449"/>
                </a:lnTo>
                <a:lnTo>
                  <a:pt x="0" y="63362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63363" rIns="75112" bIns="63361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grpSp>
        <p:nvGrpSpPr>
          <p:cNvPr id="50" name="Group 63"/>
          <p:cNvGrpSpPr/>
          <p:nvPr/>
        </p:nvGrpSpPr>
        <p:grpSpPr>
          <a:xfrm>
            <a:off x="7401505" y="3432921"/>
            <a:ext cx="443139" cy="425569"/>
            <a:chOff x="2659063" y="4224338"/>
            <a:chExt cx="360363" cy="346075"/>
          </a:xfrm>
          <a:solidFill>
            <a:schemeClr val="bg2"/>
          </a:solidFill>
        </p:grpSpPr>
        <p:sp>
          <p:nvSpPr>
            <p:cNvPr id="51" name="Freeform 10"/>
            <p:cNvSpPr>
              <a:spLocks noEditPoints="1"/>
            </p:cNvSpPr>
            <p:nvPr/>
          </p:nvSpPr>
          <p:spPr bwMode="auto">
            <a:xfrm>
              <a:off x="2659063" y="4405313"/>
              <a:ext cx="150813" cy="165100"/>
            </a:xfrm>
            <a:custGeom>
              <a:avLst/>
              <a:gdLst>
                <a:gd name="T0" fmla="*/ 31 w 40"/>
                <a:gd name="T1" fmla="*/ 27 h 44"/>
                <a:gd name="T2" fmla="*/ 36 w 40"/>
                <a:gd name="T3" fmla="*/ 16 h 44"/>
                <a:gd name="T4" fmla="*/ 20 w 40"/>
                <a:gd name="T5" fmla="*/ 0 h 44"/>
                <a:gd name="T6" fmla="*/ 4 w 40"/>
                <a:gd name="T7" fmla="*/ 16 h 44"/>
                <a:gd name="T8" fmla="*/ 9 w 40"/>
                <a:gd name="T9" fmla="*/ 27 h 44"/>
                <a:gd name="T10" fmla="*/ 0 w 40"/>
                <a:gd name="T11" fmla="*/ 44 h 44"/>
                <a:gd name="T12" fmla="*/ 8 w 40"/>
                <a:gd name="T13" fmla="*/ 44 h 44"/>
                <a:gd name="T14" fmla="*/ 20 w 40"/>
                <a:gd name="T15" fmla="*/ 32 h 44"/>
                <a:gd name="T16" fmla="*/ 32 w 40"/>
                <a:gd name="T17" fmla="*/ 44 h 44"/>
                <a:gd name="T18" fmla="*/ 40 w 40"/>
                <a:gd name="T19" fmla="*/ 44 h 44"/>
                <a:gd name="T20" fmla="*/ 31 w 40"/>
                <a:gd name="T21" fmla="*/ 27 h 44"/>
                <a:gd name="T22" fmla="*/ 12 w 40"/>
                <a:gd name="T23" fmla="*/ 16 h 44"/>
                <a:gd name="T24" fmla="*/ 20 w 40"/>
                <a:gd name="T25" fmla="*/ 8 h 44"/>
                <a:gd name="T26" fmla="*/ 28 w 40"/>
                <a:gd name="T27" fmla="*/ 16 h 44"/>
                <a:gd name="T28" fmla="*/ 20 w 40"/>
                <a:gd name="T29" fmla="*/ 24 h 44"/>
                <a:gd name="T30" fmla="*/ 12 w 40"/>
                <a:gd name="T31" fmla="*/ 1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44">
                  <a:moveTo>
                    <a:pt x="31" y="27"/>
                  </a:moveTo>
                  <a:cubicBezTo>
                    <a:pt x="34" y="24"/>
                    <a:pt x="36" y="20"/>
                    <a:pt x="36" y="16"/>
                  </a:cubicBezTo>
                  <a:cubicBezTo>
                    <a:pt x="36" y="7"/>
                    <a:pt x="29" y="0"/>
                    <a:pt x="20" y="0"/>
                  </a:cubicBezTo>
                  <a:cubicBezTo>
                    <a:pt x="11" y="0"/>
                    <a:pt x="4" y="7"/>
                    <a:pt x="4" y="16"/>
                  </a:cubicBezTo>
                  <a:cubicBezTo>
                    <a:pt x="4" y="20"/>
                    <a:pt x="6" y="24"/>
                    <a:pt x="9" y="27"/>
                  </a:cubicBezTo>
                  <a:cubicBezTo>
                    <a:pt x="4" y="31"/>
                    <a:pt x="0" y="37"/>
                    <a:pt x="0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37"/>
                    <a:pt x="13" y="32"/>
                    <a:pt x="20" y="32"/>
                  </a:cubicBezTo>
                  <a:cubicBezTo>
                    <a:pt x="27" y="32"/>
                    <a:pt x="32" y="37"/>
                    <a:pt x="32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37"/>
                    <a:pt x="37" y="31"/>
                    <a:pt x="31" y="27"/>
                  </a:cubicBezTo>
                  <a:close/>
                  <a:moveTo>
                    <a:pt x="12" y="16"/>
                  </a:moveTo>
                  <a:cubicBezTo>
                    <a:pt x="12" y="12"/>
                    <a:pt x="16" y="8"/>
                    <a:pt x="20" y="8"/>
                  </a:cubicBezTo>
                  <a:cubicBezTo>
                    <a:pt x="25" y="8"/>
                    <a:pt x="28" y="12"/>
                    <a:pt x="28" y="16"/>
                  </a:cubicBezTo>
                  <a:cubicBezTo>
                    <a:pt x="28" y="20"/>
                    <a:pt x="25" y="24"/>
                    <a:pt x="20" y="24"/>
                  </a:cubicBezTo>
                  <a:cubicBezTo>
                    <a:pt x="16" y="24"/>
                    <a:pt x="12" y="20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2" name="Freeform 11"/>
            <p:cNvSpPr>
              <a:spLocks noEditPoints="1"/>
            </p:cNvSpPr>
            <p:nvPr/>
          </p:nvSpPr>
          <p:spPr bwMode="auto">
            <a:xfrm>
              <a:off x="2659063" y="4224338"/>
              <a:ext cx="360363" cy="346075"/>
            </a:xfrm>
            <a:custGeom>
              <a:avLst/>
              <a:gdLst>
                <a:gd name="T0" fmla="*/ 96 w 96"/>
                <a:gd name="T1" fmla="*/ 44 h 92"/>
                <a:gd name="T2" fmla="*/ 96 w 96"/>
                <a:gd name="T3" fmla="*/ 8 h 92"/>
                <a:gd name="T4" fmla="*/ 60 w 96"/>
                <a:gd name="T5" fmla="*/ 8 h 92"/>
                <a:gd name="T6" fmla="*/ 60 w 96"/>
                <a:gd name="T7" fmla="*/ 0 h 92"/>
                <a:gd name="T8" fmla="*/ 0 w 96"/>
                <a:gd name="T9" fmla="*/ 0 h 92"/>
                <a:gd name="T10" fmla="*/ 0 w 96"/>
                <a:gd name="T11" fmla="*/ 32 h 92"/>
                <a:gd name="T12" fmla="*/ 8 w 96"/>
                <a:gd name="T13" fmla="*/ 32 h 92"/>
                <a:gd name="T14" fmla="*/ 8 w 96"/>
                <a:gd name="T15" fmla="*/ 43 h 92"/>
                <a:gd name="T16" fmla="*/ 25 w 96"/>
                <a:gd name="T17" fmla="*/ 32 h 92"/>
                <a:gd name="T18" fmla="*/ 40 w 96"/>
                <a:gd name="T19" fmla="*/ 32 h 92"/>
                <a:gd name="T20" fmla="*/ 40 w 96"/>
                <a:gd name="T21" fmla="*/ 44 h 92"/>
                <a:gd name="T22" fmla="*/ 70 w 96"/>
                <a:gd name="T23" fmla="*/ 44 h 92"/>
                <a:gd name="T24" fmla="*/ 75 w 96"/>
                <a:gd name="T25" fmla="*/ 48 h 92"/>
                <a:gd name="T26" fmla="*/ 60 w 96"/>
                <a:gd name="T27" fmla="*/ 64 h 92"/>
                <a:gd name="T28" fmla="*/ 65 w 96"/>
                <a:gd name="T29" fmla="*/ 75 h 92"/>
                <a:gd name="T30" fmla="*/ 56 w 96"/>
                <a:gd name="T31" fmla="*/ 92 h 92"/>
                <a:gd name="T32" fmla="*/ 64 w 96"/>
                <a:gd name="T33" fmla="*/ 92 h 92"/>
                <a:gd name="T34" fmla="*/ 76 w 96"/>
                <a:gd name="T35" fmla="*/ 80 h 92"/>
                <a:gd name="T36" fmla="*/ 88 w 96"/>
                <a:gd name="T37" fmla="*/ 92 h 92"/>
                <a:gd name="T38" fmla="*/ 96 w 96"/>
                <a:gd name="T39" fmla="*/ 92 h 92"/>
                <a:gd name="T40" fmla="*/ 87 w 96"/>
                <a:gd name="T41" fmla="*/ 75 h 92"/>
                <a:gd name="T42" fmla="*/ 92 w 96"/>
                <a:gd name="T43" fmla="*/ 64 h 92"/>
                <a:gd name="T44" fmla="*/ 88 w 96"/>
                <a:gd name="T45" fmla="*/ 53 h 92"/>
                <a:gd name="T46" fmla="*/ 88 w 96"/>
                <a:gd name="T47" fmla="*/ 44 h 92"/>
                <a:gd name="T48" fmla="*/ 96 w 96"/>
                <a:gd name="T49" fmla="*/ 44 h 92"/>
                <a:gd name="T50" fmla="*/ 23 w 96"/>
                <a:gd name="T51" fmla="*/ 24 h 92"/>
                <a:gd name="T52" fmla="*/ 16 w 96"/>
                <a:gd name="T53" fmla="*/ 28 h 92"/>
                <a:gd name="T54" fmla="*/ 16 w 96"/>
                <a:gd name="T55" fmla="*/ 24 h 92"/>
                <a:gd name="T56" fmla="*/ 8 w 96"/>
                <a:gd name="T57" fmla="*/ 24 h 92"/>
                <a:gd name="T58" fmla="*/ 8 w 96"/>
                <a:gd name="T59" fmla="*/ 8 h 92"/>
                <a:gd name="T60" fmla="*/ 52 w 96"/>
                <a:gd name="T61" fmla="*/ 8 h 92"/>
                <a:gd name="T62" fmla="*/ 52 w 96"/>
                <a:gd name="T63" fmla="*/ 24 h 92"/>
                <a:gd name="T64" fmla="*/ 23 w 96"/>
                <a:gd name="T65" fmla="*/ 24 h 92"/>
                <a:gd name="T66" fmla="*/ 48 w 96"/>
                <a:gd name="T67" fmla="*/ 36 h 92"/>
                <a:gd name="T68" fmla="*/ 48 w 96"/>
                <a:gd name="T69" fmla="*/ 32 h 92"/>
                <a:gd name="T70" fmla="*/ 60 w 96"/>
                <a:gd name="T71" fmla="*/ 32 h 92"/>
                <a:gd name="T72" fmla="*/ 60 w 96"/>
                <a:gd name="T73" fmla="*/ 16 h 92"/>
                <a:gd name="T74" fmla="*/ 88 w 96"/>
                <a:gd name="T75" fmla="*/ 16 h 92"/>
                <a:gd name="T76" fmla="*/ 88 w 96"/>
                <a:gd name="T77" fmla="*/ 36 h 92"/>
                <a:gd name="T78" fmla="*/ 80 w 96"/>
                <a:gd name="T79" fmla="*/ 36 h 92"/>
                <a:gd name="T80" fmla="*/ 80 w 96"/>
                <a:gd name="T81" fmla="*/ 42 h 92"/>
                <a:gd name="T82" fmla="*/ 74 w 96"/>
                <a:gd name="T83" fmla="*/ 36 h 92"/>
                <a:gd name="T84" fmla="*/ 48 w 96"/>
                <a:gd name="T85" fmla="*/ 36 h 92"/>
                <a:gd name="T86" fmla="*/ 68 w 96"/>
                <a:gd name="T87" fmla="*/ 64 h 92"/>
                <a:gd name="T88" fmla="*/ 76 w 96"/>
                <a:gd name="T89" fmla="*/ 56 h 92"/>
                <a:gd name="T90" fmla="*/ 84 w 96"/>
                <a:gd name="T91" fmla="*/ 64 h 92"/>
                <a:gd name="T92" fmla="*/ 76 w 96"/>
                <a:gd name="T93" fmla="*/ 72 h 92"/>
                <a:gd name="T94" fmla="*/ 68 w 96"/>
                <a:gd name="T95" fmla="*/ 6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" h="92">
                  <a:moveTo>
                    <a:pt x="96" y="44"/>
                  </a:moveTo>
                  <a:cubicBezTo>
                    <a:pt x="96" y="8"/>
                    <a:pt x="96" y="8"/>
                    <a:pt x="96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66" y="49"/>
                    <a:pt x="60" y="56"/>
                    <a:pt x="60" y="64"/>
                  </a:cubicBezTo>
                  <a:cubicBezTo>
                    <a:pt x="60" y="68"/>
                    <a:pt x="62" y="72"/>
                    <a:pt x="65" y="75"/>
                  </a:cubicBezTo>
                  <a:cubicBezTo>
                    <a:pt x="60" y="79"/>
                    <a:pt x="56" y="85"/>
                    <a:pt x="56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85"/>
                    <a:pt x="69" y="80"/>
                    <a:pt x="76" y="80"/>
                  </a:cubicBezTo>
                  <a:cubicBezTo>
                    <a:pt x="83" y="80"/>
                    <a:pt x="88" y="85"/>
                    <a:pt x="88" y="92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85"/>
                    <a:pt x="93" y="79"/>
                    <a:pt x="87" y="75"/>
                  </a:cubicBezTo>
                  <a:cubicBezTo>
                    <a:pt x="90" y="72"/>
                    <a:pt x="92" y="68"/>
                    <a:pt x="92" y="64"/>
                  </a:cubicBezTo>
                  <a:cubicBezTo>
                    <a:pt x="92" y="60"/>
                    <a:pt x="91" y="56"/>
                    <a:pt x="88" y="53"/>
                  </a:cubicBezTo>
                  <a:cubicBezTo>
                    <a:pt x="88" y="44"/>
                    <a:pt x="88" y="44"/>
                    <a:pt x="88" y="44"/>
                  </a:cubicBezTo>
                  <a:lnTo>
                    <a:pt x="96" y="44"/>
                  </a:lnTo>
                  <a:close/>
                  <a:moveTo>
                    <a:pt x="23" y="24"/>
                  </a:move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24"/>
                    <a:pt x="52" y="24"/>
                    <a:pt x="52" y="24"/>
                  </a:cubicBezTo>
                  <a:lnTo>
                    <a:pt x="23" y="24"/>
                  </a:lnTo>
                  <a:close/>
                  <a:moveTo>
                    <a:pt x="48" y="3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74" y="36"/>
                    <a:pt x="74" y="36"/>
                    <a:pt x="74" y="36"/>
                  </a:cubicBezTo>
                  <a:lnTo>
                    <a:pt x="48" y="36"/>
                  </a:lnTo>
                  <a:close/>
                  <a:moveTo>
                    <a:pt x="68" y="64"/>
                  </a:moveTo>
                  <a:cubicBezTo>
                    <a:pt x="68" y="60"/>
                    <a:pt x="72" y="56"/>
                    <a:pt x="76" y="56"/>
                  </a:cubicBezTo>
                  <a:cubicBezTo>
                    <a:pt x="81" y="56"/>
                    <a:pt x="84" y="60"/>
                    <a:pt x="84" y="64"/>
                  </a:cubicBezTo>
                  <a:cubicBezTo>
                    <a:pt x="84" y="68"/>
                    <a:pt x="81" y="72"/>
                    <a:pt x="76" y="72"/>
                  </a:cubicBezTo>
                  <a:cubicBezTo>
                    <a:pt x="72" y="72"/>
                    <a:pt x="68" y="68"/>
                    <a:pt x="68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53" name="Group 66"/>
          <p:cNvGrpSpPr/>
          <p:nvPr/>
        </p:nvGrpSpPr>
        <p:grpSpPr>
          <a:xfrm>
            <a:off x="6771855" y="5141086"/>
            <a:ext cx="517320" cy="489991"/>
            <a:chOff x="11353801" y="3154363"/>
            <a:chExt cx="420688" cy="398463"/>
          </a:xfrm>
          <a:solidFill>
            <a:schemeClr val="bg2"/>
          </a:solidFill>
        </p:grpSpPr>
        <p:sp>
          <p:nvSpPr>
            <p:cNvPr id="54" name="Freeform 31"/>
            <p:cNvSpPr>
              <a:spLocks noEditPoints="1"/>
            </p:cNvSpPr>
            <p:nvPr/>
          </p:nvSpPr>
          <p:spPr bwMode="auto">
            <a:xfrm>
              <a:off x="11420476" y="3154363"/>
              <a:ext cx="277813" cy="398463"/>
            </a:xfrm>
            <a:custGeom>
              <a:avLst/>
              <a:gdLst>
                <a:gd name="T0" fmla="*/ 33 w 74"/>
                <a:gd name="T1" fmla="*/ 2 h 106"/>
                <a:gd name="T2" fmla="*/ 2 w 74"/>
                <a:gd name="T3" fmla="*/ 33 h 106"/>
                <a:gd name="T4" fmla="*/ 14 w 74"/>
                <a:gd name="T5" fmla="*/ 66 h 106"/>
                <a:gd name="T6" fmla="*/ 22 w 74"/>
                <a:gd name="T7" fmla="*/ 81 h 106"/>
                <a:gd name="T8" fmla="*/ 22 w 74"/>
                <a:gd name="T9" fmla="*/ 86 h 106"/>
                <a:gd name="T10" fmla="*/ 22 w 74"/>
                <a:gd name="T11" fmla="*/ 102 h 106"/>
                <a:gd name="T12" fmla="*/ 31 w 74"/>
                <a:gd name="T13" fmla="*/ 102 h 106"/>
                <a:gd name="T14" fmla="*/ 38 w 74"/>
                <a:gd name="T15" fmla="*/ 106 h 106"/>
                <a:gd name="T16" fmla="*/ 45 w 74"/>
                <a:gd name="T17" fmla="*/ 102 h 106"/>
                <a:gd name="T18" fmla="*/ 54 w 74"/>
                <a:gd name="T19" fmla="*/ 102 h 106"/>
                <a:gd name="T20" fmla="*/ 54 w 74"/>
                <a:gd name="T21" fmla="*/ 86 h 106"/>
                <a:gd name="T22" fmla="*/ 54 w 74"/>
                <a:gd name="T23" fmla="*/ 81 h 106"/>
                <a:gd name="T24" fmla="*/ 61 w 74"/>
                <a:gd name="T25" fmla="*/ 65 h 106"/>
                <a:gd name="T26" fmla="*/ 74 w 74"/>
                <a:gd name="T27" fmla="*/ 38 h 106"/>
                <a:gd name="T28" fmla="*/ 33 w 74"/>
                <a:gd name="T29" fmla="*/ 2 h 106"/>
                <a:gd name="T30" fmla="*/ 46 w 74"/>
                <a:gd name="T31" fmla="*/ 94 h 106"/>
                <a:gd name="T32" fmla="*/ 30 w 74"/>
                <a:gd name="T33" fmla="*/ 94 h 106"/>
                <a:gd name="T34" fmla="*/ 30 w 74"/>
                <a:gd name="T35" fmla="*/ 86 h 106"/>
                <a:gd name="T36" fmla="*/ 46 w 74"/>
                <a:gd name="T37" fmla="*/ 86 h 106"/>
                <a:gd name="T38" fmla="*/ 46 w 74"/>
                <a:gd name="T39" fmla="*/ 94 h 106"/>
                <a:gd name="T40" fmla="*/ 56 w 74"/>
                <a:gd name="T41" fmla="*/ 59 h 106"/>
                <a:gd name="T42" fmla="*/ 46 w 74"/>
                <a:gd name="T43" fmla="*/ 78 h 106"/>
                <a:gd name="T44" fmla="*/ 29 w 74"/>
                <a:gd name="T45" fmla="*/ 78 h 106"/>
                <a:gd name="T46" fmla="*/ 20 w 74"/>
                <a:gd name="T47" fmla="*/ 60 h 106"/>
                <a:gd name="T48" fmla="*/ 10 w 74"/>
                <a:gd name="T49" fmla="*/ 34 h 106"/>
                <a:gd name="T50" fmla="*/ 34 w 74"/>
                <a:gd name="T51" fmla="*/ 10 h 106"/>
                <a:gd name="T52" fmla="*/ 66 w 74"/>
                <a:gd name="T53" fmla="*/ 38 h 106"/>
                <a:gd name="T54" fmla="*/ 56 w 74"/>
                <a:gd name="T55" fmla="*/ 5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106">
                  <a:moveTo>
                    <a:pt x="33" y="2"/>
                  </a:moveTo>
                  <a:cubicBezTo>
                    <a:pt x="17" y="4"/>
                    <a:pt x="4" y="17"/>
                    <a:pt x="2" y="33"/>
                  </a:cubicBezTo>
                  <a:cubicBezTo>
                    <a:pt x="0" y="46"/>
                    <a:pt x="5" y="58"/>
                    <a:pt x="14" y="66"/>
                  </a:cubicBezTo>
                  <a:cubicBezTo>
                    <a:pt x="19" y="70"/>
                    <a:pt x="22" y="75"/>
                    <a:pt x="22" y="81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32" y="105"/>
                    <a:pt x="35" y="106"/>
                    <a:pt x="38" y="106"/>
                  </a:cubicBezTo>
                  <a:cubicBezTo>
                    <a:pt x="41" y="106"/>
                    <a:pt x="43" y="105"/>
                    <a:pt x="45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75"/>
                    <a:pt x="56" y="70"/>
                    <a:pt x="61" y="65"/>
                  </a:cubicBezTo>
                  <a:cubicBezTo>
                    <a:pt x="69" y="58"/>
                    <a:pt x="74" y="48"/>
                    <a:pt x="74" y="38"/>
                  </a:cubicBezTo>
                  <a:cubicBezTo>
                    <a:pt x="74" y="17"/>
                    <a:pt x="55" y="0"/>
                    <a:pt x="33" y="2"/>
                  </a:cubicBezTo>
                  <a:close/>
                  <a:moveTo>
                    <a:pt x="46" y="94"/>
                  </a:moveTo>
                  <a:cubicBezTo>
                    <a:pt x="30" y="94"/>
                    <a:pt x="30" y="94"/>
                    <a:pt x="30" y="94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6" y="94"/>
                  </a:lnTo>
                  <a:close/>
                  <a:moveTo>
                    <a:pt x="56" y="59"/>
                  </a:moveTo>
                  <a:cubicBezTo>
                    <a:pt x="50" y="64"/>
                    <a:pt x="47" y="71"/>
                    <a:pt x="46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1"/>
                    <a:pt x="25" y="64"/>
                    <a:pt x="20" y="60"/>
                  </a:cubicBezTo>
                  <a:cubicBezTo>
                    <a:pt x="12" y="53"/>
                    <a:pt x="9" y="44"/>
                    <a:pt x="10" y="34"/>
                  </a:cubicBezTo>
                  <a:cubicBezTo>
                    <a:pt x="11" y="22"/>
                    <a:pt x="22" y="12"/>
                    <a:pt x="34" y="10"/>
                  </a:cubicBezTo>
                  <a:cubicBezTo>
                    <a:pt x="51" y="8"/>
                    <a:pt x="66" y="22"/>
                    <a:pt x="66" y="38"/>
                  </a:cubicBezTo>
                  <a:cubicBezTo>
                    <a:pt x="66" y="46"/>
                    <a:pt x="62" y="54"/>
                    <a:pt x="5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5" name="Rectangle 32"/>
            <p:cNvSpPr>
              <a:spLocks noChangeArrowheads="1"/>
            </p:cNvSpPr>
            <p:nvPr/>
          </p:nvSpPr>
          <p:spPr bwMode="auto">
            <a:xfrm>
              <a:off x="11728451" y="3297238"/>
              <a:ext cx="4603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6" name="Rectangle 33"/>
            <p:cNvSpPr>
              <a:spLocks noChangeArrowheads="1"/>
            </p:cNvSpPr>
            <p:nvPr/>
          </p:nvSpPr>
          <p:spPr bwMode="auto">
            <a:xfrm>
              <a:off x="11353801" y="3297238"/>
              <a:ext cx="4445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7" name="Freeform 34"/>
            <p:cNvSpPr/>
            <p:nvPr/>
          </p:nvSpPr>
          <p:spPr bwMode="auto">
            <a:xfrm>
              <a:off x="11668126" y="3417888"/>
              <a:ext cx="52388" cy="55563"/>
            </a:xfrm>
            <a:custGeom>
              <a:avLst/>
              <a:gdLst>
                <a:gd name="T0" fmla="*/ 0 w 33"/>
                <a:gd name="T1" fmla="*/ 14 h 35"/>
                <a:gd name="T2" fmla="*/ 19 w 33"/>
                <a:gd name="T3" fmla="*/ 35 h 35"/>
                <a:gd name="T4" fmla="*/ 33 w 33"/>
                <a:gd name="T5" fmla="*/ 21 h 35"/>
                <a:gd name="T6" fmla="*/ 15 w 33"/>
                <a:gd name="T7" fmla="*/ 0 h 35"/>
                <a:gd name="T8" fmla="*/ 0 w 33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5">
                  <a:moveTo>
                    <a:pt x="0" y="14"/>
                  </a:moveTo>
                  <a:lnTo>
                    <a:pt x="19" y="35"/>
                  </a:lnTo>
                  <a:lnTo>
                    <a:pt x="33" y="21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8" name="Freeform 35"/>
            <p:cNvSpPr/>
            <p:nvPr/>
          </p:nvSpPr>
          <p:spPr bwMode="auto">
            <a:xfrm>
              <a:off x="11401426" y="3154363"/>
              <a:ext cx="53975" cy="52388"/>
            </a:xfrm>
            <a:custGeom>
              <a:avLst/>
              <a:gdLst>
                <a:gd name="T0" fmla="*/ 34 w 34"/>
                <a:gd name="T1" fmla="*/ 19 h 33"/>
                <a:gd name="T2" fmla="*/ 15 w 34"/>
                <a:gd name="T3" fmla="*/ 0 h 33"/>
                <a:gd name="T4" fmla="*/ 0 w 34"/>
                <a:gd name="T5" fmla="*/ 11 h 33"/>
                <a:gd name="T6" fmla="*/ 22 w 34"/>
                <a:gd name="T7" fmla="*/ 33 h 33"/>
                <a:gd name="T8" fmla="*/ 34 w 34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34" y="19"/>
                  </a:moveTo>
                  <a:lnTo>
                    <a:pt x="15" y="0"/>
                  </a:lnTo>
                  <a:lnTo>
                    <a:pt x="0" y="11"/>
                  </a:lnTo>
                  <a:lnTo>
                    <a:pt x="22" y="33"/>
                  </a:lnTo>
                  <a:lnTo>
                    <a:pt x="3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9" name="Freeform 36"/>
            <p:cNvSpPr/>
            <p:nvPr/>
          </p:nvSpPr>
          <p:spPr bwMode="auto">
            <a:xfrm>
              <a:off x="11401426" y="3417888"/>
              <a:ext cx="53975" cy="55563"/>
            </a:xfrm>
            <a:custGeom>
              <a:avLst/>
              <a:gdLst>
                <a:gd name="T0" fmla="*/ 0 w 34"/>
                <a:gd name="T1" fmla="*/ 21 h 35"/>
                <a:gd name="T2" fmla="*/ 15 w 34"/>
                <a:gd name="T3" fmla="*/ 35 h 35"/>
                <a:gd name="T4" fmla="*/ 34 w 34"/>
                <a:gd name="T5" fmla="*/ 14 h 35"/>
                <a:gd name="T6" fmla="*/ 22 w 34"/>
                <a:gd name="T7" fmla="*/ 0 h 35"/>
                <a:gd name="T8" fmla="*/ 0 w 34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0" y="21"/>
                  </a:moveTo>
                  <a:lnTo>
                    <a:pt x="15" y="35"/>
                  </a:lnTo>
                  <a:lnTo>
                    <a:pt x="34" y="14"/>
                  </a:lnTo>
                  <a:lnTo>
                    <a:pt x="22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60" name="Freeform 37"/>
            <p:cNvSpPr/>
            <p:nvPr/>
          </p:nvSpPr>
          <p:spPr bwMode="auto">
            <a:xfrm>
              <a:off x="11668126" y="3154363"/>
              <a:ext cx="52388" cy="52388"/>
            </a:xfrm>
            <a:custGeom>
              <a:avLst/>
              <a:gdLst>
                <a:gd name="T0" fmla="*/ 0 w 33"/>
                <a:gd name="T1" fmla="*/ 19 h 33"/>
                <a:gd name="T2" fmla="*/ 15 w 33"/>
                <a:gd name="T3" fmla="*/ 33 h 33"/>
                <a:gd name="T4" fmla="*/ 33 w 33"/>
                <a:gd name="T5" fmla="*/ 11 h 33"/>
                <a:gd name="T6" fmla="*/ 19 w 33"/>
                <a:gd name="T7" fmla="*/ 0 h 33"/>
                <a:gd name="T8" fmla="*/ 0 w 33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9"/>
                  </a:moveTo>
                  <a:lnTo>
                    <a:pt x="15" y="33"/>
                  </a:lnTo>
                  <a:lnTo>
                    <a:pt x="33" y="11"/>
                  </a:lnTo>
                  <a:lnTo>
                    <a:pt x="19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61" name="Freeform 41"/>
          <p:cNvSpPr>
            <a:spLocks noEditPoints="1"/>
          </p:cNvSpPr>
          <p:nvPr/>
        </p:nvSpPr>
        <p:spPr bwMode="auto">
          <a:xfrm>
            <a:off x="4360263" y="3386894"/>
            <a:ext cx="484133" cy="486087"/>
          </a:xfrm>
          <a:custGeom>
            <a:avLst/>
            <a:gdLst>
              <a:gd name="T0" fmla="*/ 79 w 105"/>
              <a:gd name="T1" fmla="*/ 57 h 105"/>
              <a:gd name="T2" fmla="*/ 105 w 105"/>
              <a:gd name="T3" fmla="*/ 29 h 105"/>
              <a:gd name="T4" fmla="*/ 102 w 105"/>
              <a:gd name="T5" fmla="*/ 17 h 105"/>
              <a:gd name="T6" fmla="*/ 99 w 105"/>
              <a:gd name="T7" fmla="*/ 12 h 105"/>
              <a:gd name="T8" fmla="*/ 80 w 105"/>
              <a:gd name="T9" fmla="*/ 31 h 105"/>
              <a:gd name="T10" fmla="*/ 74 w 105"/>
              <a:gd name="T11" fmla="*/ 25 h 105"/>
              <a:gd name="T12" fmla="*/ 93 w 105"/>
              <a:gd name="T13" fmla="*/ 6 h 105"/>
              <a:gd name="T14" fmla="*/ 88 w 105"/>
              <a:gd name="T15" fmla="*/ 4 h 105"/>
              <a:gd name="T16" fmla="*/ 77 w 105"/>
              <a:gd name="T17" fmla="*/ 1 h 105"/>
              <a:gd name="T18" fmla="*/ 49 w 105"/>
              <a:gd name="T19" fmla="*/ 29 h 105"/>
              <a:gd name="T20" fmla="*/ 49 w 105"/>
              <a:gd name="T21" fmla="*/ 34 h 105"/>
              <a:gd name="T22" fmla="*/ 44 w 105"/>
              <a:gd name="T23" fmla="*/ 39 h 105"/>
              <a:gd name="T24" fmla="*/ 28 w 105"/>
              <a:gd name="T25" fmla="*/ 23 h 105"/>
              <a:gd name="T26" fmla="*/ 29 w 105"/>
              <a:gd name="T27" fmla="*/ 12 h 105"/>
              <a:gd name="T28" fmla="*/ 10 w 105"/>
              <a:gd name="T29" fmla="*/ 0 h 105"/>
              <a:gd name="T30" fmla="*/ 0 w 105"/>
              <a:gd name="T31" fmla="*/ 10 h 105"/>
              <a:gd name="T32" fmla="*/ 11 w 105"/>
              <a:gd name="T33" fmla="*/ 29 h 105"/>
              <a:gd name="T34" fmla="*/ 22 w 105"/>
              <a:gd name="T35" fmla="*/ 29 h 105"/>
              <a:gd name="T36" fmla="*/ 38 w 105"/>
              <a:gd name="T37" fmla="*/ 45 h 105"/>
              <a:gd name="T38" fmla="*/ 5 w 105"/>
              <a:gd name="T39" fmla="*/ 78 h 105"/>
              <a:gd name="T40" fmla="*/ 1 w 105"/>
              <a:gd name="T41" fmla="*/ 89 h 105"/>
              <a:gd name="T42" fmla="*/ 5 w 105"/>
              <a:gd name="T43" fmla="*/ 101 h 105"/>
              <a:gd name="T44" fmla="*/ 17 w 105"/>
              <a:gd name="T45" fmla="*/ 105 h 105"/>
              <a:gd name="T46" fmla="*/ 28 w 105"/>
              <a:gd name="T47" fmla="*/ 101 h 105"/>
              <a:gd name="T48" fmla="*/ 53 w 105"/>
              <a:gd name="T49" fmla="*/ 76 h 105"/>
              <a:gd name="T50" fmla="*/ 77 w 105"/>
              <a:gd name="T51" fmla="*/ 101 h 105"/>
              <a:gd name="T52" fmla="*/ 89 w 105"/>
              <a:gd name="T53" fmla="*/ 105 h 105"/>
              <a:gd name="T54" fmla="*/ 100 w 105"/>
              <a:gd name="T55" fmla="*/ 101 h 105"/>
              <a:gd name="T56" fmla="*/ 105 w 105"/>
              <a:gd name="T57" fmla="*/ 89 h 105"/>
              <a:gd name="T58" fmla="*/ 100 w 105"/>
              <a:gd name="T59" fmla="*/ 78 h 105"/>
              <a:gd name="T60" fmla="*/ 79 w 105"/>
              <a:gd name="T61" fmla="*/ 57 h 105"/>
              <a:gd name="T62" fmla="*/ 15 w 105"/>
              <a:gd name="T63" fmla="*/ 21 h 105"/>
              <a:gd name="T64" fmla="*/ 10 w 105"/>
              <a:gd name="T65" fmla="*/ 12 h 105"/>
              <a:gd name="T66" fmla="*/ 11 w 105"/>
              <a:gd name="T67" fmla="*/ 10 h 105"/>
              <a:gd name="T68" fmla="*/ 20 w 105"/>
              <a:gd name="T69" fmla="*/ 16 h 105"/>
              <a:gd name="T70" fmla="*/ 20 w 105"/>
              <a:gd name="T71" fmla="*/ 20 h 105"/>
              <a:gd name="T72" fmla="*/ 19 w 105"/>
              <a:gd name="T73" fmla="*/ 21 h 105"/>
              <a:gd name="T74" fmla="*/ 15 w 105"/>
              <a:gd name="T75" fmla="*/ 21 h 105"/>
              <a:gd name="T76" fmla="*/ 22 w 105"/>
              <a:gd name="T77" fmla="*/ 95 h 105"/>
              <a:gd name="T78" fmla="*/ 11 w 105"/>
              <a:gd name="T79" fmla="*/ 95 h 105"/>
              <a:gd name="T80" fmla="*/ 9 w 105"/>
              <a:gd name="T81" fmla="*/ 89 h 105"/>
              <a:gd name="T82" fmla="*/ 11 w 105"/>
              <a:gd name="T83" fmla="*/ 84 h 105"/>
              <a:gd name="T84" fmla="*/ 58 w 105"/>
              <a:gd name="T85" fmla="*/ 37 h 105"/>
              <a:gd name="T86" fmla="*/ 57 w 105"/>
              <a:gd name="T87" fmla="*/ 35 h 105"/>
              <a:gd name="T88" fmla="*/ 57 w 105"/>
              <a:gd name="T89" fmla="*/ 29 h 105"/>
              <a:gd name="T90" fmla="*/ 77 w 105"/>
              <a:gd name="T91" fmla="*/ 9 h 105"/>
              <a:gd name="T92" fmla="*/ 79 w 105"/>
              <a:gd name="T93" fmla="*/ 10 h 105"/>
              <a:gd name="T94" fmla="*/ 63 w 105"/>
              <a:gd name="T95" fmla="*/ 25 h 105"/>
              <a:gd name="T96" fmla="*/ 80 w 105"/>
              <a:gd name="T97" fmla="*/ 42 h 105"/>
              <a:gd name="T98" fmla="*/ 96 w 105"/>
              <a:gd name="T99" fmla="*/ 26 h 105"/>
              <a:gd name="T100" fmla="*/ 97 w 105"/>
              <a:gd name="T101" fmla="*/ 29 h 105"/>
              <a:gd name="T102" fmla="*/ 71 w 105"/>
              <a:gd name="T103" fmla="*/ 49 h 105"/>
              <a:gd name="T104" fmla="*/ 69 w 105"/>
              <a:gd name="T105" fmla="*/ 48 h 105"/>
              <a:gd name="T106" fmla="*/ 22 w 105"/>
              <a:gd name="T107" fmla="*/ 95 h 105"/>
              <a:gd name="T108" fmla="*/ 94 w 105"/>
              <a:gd name="T109" fmla="*/ 95 h 105"/>
              <a:gd name="T110" fmla="*/ 83 w 105"/>
              <a:gd name="T111" fmla="*/ 95 h 105"/>
              <a:gd name="T112" fmla="*/ 58 w 105"/>
              <a:gd name="T113" fmla="*/ 70 h 105"/>
              <a:gd name="T114" fmla="*/ 70 w 105"/>
              <a:gd name="T115" fmla="*/ 59 h 105"/>
              <a:gd name="T116" fmla="*/ 94 w 105"/>
              <a:gd name="T117" fmla="*/ 84 h 105"/>
              <a:gd name="T118" fmla="*/ 97 w 105"/>
              <a:gd name="T119" fmla="*/ 89 h 105"/>
              <a:gd name="T120" fmla="*/ 94 w 105"/>
              <a:gd name="T121" fmla="*/ 9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5" h="105">
                <a:moveTo>
                  <a:pt x="79" y="57"/>
                </a:moveTo>
                <a:cubicBezTo>
                  <a:pt x="93" y="56"/>
                  <a:pt x="105" y="44"/>
                  <a:pt x="105" y="29"/>
                </a:cubicBezTo>
                <a:cubicBezTo>
                  <a:pt x="105" y="25"/>
                  <a:pt x="104" y="21"/>
                  <a:pt x="102" y="17"/>
                </a:cubicBezTo>
                <a:cubicBezTo>
                  <a:pt x="99" y="12"/>
                  <a:pt x="99" y="12"/>
                  <a:pt x="99" y="12"/>
                </a:cubicBezTo>
                <a:cubicBezTo>
                  <a:pt x="80" y="31"/>
                  <a:pt x="80" y="31"/>
                  <a:pt x="80" y="31"/>
                </a:cubicBezTo>
                <a:cubicBezTo>
                  <a:pt x="74" y="25"/>
                  <a:pt x="74" y="25"/>
                  <a:pt x="74" y="25"/>
                </a:cubicBezTo>
                <a:cubicBezTo>
                  <a:pt x="93" y="6"/>
                  <a:pt x="93" y="6"/>
                  <a:pt x="93" y="6"/>
                </a:cubicBezTo>
                <a:cubicBezTo>
                  <a:pt x="88" y="4"/>
                  <a:pt x="88" y="4"/>
                  <a:pt x="88" y="4"/>
                </a:cubicBezTo>
                <a:cubicBezTo>
                  <a:pt x="84" y="2"/>
                  <a:pt x="81" y="1"/>
                  <a:pt x="77" y="1"/>
                </a:cubicBezTo>
                <a:cubicBezTo>
                  <a:pt x="61" y="1"/>
                  <a:pt x="49" y="14"/>
                  <a:pt x="49" y="29"/>
                </a:cubicBezTo>
                <a:cubicBezTo>
                  <a:pt x="49" y="31"/>
                  <a:pt x="49" y="33"/>
                  <a:pt x="49" y="34"/>
                </a:cubicBezTo>
                <a:cubicBezTo>
                  <a:pt x="44" y="39"/>
                  <a:pt x="44" y="39"/>
                  <a:pt x="44" y="39"/>
                </a:cubicBezTo>
                <a:cubicBezTo>
                  <a:pt x="28" y="23"/>
                  <a:pt x="28" y="23"/>
                  <a:pt x="28" y="23"/>
                </a:cubicBezTo>
                <a:cubicBezTo>
                  <a:pt x="29" y="12"/>
                  <a:pt x="29" y="12"/>
                  <a:pt x="29" y="12"/>
                </a:cubicBezTo>
                <a:cubicBezTo>
                  <a:pt x="10" y="0"/>
                  <a:pt x="10" y="0"/>
                  <a:pt x="1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11" y="29"/>
                  <a:pt x="11" y="29"/>
                  <a:pt x="11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38" y="45"/>
                  <a:pt x="38" y="45"/>
                  <a:pt x="38" y="45"/>
                </a:cubicBezTo>
                <a:cubicBezTo>
                  <a:pt x="5" y="78"/>
                  <a:pt x="5" y="78"/>
                  <a:pt x="5" y="78"/>
                </a:cubicBezTo>
                <a:cubicBezTo>
                  <a:pt x="2" y="81"/>
                  <a:pt x="1" y="85"/>
                  <a:pt x="1" y="89"/>
                </a:cubicBezTo>
                <a:cubicBezTo>
                  <a:pt x="1" y="94"/>
                  <a:pt x="2" y="98"/>
                  <a:pt x="5" y="101"/>
                </a:cubicBezTo>
                <a:cubicBezTo>
                  <a:pt x="8" y="104"/>
                  <a:pt x="12" y="105"/>
                  <a:pt x="17" y="105"/>
                </a:cubicBezTo>
                <a:cubicBezTo>
                  <a:pt x="21" y="105"/>
                  <a:pt x="25" y="104"/>
                  <a:pt x="28" y="101"/>
                </a:cubicBezTo>
                <a:cubicBezTo>
                  <a:pt x="53" y="76"/>
                  <a:pt x="53" y="76"/>
                  <a:pt x="53" y="76"/>
                </a:cubicBezTo>
                <a:cubicBezTo>
                  <a:pt x="77" y="101"/>
                  <a:pt x="77" y="101"/>
                  <a:pt x="77" y="101"/>
                </a:cubicBezTo>
                <a:cubicBezTo>
                  <a:pt x="80" y="104"/>
                  <a:pt x="84" y="105"/>
                  <a:pt x="89" y="105"/>
                </a:cubicBezTo>
                <a:cubicBezTo>
                  <a:pt x="93" y="105"/>
                  <a:pt x="97" y="104"/>
                  <a:pt x="100" y="101"/>
                </a:cubicBezTo>
                <a:cubicBezTo>
                  <a:pt x="103" y="98"/>
                  <a:pt x="105" y="94"/>
                  <a:pt x="105" y="89"/>
                </a:cubicBezTo>
                <a:cubicBezTo>
                  <a:pt x="105" y="85"/>
                  <a:pt x="103" y="81"/>
                  <a:pt x="100" y="78"/>
                </a:cubicBezTo>
                <a:cubicBezTo>
                  <a:pt x="99" y="77"/>
                  <a:pt x="87" y="65"/>
                  <a:pt x="79" y="57"/>
                </a:cubicBezTo>
                <a:close/>
                <a:moveTo>
                  <a:pt x="15" y="21"/>
                </a:moveTo>
                <a:cubicBezTo>
                  <a:pt x="10" y="12"/>
                  <a:pt x="10" y="12"/>
                  <a:pt x="10" y="12"/>
                </a:cubicBezTo>
                <a:cubicBezTo>
                  <a:pt x="11" y="10"/>
                  <a:pt x="11" y="10"/>
                  <a:pt x="11" y="10"/>
                </a:cubicBezTo>
                <a:cubicBezTo>
                  <a:pt x="20" y="16"/>
                  <a:pt x="20" y="16"/>
                  <a:pt x="20" y="16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1"/>
                  <a:pt x="19" y="21"/>
                  <a:pt x="19" y="21"/>
                </a:cubicBezTo>
                <a:lnTo>
                  <a:pt x="15" y="21"/>
                </a:lnTo>
                <a:close/>
                <a:moveTo>
                  <a:pt x="22" y="95"/>
                </a:moveTo>
                <a:cubicBezTo>
                  <a:pt x="19" y="98"/>
                  <a:pt x="14" y="98"/>
                  <a:pt x="11" y="95"/>
                </a:cubicBezTo>
                <a:cubicBezTo>
                  <a:pt x="9" y="94"/>
                  <a:pt x="9" y="92"/>
                  <a:pt x="9" y="89"/>
                </a:cubicBezTo>
                <a:cubicBezTo>
                  <a:pt x="9" y="87"/>
                  <a:pt x="9" y="85"/>
                  <a:pt x="11" y="84"/>
                </a:cubicBezTo>
                <a:cubicBezTo>
                  <a:pt x="58" y="37"/>
                  <a:pt x="58" y="37"/>
                  <a:pt x="58" y="37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3"/>
                  <a:pt x="57" y="31"/>
                  <a:pt x="57" y="29"/>
                </a:cubicBezTo>
                <a:cubicBezTo>
                  <a:pt x="57" y="18"/>
                  <a:pt x="66" y="9"/>
                  <a:pt x="77" y="9"/>
                </a:cubicBezTo>
                <a:cubicBezTo>
                  <a:pt x="77" y="9"/>
                  <a:pt x="78" y="9"/>
                  <a:pt x="79" y="10"/>
                </a:cubicBezTo>
                <a:cubicBezTo>
                  <a:pt x="63" y="25"/>
                  <a:pt x="63" y="25"/>
                  <a:pt x="63" y="25"/>
                </a:cubicBezTo>
                <a:cubicBezTo>
                  <a:pt x="80" y="42"/>
                  <a:pt x="80" y="42"/>
                  <a:pt x="80" y="42"/>
                </a:cubicBezTo>
                <a:cubicBezTo>
                  <a:pt x="96" y="26"/>
                  <a:pt x="96" y="26"/>
                  <a:pt x="96" y="26"/>
                </a:cubicBezTo>
                <a:cubicBezTo>
                  <a:pt x="97" y="27"/>
                  <a:pt x="97" y="28"/>
                  <a:pt x="97" y="29"/>
                </a:cubicBezTo>
                <a:cubicBezTo>
                  <a:pt x="97" y="42"/>
                  <a:pt x="85" y="52"/>
                  <a:pt x="71" y="49"/>
                </a:cubicBezTo>
                <a:cubicBezTo>
                  <a:pt x="69" y="48"/>
                  <a:pt x="69" y="48"/>
                  <a:pt x="69" y="48"/>
                </a:cubicBezTo>
                <a:lnTo>
                  <a:pt x="22" y="95"/>
                </a:lnTo>
                <a:close/>
                <a:moveTo>
                  <a:pt x="94" y="95"/>
                </a:moveTo>
                <a:cubicBezTo>
                  <a:pt x="91" y="98"/>
                  <a:pt x="86" y="98"/>
                  <a:pt x="83" y="95"/>
                </a:cubicBezTo>
                <a:cubicBezTo>
                  <a:pt x="58" y="70"/>
                  <a:pt x="58" y="70"/>
                  <a:pt x="58" y="70"/>
                </a:cubicBezTo>
                <a:cubicBezTo>
                  <a:pt x="70" y="59"/>
                  <a:pt x="70" y="59"/>
                  <a:pt x="70" y="59"/>
                </a:cubicBezTo>
                <a:cubicBezTo>
                  <a:pt x="76" y="66"/>
                  <a:pt x="93" y="83"/>
                  <a:pt x="94" y="84"/>
                </a:cubicBezTo>
                <a:cubicBezTo>
                  <a:pt x="96" y="85"/>
                  <a:pt x="97" y="87"/>
                  <a:pt x="97" y="89"/>
                </a:cubicBezTo>
                <a:cubicBezTo>
                  <a:pt x="97" y="92"/>
                  <a:pt x="96" y="94"/>
                  <a:pt x="94" y="9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62" name="Freeform 46"/>
          <p:cNvSpPr>
            <a:spLocks noEditPoints="1"/>
          </p:cNvSpPr>
          <p:nvPr/>
        </p:nvSpPr>
        <p:spPr bwMode="auto">
          <a:xfrm>
            <a:off x="4899035" y="5141085"/>
            <a:ext cx="517320" cy="408000"/>
          </a:xfrm>
          <a:custGeom>
            <a:avLst/>
            <a:gdLst>
              <a:gd name="T0" fmla="*/ 237 w 265"/>
              <a:gd name="T1" fmla="*/ 133 h 209"/>
              <a:gd name="T2" fmla="*/ 237 w 265"/>
              <a:gd name="T3" fmla="*/ 95 h 209"/>
              <a:gd name="T4" fmla="*/ 142 w 265"/>
              <a:gd name="T5" fmla="*/ 95 h 209"/>
              <a:gd name="T6" fmla="*/ 142 w 265"/>
              <a:gd name="T7" fmla="*/ 76 h 209"/>
              <a:gd name="T8" fmla="*/ 171 w 265"/>
              <a:gd name="T9" fmla="*/ 76 h 209"/>
              <a:gd name="T10" fmla="*/ 171 w 265"/>
              <a:gd name="T11" fmla="*/ 0 h 209"/>
              <a:gd name="T12" fmla="*/ 95 w 265"/>
              <a:gd name="T13" fmla="*/ 0 h 209"/>
              <a:gd name="T14" fmla="*/ 95 w 265"/>
              <a:gd name="T15" fmla="*/ 76 h 209"/>
              <a:gd name="T16" fmla="*/ 123 w 265"/>
              <a:gd name="T17" fmla="*/ 76 h 209"/>
              <a:gd name="T18" fmla="*/ 123 w 265"/>
              <a:gd name="T19" fmla="*/ 95 h 209"/>
              <a:gd name="T20" fmla="*/ 29 w 265"/>
              <a:gd name="T21" fmla="*/ 95 h 209"/>
              <a:gd name="T22" fmla="*/ 29 w 265"/>
              <a:gd name="T23" fmla="*/ 133 h 209"/>
              <a:gd name="T24" fmla="*/ 0 w 265"/>
              <a:gd name="T25" fmla="*/ 133 h 209"/>
              <a:gd name="T26" fmla="*/ 0 w 265"/>
              <a:gd name="T27" fmla="*/ 209 h 209"/>
              <a:gd name="T28" fmla="*/ 76 w 265"/>
              <a:gd name="T29" fmla="*/ 209 h 209"/>
              <a:gd name="T30" fmla="*/ 76 w 265"/>
              <a:gd name="T31" fmla="*/ 133 h 209"/>
              <a:gd name="T32" fmla="*/ 48 w 265"/>
              <a:gd name="T33" fmla="*/ 133 h 209"/>
              <a:gd name="T34" fmla="*/ 48 w 265"/>
              <a:gd name="T35" fmla="*/ 114 h 209"/>
              <a:gd name="T36" fmla="*/ 123 w 265"/>
              <a:gd name="T37" fmla="*/ 114 h 209"/>
              <a:gd name="T38" fmla="*/ 123 w 265"/>
              <a:gd name="T39" fmla="*/ 133 h 209"/>
              <a:gd name="T40" fmla="*/ 95 w 265"/>
              <a:gd name="T41" fmla="*/ 133 h 209"/>
              <a:gd name="T42" fmla="*/ 95 w 265"/>
              <a:gd name="T43" fmla="*/ 209 h 209"/>
              <a:gd name="T44" fmla="*/ 171 w 265"/>
              <a:gd name="T45" fmla="*/ 209 h 209"/>
              <a:gd name="T46" fmla="*/ 171 w 265"/>
              <a:gd name="T47" fmla="*/ 133 h 209"/>
              <a:gd name="T48" fmla="*/ 142 w 265"/>
              <a:gd name="T49" fmla="*/ 133 h 209"/>
              <a:gd name="T50" fmla="*/ 142 w 265"/>
              <a:gd name="T51" fmla="*/ 114 h 209"/>
              <a:gd name="T52" fmla="*/ 218 w 265"/>
              <a:gd name="T53" fmla="*/ 114 h 209"/>
              <a:gd name="T54" fmla="*/ 218 w 265"/>
              <a:gd name="T55" fmla="*/ 133 h 209"/>
              <a:gd name="T56" fmla="*/ 190 w 265"/>
              <a:gd name="T57" fmla="*/ 133 h 209"/>
              <a:gd name="T58" fmla="*/ 190 w 265"/>
              <a:gd name="T59" fmla="*/ 209 h 209"/>
              <a:gd name="T60" fmla="*/ 265 w 265"/>
              <a:gd name="T61" fmla="*/ 209 h 209"/>
              <a:gd name="T62" fmla="*/ 265 w 265"/>
              <a:gd name="T63" fmla="*/ 133 h 209"/>
              <a:gd name="T64" fmla="*/ 237 w 265"/>
              <a:gd name="T65" fmla="*/ 133 h 209"/>
              <a:gd name="T66" fmla="*/ 114 w 265"/>
              <a:gd name="T67" fmla="*/ 19 h 209"/>
              <a:gd name="T68" fmla="*/ 152 w 265"/>
              <a:gd name="T69" fmla="*/ 19 h 209"/>
              <a:gd name="T70" fmla="*/ 152 w 265"/>
              <a:gd name="T71" fmla="*/ 57 h 209"/>
              <a:gd name="T72" fmla="*/ 114 w 265"/>
              <a:gd name="T73" fmla="*/ 57 h 209"/>
              <a:gd name="T74" fmla="*/ 114 w 265"/>
              <a:gd name="T75" fmla="*/ 19 h 209"/>
              <a:gd name="T76" fmla="*/ 57 w 265"/>
              <a:gd name="T77" fmla="*/ 190 h 209"/>
              <a:gd name="T78" fmla="*/ 19 w 265"/>
              <a:gd name="T79" fmla="*/ 190 h 209"/>
              <a:gd name="T80" fmla="*/ 19 w 265"/>
              <a:gd name="T81" fmla="*/ 152 h 209"/>
              <a:gd name="T82" fmla="*/ 57 w 265"/>
              <a:gd name="T83" fmla="*/ 152 h 209"/>
              <a:gd name="T84" fmla="*/ 57 w 265"/>
              <a:gd name="T85" fmla="*/ 190 h 209"/>
              <a:gd name="T86" fmla="*/ 152 w 265"/>
              <a:gd name="T87" fmla="*/ 190 h 209"/>
              <a:gd name="T88" fmla="*/ 114 w 265"/>
              <a:gd name="T89" fmla="*/ 190 h 209"/>
              <a:gd name="T90" fmla="*/ 114 w 265"/>
              <a:gd name="T91" fmla="*/ 152 h 209"/>
              <a:gd name="T92" fmla="*/ 152 w 265"/>
              <a:gd name="T93" fmla="*/ 152 h 209"/>
              <a:gd name="T94" fmla="*/ 152 w 265"/>
              <a:gd name="T95" fmla="*/ 190 h 209"/>
              <a:gd name="T96" fmla="*/ 246 w 265"/>
              <a:gd name="T97" fmla="*/ 190 h 209"/>
              <a:gd name="T98" fmla="*/ 208 w 265"/>
              <a:gd name="T99" fmla="*/ 190 h 209"/>
              <a:gd name="T100" fmla="*/ 208 w 265"/>
              <a:gd name="T101" fmla="*/ 152 h 209"/>
              <a:gd name="T102" fmla="*/ 246 w 265"/>
              <a:gd name="T103" fmla="*/ 152 h 209"/>
              <a:gd name="T104" fmla="*/ 246 w 265"/>
              <a:gd name="T105" fmla="*/ 19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65" h="209">
                <a:moveTo>
                  <a:pt x="237" y="133"/>
                </a:moveTo>
                <a:lnTo>
                  <a:pt x="237" y="95"/>
                </a:lnTo>
                <a:lnTo>
                  <a:pt x="142" y="95"/>
                </a:lnTo>
                <a:lnTo>
                  <a:pt x="142" y="76"/>
                </a:lnTo>
                <a:lnTo>
                  <a:pt x="171" y="76"/>
                </a:lnTo>
                <a:lnTo>
                  <a:pt x="171" y="0"/>
                </a:lnTo>
                <a:lnTo>
                  <a:pt x="95" y="0"/>
                </a:lnTo>
                <a:lnTo>
                  <a:pt x="95" y="76"/>
                </a:lnTo>
                <a:lnTo>
                  <a:pt x="123" y="76"/>
                </a:lnTo>
                <a:lnTo>
                  <a:pt x="123" y="95"/>
                </a:lnTo>
                <a:lnTo>
                  <a:pt x="29" y="95"/>
                </a:lnTo>
                <a:lnTo>
                  <a:pt x="29" y="133"/>
                </a:lnTo>
                <a:lnTo>
                  <a:pt x="0" y="133"/>
                </a:lnTo>
                <a:lnTo>
                  <a:pt x="0" y="209"/>
                </a:lnTo>
                <a:lnTo>
                  <a:pt x="76" y="209"/>
                </a:lnTo>
                <a:lnTo>
                  <a:pt x="76" y="133"/>
                </a:lnTo>
                <a:lnTo>
                  <a:pt x="48" y="133"/>
                </a:lnTo>
                <a:lnTo>
                  <a:pt x="48" y="114"/>
                </a:lnTo>
                <a:lnTo>
                  <a:pt x="123" y="114"/>
                </a:lnTo>
                <a:lnTo>
                  <a:pt x="123" y="133"/>
                </a:lnTo>
                <a:lnTo>
                  <a:pt x="95" y="133"/>
                </a:lnTo>
                <a:lnTo>
                  <a:pt x="95" y="209"/>
                </a:lnTo>
                <a:lnTo>
                  <a:pt x="171" y="209"/>
                </a:lnTo>
                <a:lnTo>
                  <a:pt x="171" y="133"/>
                </a:lnTo>
                <a:lnTo>
                  <a:pt x="142" y="133"/>
                </a:lnTo>
                <a:lnTo>
                  <a:pt x="142" y="114"/>
                </a:lnTo>
                <a:lnTo>
                  <a:pt x="218" y="114"/>
                </a:lnTo>
                <a:lnTo>
                  <a:pt x="218" y="133"/>
                </a:lnTo>
                <a:lnTo>
                  <a:pt x="190" y="133"/>
                </a:lnTo>
                <a:lnTo>
                  <a:pt x="190" y="209"/>
                </a:lnTo>
                <a:lnTo>
                  <a:pt x="265" y="209"/>
                </a:lnTo>
                <a:lnTo>
                  <a:pt x="265" y="133"/>
                </a:lnTo>
                <a:lnTo>
                  <a:pt x="237" y="133"/>
                </a:lnTo>
                <a:close/>
                <a:moveTo>
                  <a:pt x="114" y="19"/>
                </a:moveTo>
                <a:lnTo>
                  <a:pt x="152" y="19"/>
                </a:lnTo>
                <a:lnTo>
                  <a:pt x="152" y="57"/>
                </a:lnTo>
                <a:lnTo>
                  <a:pt x="114" y="57"/>
                </a:lnTo>
                <a:lnTo>
                  <a:pt x="114" y="19"/>
                </a:lnTo>
                <a:close/>
                <a:moveTo>
                  <a:pt x="57" y="190"/>
                </a:moveTo>
                <a:lnTo>
                  <a:pt x="19" y="190"/>
                </a:lnTo>
                <a:lnTo>
                  <a:pt x="19" y="152"/>
                </a:lnTo>
                <a:lnTo>
                  <a:pt x="57" y="152"/>
                </a:lnTo>
                <a:lnTo>
                  <a:pt x="57" y="190"/>
                </a:lnTo>
                <a:close/>
                <a:moveTo>
                  <a:pt x="152" y="190"/>
                </a:moveTo>
                <a:lnTo>
                  <a:pt x="114" y="190"/>
                </a:lnTo>
                <a:lnTo>
                  <a:pt x="114" y="152"/>
                </a:lnTo>
                <a:lnTo>
                  <a:pt x="152" y="152"/>
                </a:lnTo>
                <a:lnTo>
                  <a:pt x="152" y="190"/>
                </a:lnTo>
                <a:close/>
                <a:moveTo>
                  <a:pt x="246" y="190"/>
                </a:moveTo>
                <a:lnTo>
                  <a:pt x="208" y="190"/>
                </a:lnTo>
                <a:lnTo>
                  <a:pt x="208" y="152"/>
                </a:lnTo>
                <a:lnTo>
                  <a:pt x="246" y="152"/>
                </a:lnTo>
                <a:lnTo>
                  <a:pt x="246" y="19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63" name="Group 76"/>
          <p:cNvGrpSpPr/>
          <p:nvPr/>
        </p:nvGrpSpPr>
        <p:grpSpPr>
          <a:xfrm>
            <a:off x="5800250" y="2283389"/>
            <a:ext cx="591503" cy="408000"/>
            <a:chOff x="2598738" y="2279650"/>
            <a:chExt cx="481013" cy="331788"/>
          </a:xfrm>
          <a:solidFill>
            <a:schemeClr val="bg2"/>
          </a:solidFill>
        </p:grpSpPr>
        <p:sp>
          <p:nvSpPr>
            <p:cNvPr id="64" name="Freeform 56"/>
            <p:cNvSpPr>
              <a:spLocks noEditPoints="1"/>
            </p:cNvSpPr>
            <p:nvPr/>
          </p:nvSpPr>
          <p:spPr bwMode="auto">
            <a:xfrm>
              <a:off x="2598738" y="2279650"/>
              <a:ext cx="481013" cy="331788"/>
            </a:xfrm>
            <a:custGeom>
              <a:avLst/>
              <a:gdLst>
                <a:gd name="T0" fmla="*/ 120 w 128"/>
                <a:gd name="T1" fmla="*/ 47 h 88"/>
                <a:gd name="T2" fmla="*/ 94 w 128"/>
                <a:gd name="T3" fmla="*/ 20 h 88"/>
                <a:gd name="T4" fmla="*/ 64 w 128"/>
                <a:gd name="T5" fmla="*/ 0 h 88"/>
                <a:gd name="T6" fmla="*/ 32 w 128"/>
                <a:gd name="T7" fmla="*/ 29 h 88"/>
                <a:gd name="T8" fmla="*/ 17 w 128"/>
                <a:gd name="T9" fmla="*/ 41 h 88"/>
                <a:gd name="T10" fmla="*/ 0 w 128"/>
                <a:gd name="T11" fmla="*/ 64 h 88"/>
                <a:gd name="T12" fmla="*/ 24 w 128"/>
                <a:gd name="T13" fmla="*/ 88 h 88"/>
                <a:gd name="T14" fmla="*/ 104 w 128"/>
                <a:gd name="T15" fmla="*/ 88 h 88"/>
                <a:gd name="T16" fmla="*/ 128 w 128"/>
                <a:gd name="T17" fmla="*/ 64 h 88"/>
                <a:gd name="T18" fmla="*/ 120 w 128"/>
                <a:gd name="T19" fmla="*/ 47 h 88"/>
                <a:gd name="T20" fmla="*/ 104 w 128"/>
                <a:gd name="T21" fmla="*/ 80 h 88"/>
                <a:gd name="T22" fmla="*/ 24 w 128"/>
                <a:gd name="T23" fmla="*/ 80 h 88"/>
                <a:gd name="T24" fmla="*/ 8 w 128"/>
                <a:gd name="T25" fmla="*/ 64 h 88"/>
                <a:gd name="T26" fmla="*/ 21 w 128"/>
                <a:gd name="T27" fmla="*/ 49 h 88"/>
                <a:gd name="T28" fmla="*/ 24 w 128"/>
                <a:gd name="T29" fmla="*/ 48 h 88"/>
                <a:gd name="T30" fmla="*/ 24 w 128"/>
                <a:gd name="T31" fmla="*/ 46 h 88"/>
                <a:gd name="T32" fmla="*/ 36 w 128"/>
                <a:gd name="T33" fmla="*/ 36 h 88"/>
                <a:gd name="T34" fmla="*/ 40 w 128"/>
                <a:gd name="T35" fmla="*/ 36 h 88"/>
                <a:gd name="T36" fmla="*/ 40 w 128"/>
                <a:gd name="T37" fmla="*/ 32 h 88"/>
                <a:gd name="T38" fmla="*/ 64 w 128"/>
                <a:gd name="T39" fmla="*/ 8 h 88"/>
                <a:gd name="T40" fmla="*/ 87 w 128"/>
                <a:gd name="T41" fmla="*/ 26 h 88"/>
                <a:gd name="T42" fmla="*/ 88 w 128"/>
                <a:gd name="T43" fmla="*/ 29 h 88"/>
                <a:gd name="T44" fmla="*/ 92 w 128"/>
                <a:gd name="T45" fmla="*/ 28 h 88"/>
                <a:gd name="T46" fmla="*/ 112 w 128"/>
                <a:gd name="T47" fmla="*/ 48 h 88"/>
                <a:gd name="T48" fmla="*/ 112 w 128"/>
                <a:gd name="T49" fmla="*/ 50 h 88"/>
                <a:gd name="T50" fmla="*/ 114 w 128"/>
                <a:gd name="T51" fmla="*/ 52 h 88"/>
                <a:gd name="T52" fmla="*/ 120 w 128"/>
                <a:gd name="T53" fmla="*/ 64 h 88"/>
                <a:gd name="T54" fmla="*/ 104 w 128"/>
                <a:gd name="T55" fmla="*/ 8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88">
                  <a:moveTo>
                    <a:pt x="120" y="47"/>
                  </a:moveTo>
                  <a:cubicBezTo>
                    <a:pt x="119" y="33"/>
                    <a:pt x="108" y="21"/>
                    <a:pt x="94" y="20"/>
                  </a:cubicBezTo>
                  <a:cubicBezTo>
                    <a:pt x="89" y="9"/>
                    <a:pt x="77" y="0"/>
                    <a:pt x="64" y="0"/>
                  </a:cubicBezTo>
                  <a:cubicBezTo>
                    <a:pt x="48" y="0"/>
                    <a:pt x="34" y="13"/>
                    <a:pt x="32" y="29"/>
                  </a:cubicBezTo>
                  <a:cubicBezTo>
                    <a:pt x="26" y="30"/>
                    <a:pt x="20" y="35"/>
                    <a:pt x="17" y="41"/>
                  </a:cubicBezTo>
                  <a:cubicBezTo>
                    <a:pt x="7" y="44"/>
                    <a:pt x="0" y="54"/>
                    <a:pt x="0" y="64"/>
                  </a:cubicBezTo>
                  <a:cubicBezTo>
                    <a:pt x="0" y="78"/>
                    <a:pt x="11" y="88"/>
                    <a:pt x="24" y="88"/>
                  </a:cubicBezTo>
                  <a:cubicBezTo>
                    <a:pt x="104" y="88"/>
                    <a:pt x="104" y="88"/>
                    <a:pt x="104" y="88"/>
                  </a:cubicBezTo>
                  <a:cubicBezTo>
                    <a:pt x="117" y="88"/>
                    <a:pt x="128" y="78"/>
                    <a:pt x="128" y="64"/>
                  </a:cubicBezTo>
                  <a:cubicBezTo>
                    <a:pt x="128" y="58"/>
                    <a:pt x="125" y="51"/>
                    <a:pt x="120" y="47"/>
                  </a:cubicBezTo>
                  <a:close/>
                  <a:moveTo>
                    <a:pt x="104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15" y="80"/>
                    <a:pt x="8" y="73"/>
                    <a:pt x="8" y="64"/>
                  </a:cubicBezTo>
                  <a:cubicBezTo>
                    <a:pt x="8" y="57"/>
                    <a:pt x="14" y="50"/>
                    <a:pt x="21" y="4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6" y="40"/>
                    <a:pt x="31" y="36"/>
                    <a:pt x="36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19"/>
                    <a:pt x="51" y="8"/>
                    <a:pt x="64" y="8"/>
                  </a:cubicBezTo>
                  <a:cubicBezTo>
                    <a:pt x="75" y="8"/>
                    <a:pt x="84" y="15"/>
                    <a:pt x="87" y="26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103" y="28"/>
                    <a:pt x="112" y="37"/>
                    <a:pt x="112" y="48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4" y="52"/>
                    <a:pt x="114" y="52"/>
                    <a:pt x="114" y="52"/>
                  </a:cubicBezTo>
                  <a:cubicBezTo>
                    <a:pt x="118" y="55"/>
                    <a:pt x="120" y="59"/>
                    <a:pt x="120" y="64"/>
                  </a:cubicBezTo>
                  <a:cubicBezTo>
                    <a:pt x="120" y="73"/>
                    <a:pt x="113" y="80"/>
                    <a:pt x="10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65" name="Freeform 57"/>
            <p:cNvSpPr/>
            <p:nvPr/>
          </p:nvSpPr>
          <p:spPr bwMode="auto">
            <a:xfrm>
              <a:off x="2768601" y="2395538"/>
              <a:ext cx="142875" cy="155575"/>
            </a:xfrm>
            <a:custGeom>
              <a:avLst/>
              <a:gdLst>
                <a:gd name="T0" fmla="*/ 0 w 90"/>
                <a:gd name="T1" fmla="*/ 45 h 98"/>
                <a:gd name="T2" fmla="*/ 14 w 90"/>
                <a:gd name="T3" fmla="*/ 57 h 98"/>
                <a:gd name="T4" fmla="*/ 35 w 90"/>
                <a:gd name="T5" fmla="*/ 36 h 98"/>
                <a:gd name="T6" fmla="*/ 35 w 90"/>
                <a:gd name="T7" fmla="*/ 98 h 98"/>
                <a:gd name="T8" fmla="*/ 54 w 90"/>
                <a:gd name="T9" fmla="*/ 98 h 98"/>
                <a:gd name="T10" fmla="*/ 54 w 90"/>
                <a:gd name="T11" fmla="*/ 36 h 98"/>
                <a:gd name="T12" fmla="*/ 75 w 90"/>
                <a:gd name="T13" fmla="*/ 57 h 98"/>
                <a:gd name="T14" fmla="*/ 90 w 90"/>
                <a:gd name="T15" fmla="*/ 45 h 98"/>
                <a:gd name="T16" fmla="*/ 45 w 90"/>
                <a:gd name="T17" fmla="*/ 0 h 98"/>
                <a:gd name="T18" fmla="*/ 0 w 90"/>
                <a:gd name="T19" fmla="*/ 4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98">
                  <a:moveTo>
                    <a:pt x="0" y="45"/>
                  </a:moveTo>
                  <a:lnTo>
                    <a:pt x="14" y="57"/>
                  </a:lnTo>
                  <a:lnTo>
                    <a:pt x="35" y="36"/>
                  </a:lnTo>
                  <a:lnTo>
                    <a:pt x="35" y="98"/>
                  </a:lnTo>
                  <a:lnTo>
                    <a:pt x="54" y="98"/>
                  </a:lnTo>
                  <a:lnTo>
                    <a:pt x="54" y="36"/>
                  </a:lnTo>
                  <a:lnTo>
                    <a:pt x="75" y="57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66" name="Freeform: Shape 13"/>
          <p:cNvSpPr/>
          <p:nvPr/>
        </p:nvSpPr>
        <p:spPr bwMode="auto">
          <a:xfrm>
            <a:off x="872274" y="2627654"/>
            <a:ext cx="2607257" cy="8427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建立清扫责任区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（室内、室外、公用设备）</a:t>
            </a:r>
          </a:p>
        </p:txBody>
      </p:sp>
      <p:sp>
        <p:nvSpPr>
          <p:cNvPr id="67" name="Freeform: Shape 8"/>
          <p:cNvSpPr/>
          <p:nvPr/>
        </p:nvSpPr>
        <p:spPr bwMode="auto">
          <a:xfrm>
            <a:off x="882991" y="4560338"/>
            <a:ext cx="2535707" cy="84359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执行例行清扫，清理脏污</a:t>
            </a:r>
          </a:p>
        </p:txBody>
      </p:sp>
      <p:sp>
        <p:nvSpPr>
          <p:cNvPr id="68" name="Freeform: Shape 12"/>
          <p:cNvSpPr/>
          <p:nvPr/>
        </p:nvSpPr>
        <p:spPr bwMode="auto">
          <a:xfrm>
            <a:off x="8576863" y="2586284"/>
            <a:ext cx="3065832" cy="8427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rm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调查污染源，予以杜绝和隔离</a:t>
            </a:r>
          </a:p>
        </p:txBody>
      </p:sp>
      <p:sp>
        <p:nvSpPr>
          <p:cNvPr id="69" name="Freeform: Shape 9"/>
          <p:cNvSpPr/>
          <p:nvPr/>
        </p:nvSpPr>
        <p:spPr bwMode="auto">
          <a:xfrm>
            <a:off x="8970012" y="3588129"/>
            <a:ext cx="2491489" cy="84359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建立基准，保持制度化</a:t>
            </a:r>
          </a:p>
        </p:txBody>
      </p:sp>
      <p:sp>
        <p:nvSpPr>
          <p:cNvPr id="70" name="Freeform: Shape 11"/>
          <p:cNvSpPr/>
          <p:nvPr/>
        </p:nvSpPr>
        <p:spPr bwMode="auto">
          <a:xfrm>
            <a:off x="8576863" y="4733672"/>
            <a:ext cx="2744570" cy="8427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rm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寻找污染源，实施改善</a:t>
            </a:r>
          </a:p>
        </p:txBody>
      </p:sp>
      <p:sp>
        <p:nvSpPr>
          <p:cNvPr id="71" name="矩形: 圆角 7"/>
          <p:cNvSpPr/>
          <p:nvPr/>
        </p:nvSpPr>
        <p:spPr>
          <a:xfrm>
            <a:off x="4649754" y="996321"/>
            <a:ext cx="3573201" cy="5445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2E7891"/>
              </a:solidFill>
              <a:effectLst/>
              <a:uLnTx/>
              <a:uFillTx/>
              <a:latin typeface="方正尚酷简体" panose="03000509000000000000" pitchFamily="65" charset="-122"/>
              <a:ea typeface="方正尚酷简体" panose="03000509000000000000" pitchFamily="65" charset="-122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556743" y="908629"/>
            <a:ext cx="3801801" cy="6432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清扫的实施要领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61" grpId="0" bldLvl="0" animBg="1"/>
      <p:bldP spid="62" grpId="0" bldLvl="0" animBg="1"/>
      <p:bldP spid="71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601862" y="3238653"/>
            <a:ext cx="5169060" cy="1331272"/>
            <a:chOff x="754220" y="3626842"/>
            <a:chExt cx="5169060" cy="1331272"/>
          </a:xfrm>
        </p:grpSpPr>
        <p:sp>
          <p:nvSpPr>
            <p:cNvPr id="8" name="文本框 7"/>
            <p:cNvSpPr txBox="1"/>
            <p:nvPr/>
          </p:nvSpPr>
          <p:spPr>
            <a:xfrm>
              <a:off x="754220" y="3626842"/>
              <a:ext cx="5016702" cy="7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点击输入您的文字内容，点击输入您的文字内容，点击输入您的文字。</a:t>
              </a:r>
              <a:endParaRPr lang="en-US" altLang="zh-CN" sz="14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4220" y="4588782"/>
              <a:ext cx="5169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</a:t>
              </a:r>
            </a:p>
          </p:txBody>
        </p:sp>
      </p:grpSp>
      <p:sp>
        <p:nvSpPr>
          <p:cNvPr id="11" name="直角三角形 10"/>
          <p:cNvSpPr/>
          <p:nvPr/>
        </p:nvSpPr>
        <p:spPr>
          <a:xfrm>
            <a:off x="650528" y="2327161"/>
            <a:ext cx="444444" cy="44444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200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18215" y="5138501"/>
            <a:ext cx="5059572" cy="1794303"/>
            <a:chOff x="4058919" y="4934540"/>
            <a:chExt cx="5059572" cy="1794303"/>
          </a:xfrm>
        </p:grpSpPr>
        <p:sp>
          <p:nvSpPr>
            <p:cNvPr id="13" name="直角三角形 12"/>
            <p:cNvSpPr/>
            <p:nvPr/>
          </p:nvSpPr>
          <p:spPr>
            <a:xfrm rot="20520000">
              <a:off x="5079999" y="5346236"/>
              <a:ext cx="694003" cy="318770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20280000">
              <a:off x="4058919" y="5943796"/>
              <a:ext cx="335280" cy="1922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5" name="直角三角形 14"/>
            <p:cNvSpPr/>
            <p:nvPr/>
          </p:nvSpPr>
          <p:spPr>
            <a:xfrm rot="1440000">
              <a:off x="5953759" y="4934540"/>
              <a:ext cx="121920" cy="370443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直角三角形 15"/>
            <p:cNvSpPr/>
            <p:nvPr/>
          </p:nvSpPr>
          <p:spPr>
            <a:xfrm>
              <a:off x="6207759" y="5803118"/>
              <a:ext cx="192824" cy="300975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7" name="直角三角形 16"/>
            <p:cNvSpPr/>
            <p:nvPr/>
          </p:nvSpPr>
          <p:spPr>
            <a:xfrm>
              <a:off x="5786119" y="6377339"/>
              <a:ext cx="240717" cy="18159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8" name="直角三角形 17"/>
            <p:cNvSpPr/>
            <p:nvPr/>
          </p:nvSpPr>
          <p:spPr>
            <a:xfrm rot="18480000">
              <a:off x="7270799" y="6153516"/>
              <a:ext cx="416560" cy="28408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9" name="直角三角形 18"/>
            <p:cNvSpPr/>
            <p:nvPr/>
          </p:nvSpPr>
          <p:spPr>
            <a:xfrm rot="1740000">
              <a:off x="6764358" y="6552623"/>
              <a:ext cx="327601" cy="12866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0" name="直角三角形 19"/>
            <p:cNvSpPr/>
            <p:nvPr/>
          </p:nvSpPr>
          <p:spPr>
            <a:xfrm rot="1680000">
              <a:off x="4790439" y="6307995"/>
              <a:ext cx="579120" cy="238448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1" name="直角三角形 20"/>
            <p:cNvSpPr/>
            <p:nvPr/>
          </p:nvSpPr>
          <p:spPr>
            <a:xfrm rot="20940000">
              <a:off x="8331199" y="6268565"/>
              <a:ext cx="152616" cy="20204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2" name="直角三角形 21"/>
            <p:cNvSpPr/>
            <p:nvPr/>
          </p:nvSpPr>
          <p:spPr>
            <a:xfrm rot="1800000">
              <a:off x="8667349" y="6523620"/>
              <a:ext cx="451142" cy="205223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696834" y="2252748"/>
            <a:ext cx="26019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00" b="1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清     洁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1185" y="1003253"/>
            <a:ext cx="6893935" cy="4887433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8252069" y="1384182"/>
            <a:ext cx="2238113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5000" b="1" spc="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4</a:t>
            </a:r>
            <a:endParaRPr lang="zh-CN" altLang="en-US" sz="25000" b="1" spc="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42"/>
          <p:cNvSpPr/>
          <p:nvPr/>
        </p:nvSpPr>
        <p:spPr>
          <a:xfrm>
            <a:off x="1482195" y="3991839"/>
            <a:ext cx="1765422" cy="195975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3774" y="0"/>
                </a:moveTo>
                <a:lnTo>
                  <a:pt x="6225" y="0"/>
                </a:lnTo>
                <a:lnTo>
                  <a:pt x="5899" y="15"/>
                </a:lnTo>
                <a:lnTo>
                  <a:pt x="5590" y="30"/>
                </a:lnTo>
                <a:lnTo>
                  <a:pt x="5282" y="61"/>
                </a:lnTo>
                <a:lnTo>
                  <a:pt x="4973" y="108"/>
                </a:lnTo>
                <a:lnTo>
                  <a:pt x="4664" y="169"/>
                </a:lnTo>
                <a:lnTo>
                  <a:pt x="4390" y="247"/>
                </a:lnTo>
                <a:lnTo>
                  <a:pt x="4081" y="355"/>
                </a:lnTo>
                <a:lnTo>
                  <a:pt x="3807" y="448"/>
                </a:lnTo>
                <a:lnTo>
                  <a:pt x="3532" y="556"/>
                </a:lnTo>
                <a:lnTo>
                  <a:pt x="3275" y="679"/>
                </a:lnTo>
                <a:lnTo>
                  <a:pt x="3001" y="818"/>
                </a:lnTo>
                <a:lnTo>
                  <a:pt x="2744" y="958"/>
                </a:lnTo>
                <a:lnTo>
                  <a:pt x="2503" y="1112"/>
                </a:lnTo>
                <a:lnTo>
                  <a:pt x="2263" y="1282"/>
                </a:lnTo>
                <a:lnTo>
                  <a:pt x="2040" y="1467"/>
                </a:lnTo>
                <a:lnTo>
                  <a:pt x="1835" y="1653"/>
                </a:lnTo>
                <a:lnTo>
                  <a:pt x="1629" y="1838"/>
                </a:lnTo>
                <a:lnTo>
                  <a:pt x="1440" y="2039"/>
                </a:lnTo>
                <a:lnTo>
                  <a:pt x="1234" y="2255"/>
                </a:lnTo>
                <a:lnTo>
                  <a:pt x="1063" y="2487"/>
                </a:lnTo>
                <a:lnTo>
                  <a:pt x="908" y="2704"/>
                </a:lnTo>
                <a:lnTo>
                  <a:pt x="754" y="2935"/>
                </a:lnTo>
                <a:lnTo>
                  <a:pt x="617" y="3167"/>
                </a:lnTo>
                <a:lnTo>
                  <a:pt x="497" y="3430"/>
                </a:lnTo>
                <a:lnTo>
                  <a:pt x="377" y="3677"/>
                </a:lnTo>
                <a:lnTo>
                  <a:pt x="274" y="3940"/>
                </a:lnTo>
                <a:lnTo>
                  <a:pt x="188" y="4202"/>
                </a:lnTo>
                <a:lnTo>
                  <a:pt x="120" y="4481"/>
                </a:lnTo>
                <a:lnTo>
                  <a:pt x="68" y="4743"/>
                </a:lnTo>
                <a:lnTo>
                  <a:pt x="34" y="5021"/>
                </a:lnTo>
                <a:lnTo>
                  <a:pt x="0" y="5315"/>
                </a:lnTo>
                <a:lnTo>
                  <a:pt x="0" y="5593"/>
                </a:lnTo>
                <a:lnTo>
                  <a:pt x="0" y="54298"/>
                </a:lnTo>
                <a:lnTo>
                  <a:pt x="0" y="54591"/>
                </a:lnTo>
                <a:lnTo>
                  <a:pt x="34" y="54885"/>
                </a:lnTo>
                <a:lnTo>
                  <a:pt x="68" y="55178"/>
                </a:lnTo>
                <a:lnTo>
                  <a:pt x="102" y="55472"/>
                </a:lnTo>
                <a:lnTo>
                  <a:pt x="171" y="55781"/>
                </a:lnTo>
                <a:lnTo>
                  <a:pt x="240" y="56090"/>
                </a:lnTo>
                <a:lnTo>
                  <a:pt x="325" y="56384"/>
                </a:lnTo>
                <a:lnTo>
                  <a:pt x="411" y="56693"/>
                </a:lnTo>
                <a:lnTo>
                  <a:pt x="548" y="57002"/>
                </a:lnTo>
                <a:lnTo>
                  <a:pt x="651" y="57295"/>
                </a:lnTo>
                <a:lnTo>
                  <a:pt x="788" y="57604"/>
                </a:lnTo>
                <a:lnTo>
                  <a:pt x="926" y="57898"/>
                </a:lnTo>
                <a:lnTo>
                  <a:pt x="1063" y="58192"/>
                </a:lnTo>
                <a:lnTo>
                  <a:pt x="1234" y="58501"/>
                </a:lnTo>
                <a:lnTo>
                  <a:pt x="1406" y="58794"/>
                </a:lnTo>
                <a:lnTo>
                  <a:pt x="1594" y="59072"/>
                </a:lnTo>
                <a:lnTo>
                  <a:pt x="1766" y="59351"/>
                </a:lnTo>
                <a:lnTo>
                  <a:pt x="1955" y="59644"/>
                </a:lnTo>
                <a:lnTo>
                  <a:pt x="2160" y="59907"/>
                </a:lnTo>
                <a:lnTo>
                  <a:pt x="2383" y="60169"/>
                </a:lnTo>
                <a:lnTo>
                  <a:pt x="2606" y="60432"/>
                </a:lnTo>
                <a:lnTo>
                  <a:pt x="2829" y="60679"/>
                </a:lnTo>
                <a:lnTo>
                  <a:pt x="3052" y="60927"/>
                </a:lnTo>
                <a:lnTo>
                  <a:pt x="3309" y="61158"/>
                </a:lnTo>
                <a:lnTo>
                  <a:pt x="3550" y="61375"/>
                </a:lnTo>
                <a:lnTo>
                  <a:pt x="3790" y="61607"/>
                </a:lnTo>
                <a:lnTo>
                  <a:pt x="4030" y="61823"/>
                </a:lnTo>
                <a:lnTo>
                  <a:pt x="4304" y="62008"/>
                </a:lnTo>
                <a:lnTo>
                  <a:pt x="4561" y="62194"/>
                </a:lnTo>
                <a:lnTo>
                  <a:pt x="4836" y="62364"/>
                </a:lnTo>
                <a:lnTo>
                  <a:pt x="5093" y="62549"/>
                </a:lnTo>
                <a:lnTo>
                  <a:pt x="5385" y="62688"/>
                </a:lnTo>
                <a:lnTo>
                  <a:pt x="84619" y="103790"/>
                </a:lnTo>
                <a:lnTo>
                  <a:pt x="114614" y="119335"/>
                </a:lnTo>
                <a:lnTo>
                  <a:pt x="114889" y="119474"/>
                </a:lnTo>
                <a:lnTo>
                  <a:pt x="115163" y="119613"/>
                </a:lnTo>
                <a:lnTo>
                  <a:pt x="115438" y="119706"/>
                </a:lnTo>
                <a:lnTo>
                  <a:pt x="115695" y="119799"/>
                </a:lnTo>
                <a:lnTo>
                  <a:pt x="115952" y="119860"/>
                </a:lnTo>
                <a:lnTo>
                  <a:pt x="116209" y="119922"/>
                </a:lnTo>
                <a:lnTo>
                  <a:pt x="116467" y="119969"/>
                </a:lnTo>
                <a:lnTo>
                  <a:pt x="116707" y="119984"/>
                </a:lnTo>
                <a:lnTo>
                  <a:pt x="116947" y="120000"/>
                </a:lnTo>
                <a:lnTo>
                  <a:pt x="117170" y="120000"/>
                </a:lnTo>
                <a:lnTo>
                  <a:pt x="117393" y="119984"/>
                </a:lnTo>
                <a:lnTo>
                  <a:pt x="117616" y="119953"/>
                </a:lnTo>
                <a:lnTo>
                  <a:pt x="117821" y="119907"/>
                </a:lnTo>
                <a:lnTo>
                  <a:pt x="118044" y="119845"/>
                </a:lnTo>
                <a:lnTo>
                  <a:pt x="118233" y="119768"/>
                </a:lnTo>
                <a:lnTo>
                  <a:pt x="118422" y="119675"/>
                </a:lnTo>
                <a:lnTo>
                  <a:pt x="118593" y="119582"/>
                </a:lnTo>
                <a:lnTo>
                  <a:pt x="118782" y="119459"/>
                </a:lnTo>
                <a:lnTo>
                  <a:pt x="118936" y="119335"/>
                </a:lnTo>
                <a:lnTo>
                  <a:pt x="119073" y="119181"/>
                </a:lnTo>
                <a:lnTo>
                  <a:pt x="119211" y="119041"/>
                </a:lnTo>
                <a:lnTo>
                  <a:pt x="119348" y="118872"/>
                </a:lnTo>
                <a:lnTo>
                  <a:pt x="119468" y="118702"/>
                </a:lnTo>
                <a:lnTo>
                  <a:pt x="119571" y="118485"/>
                </a:lnTo>
                <a:lnTo>
                  <a:pt x="119656" y="118300"/>
                </a:lnTo>
                <a:lnTo>
                  <a:pt x="119759" y="118083"/>
                </a:lnTo>
                <a:lnTo>
                  <a:pt x="119828" y="117852"/>
                </a:lnTo>
                <a:lnTo>
                  <a:pt x="119897" y="117620"/>
                </a:lnTo>
                <a:lnTo>
                  <a:pt x="119948" y="117357"/>
                </a:lnTo>
                <a:lnTo>
                  <a:pt x="119982" y="117110"/>
                </a:lnTo>
                <a:lnTo>
                  <a:pt x="120000" y="116832"/>
                </a:lnTo>
                <a:lnTo>
                  <a:pt x="120000" y="116538"/>
                </a:lnTo>
                <a:lnTo>
                  <a:pt x="120000" y="57666"/>
                </a:lnTo>
                <a:lnTo>
                  <a:pt x="120000" y="5593"/>
                </a:lnTo>
                <a:lnTo>
                  <a:pt x="120000" y="5315"/>
                </a:lnTo>
                <a:lnTo>
                  <a:pt x="119965" y="5021"/>
                </a:lnTo>
                <a:lnTo>
                  <a:pt x="119931" y="4743"/>
                </a:lnTo>
                <a:lnTo>
                  <a:pt x="119879" y="4481"/>
                </a:lnTo>
                <a:lnTo>
                  <a:pt x="119811" y="4202"/>
                </a:lnTo>
                <a:lnTo>
                  <a:pt x="119725" y="3940"/>
                </a:lnTo>
                <a:lnTo>
                  <a:pt x="119605" y="3677"/>
                </a:lnTo>
                <a:lnTo>
                  <a:pt x="119502" y="3430"/>
                </a:lnTo>
                <a:lnTo>
                  <a:pt x="119382" y="3167"/>
                </a:lnTo>
                <a:lnTo>
                  <a:pt x="119245" y="2935"/>
                </a:lnTo>
                <a:lnTo>
                  <a:pt x="119091" y="2704"/>
                </a:lnTo>
                <a:lnTo>
                  <a:pt x="118936" y="2487"/>
                </a:lnTo>
                <a:lnTo>
                  <a:pt x="118748" y="2255"/>
                </a:lnTo>
                <a:lnTo>
                  <a:pt x="118576" y="2039"/>
                </a:lnTo>
                <a:lnTo>
                  <a:pt x="118370" y="1838"/>
                </a:lnTo>
                <a:lnTo>
                  <a:pt x="118182" y="1653"/>
                </a:lnTo>
                <a:lnTo>
                  <a:pt x="117959" y="1467"/>
                </a:lnTo>
                <a:lnTo>
                  <a:pt x="117719" y="1282"/>
                </a:lnTo>
                <a:lnTo>
                  <a:pt x="117496" y="1112"/>
                </a:lnTo>
                <a:lnTo>
                  <a:pt x="117255" y="958"/>
                </a:lnTo>
                <a:lnTo>
                  <a:pt x="116998" y="818"/>
                </a:lnTo>
                <a:lnTo>
                  <a:pt x="116724" y="679"/>
                </a:lnTo>
                <a:lnTo>
                  <a:pt x="116467" y="556"/>
                </a:lnTo>
                <a:lnTo>
                  <a:pt x="116192" y="448"/>
                </a:lnTo>
                <a:lnTo>
                  <a:pt x="115901" y="355"/>
                </a:lnTo>
                <a:lnTo>
                  <a:pt x="115626" y="247"/>
                </a:lnTo>
                <a:lnTo>
                  <a:pt x="115335" y="169"/>
                </a:lnTo>
                <a:lnTo>
                  <a:pt x="115009" y="108"/>
                </a:lnTo>
                <a:lnTo>
                  <a:pt x="114717" y="61"/>
                </a:lnTo>
                <a:lnTo>
                  <a:pt x="114409" y="30"/>
                </a:lnTo>
                <a:lnTo>
                  <a:pt x="114083" y="15"/>
                </a:lnTo>
                <a:lnTo>
                  <a:pt x="1137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12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34" name="Shape 343"/>
          <p:cNvSpPr/>
          <p:nvPr/>
        </p:nvSpPr>
        <p:spPr>
          <a:xfrm>
            <a:off x="1482195" y="1849104"/>
            <a:ext cx="1765422" cy="195975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4614" y="664"/>
                </a:moveTo>
                <a:lnTo>
                  <a:pt x="5385" y="57311"/>
                </a:lnTo>
                <a:lnTo>
                  <a:pt x="5093" y="57465"/>
                </a:lnTo>
                <a:lnTo>
                  <a:pt x="4836" y="57635"/>
                </a:lnTo>
                <a:lnTo>
                  <a:pt x="4561" y="57805"/>
                </a:lnTo>
                <a:lnTo>
                  <a:pt x="4304" y="57991"/>
                </a:lnTo>
                <a:lnTo>
                  <a:pt x="4030" y="58192"/>
                </a:lnTo>
                <a:lnTo>
                  <a:pt x="3790" y="58392"/>
                </a:lnTo>
                <a:lnTo>
                  <a:pt x="3532" y="58624"/>
                </a:lnTo>
                <a:lnTo>
                  <a:pt x="3292" y="58841"/>
                </a:lnTo>
                <a:lnTo>
                  <a:pt x="3052" y="59072"/>
                </a:lnTo>
                <a:lnTo>
                  <a:pt x="2829" y="59320"/>
                </a:lnTo>
                <a:lnTo>
                  <a:pt x="2606" y="59567"/>
                </a:lnTo>
                <a:lnTo>
                  <a:pt x="2383" y="59830"/>
                </a:lnTo>
                <a:lnTo>
                  <a:pt x="2160" y="60092"/>
                </a:lnTo>
                <a:lnTo>
                  <a:pt x="1955" y="60370"/>
                </a:lnTo>
                <a:lnTo>
                  <a:pt x="1766" y="60648"/>
                </a:lnTo>
                <a:lnTo>
                  <a:pt x="1594" y="60927"/>
                </a:lnTo>
                <a:lnTo>
                  <a:pt x="1406" y="61220"/>
                </a:lnTo>
                <a:lnTo>
                  <a:pt x="1234" y="61498"/>
                </a:lnTo>
                <a:lnTo>
                  <a:pt x="1063" y="61807"/>
                </a:lnTo>
                <a:lnTo>
                  <a:pt x="926" y="62101"/>
                </a:lnTo>
                <a:lnTo>
                  <a:pt x="788" y="62395"/>
                </a:lnTo>
                <a:lnTo>
                  <a:pt x="651" y="62704"/>
                </a:lnTo>
                <a:lnTo>
                  <a:pt x="531" y="63013"/>
                </a:lnTo>
                <a:lnTo>
                  <a:pt x="411" y="63306"/>
                </a:lnTo>
                <a:lnTo>
                  <a:pt x="325" y="63615"/>
                </a:lnTo>
                <a:lnTo>
                  <a:pt x="240" y="63924"/>
                </a:lnTo>
                <a:lnTo>
                  <a:pt x="171" y="64218"/>
                </a:lnTo>
                <a:lnTo>
                  <a:pt x="102" y="64527"/>
                </a:lnTo>
                <a:lnTo>
                  <a:pt x="68" y="64821"/>
                </a:lnTo>
                <a:lnTo>
                  <a:pt x="34" y="65114"/>
                </a:lnTo>
                <a:lnTo>
                  <a:pt x="0" y="65408"/>
                </a:lnTo>
                <a:lnTo>
                  <a:pt x="0" y="65701"/>
                </a:lnTo>
                <a:lnTo>
                  <a:pt x="0" y="114406"/>
                </a:lnTo>
                <a:lnTo>
                  <a:pt x="0" y="114684"/>
                </a:lnTo>
                <a:lnTo>
                  <a:pt x="34" y="114978"/>
                </a:lnTo>
                <a:lnTo>
                  <a:pt x="68" y="115256"/>
                </a:lnTo>
                <a:lnTo>
                  <a:pt x="120" y="115518"/>
                </a:lnTo>
                <a:lnTo>
                  <a:pt x="188" y="115812"/>
                </a:lnTo>
                <a:lnTo>
                  <a:pt x="274" y="116059"/>
                </a:lnTo>
                <a:lnTo>
                  <a:pt x="377" y="116322"/>
                </a:lnTo>
                <a:lnTo>
                  <a:pt x="497" y="116569"/>
                </a:lnTo>
                <a:lnTo>
                  <a:pt x="617" y="116832"/>
                </a:lnTo>
                <a:lnTo>
                  <a:pt x="754" y="117064"/>
                </a:lnTo>
                <a:lnTo>
                  <a:pt x="908" y="117295"/>
                </a:lnTo>
                <a:lnTo>
                  <a:pt x="1063" y="117527"/>
                </a:lnTo>
                <a:lnTo>
                  <a:pt x="1234" y="117744"/>
                </a:lnTo>
                <a:lnTo>
                  <a:pt x="1440" y="117960"/>
                </a:lnTo>
                <a:lnTo>
                  <a:pt x="1629" y="118161"/>
                </a:lnTo>
                <a:lnTo>
                  <a:pt x="1835" y="118346"/>
                </a:lnTo>
                <a:lnTo>
                  <a:pt x="2040" y="118532"/>
                </a:lnTo>
                <a:lnTo>
                  <a:pt x="2263" y="118717"/>
                </a:lnTo>
                <a:lnTo>
                  <a:pt x="2503" y="118887"/>
                </a:lnTo>
                <a:lnTo>
                  <a:pt x="2744" y="119041"/>
                </a:lnTo>
                <a:lnTo>
                  <a:pt x="3001" y="119181"/>
                </a:lnTo>
                <a:lnTo>
                  <a:pt x="3275" y="119320"/>
                </a:lnTo>
                <a:lnTo>
                  <a:pt x="3532" y="119443"/>
                </a:lnTo>
                <a:lnTo>
                  <a:pt x="3807" y="119551"/>
                </a:lnTo>
                <a:lnTo>
                  <a:pt x="4081" y="119644"/>
                </a:lnTo>
                <a:lnTo>
                  <a:pt x="4390" y="119752"/>
                </a:lnTo>
                <a:lnTo>
                  <a:pt x="4664" y="119830"/>
                </a:lnTo>
                <a:lnTo>
                  <a:pt x="4973" y="119891"/>
                </a:lnTo>
                <a:lnTo>
                  <a:pt x="5282" y="119938"/>
                </a:lnTo>
                <a:lnTo>
                  <a:pt x="5590" y="119969"/>
                </a:lnTo>
                <a:lnTo>
                  <a:pt x="5899" y="119984"/>
                </a:lnTo>
                <a:lnTo>
                  <a:pt x="6225" y="120000"/>
                </a:lnTo>
                <a:lnTo>
                  <a:pt x="44384" y="120000"/>
                </a:lnTo>
                <a:lnTo>
                  <a:pt x="113774" y="120000"/>
                </a:lnTo>
                <a:lnTo>
                  <a:pt x="114083" y="119984"/>
                </a:lnTo>
                <a:lnTo>
                  <a:pt x="114409" y="119969"/>
                </a:lnTo>
                <a:lnTo>
                  <a:pt x="114717" y="119938"/>
                </a:lnTo>
                <a:lnTo>
                  <a:pt x="115009" y="119891"/>
                </a:lnTo>
                <a:lnTo>
                  <a:pt x="115335" y="119830"/>
                </a:lnTo>
                <a:lnTo>
                  <a:pt x="115626" y="119752"/>
                </a:lnTo>
                <a:lnTo>
                  <a:pt x="115901" y="119644"/>
                </a:lnTo>
                <a:lnTo>
                  <a:pt x="116192" y="119551"/>
                </a:lnTo>
                <a:lnTo>
                  <a:pt x="116467" y="119443"/>
                </a:lnTo>
                <a:lnTo>
                  <a:pt x="116724" y="119320"/>
                </a:lnTo>
                <a:lnTo>
                  <a:pt x="116998" y="119181"/>
                </a:lnTo>
                <a:lnTo>
                  <a:pt x="117255" y="119041"/>
                </a:lnTo>
                <a:lnTo>
                  <a:pt x="117496" y="118887"/>
                </a:lnTo>
                <a:lnTo>
                  <a:pt x="117719" y="118717"/>
                </a:lnTo>
                <a:lnTo>
                  <a:pt x="117959" y="118532"/>
                </a:lnTo>
                <a:lnTo>
                  <a:pt x="118182" y="118346"/>
                </a:lnTo>
                <a:lnTo>
                  <a:pt x="118370" y="118161"/>
                </a:lnTo>
                <a:lnTo>
                  <a:pt x="118576" y="117960"/>
                </a:lnTo>
                <a:lnTo>
                  <a:pt x="118748" y="117759"/>
                </a:lnTo>
                <a:lnTo>
                  <a:pt x="118936" y="117527"/>
                </a:lnTo>
                <a:lnTo>
                  <a:pt x="119091" y="117295"/>
                </a:lnTo>
                <a:lnTo>
                  <a:pt x="119245" y="117064"/>
                </a:lnTo>
                <a:lnTo>
                  <a:pt x="119382" y="116832"/>
                </a:lnTo>
                <a:lnTo>
                  <a:pt x="119502" y="116569"/>
                </a:lnTo>
                <a:lnTo>
                  <a:pt x="119605" y="116322"/>
                </a:lnTo>
                <a:lnTo>
                  <a:pt x="119725" y="116059"/>
                </a:lnTo>
                <a:lnTo>
                  <a:pt x="119811" y="115812"/>
                </a:lnTo>
                <a:lnTo>
                  <a:pt x="119879" y="115518"/>
                </a:lnTo>
                <a:lnTo>
                  <a:pt x="119931" y="115256"/>
                </a:lnTo>
                <a:lnTo>
                  <a:pt x="119965" y="114978"/>
                </a:lnTo>
                <a:lnTo>
                  <a:pt x="120000" y="114684"/>
                </a:lnTo>
                <a:lnTo>
                  <a:pt x="120000" y="114406"/>
                </a:lnTo>
                <a:lnTo>
                  <a:pt x="120000" y="105397"/>
                </a:lnTo>
                <a:lnTo>
                  <a:pt x="120000" y="3461"/>
                </a:lnTo>
                <a:lnTo>
                  <a:pt x="120000" y="3167"/>
                </a:lnTo>
                <a:lnTo>
                  <a:pt x="119982" y="2889"/>
                </a:lnTo>
                <a:lnTo>
                  <a:pt x="119948" y="2642"/>
                </a:lnTo>
                <a:lnTo>
                  <a:pt x="119897" y="2379"/>
                </a:lnTo>
                <a:lnTo>
                  <a:pt x="119828" y="2147"/>
                </a:lnTo>
                <a:lnTo>
                  <a:pt x="119759" y="1916"/>
                </a:lnTo>
                <a:lnTo>
                  <a:pt x="119656" y="1715"/>
                </a:lnTo>
                <a:lnTo>
                  <a:pt x="119571" y="1514"/>
                </a:lnTo>
                <a:lnTo>
                  <a:pt x="119468" y="1297"/>
                </a:lnTo>
                <a:lnTo>
                  <a:pt x="119348" y="1127"/>
                </a:lnTo>
                <a:lnTo>
                  <a:pt x="119211" y="958"/>
                </a:lnTo>
                <a:lnTo>
                  <a:pt x="119073" y="818"/>
                </a:lnTo>
                <a:lnTo>
                  <a:pt x="118936" y="679"/>
                </a:lnTo>
                <a:lnTo>
                  <a:pt x="118782" y="540"/>
                </a:lnTo>
                <a:lnTo>
                  <a:pt x="118593" y="417"/>
                </a:lnTo>
                <a:lnTo>
                  <a:pt x="118422" y="324"/>
                </a:lnTo>
                <a:lnTo>
                  <a:pt x="118233" y="231"/>
                </a:lnTo>
                <a:lnTo>
                  <a:pt x="118044" y="154"/>
                </a:lnTo>
                <a:lnTo>
                  <a:pt x="117821" y="92"/>
                </a:lnTo>
                <a:lnTo>
                  <a:pt x="117616" y="46"/>
                </a:lnTo>
                <a:lnTo>
                  <a:pt x="117393" y="15"/>
                </a:lnTo>
                <a:lnTo>
                  <a:pt x="117170" y="0"/>
                </a:lnTo>
                <a:lnTo>
                  <a:pt x="116947" y="0"/>
                </a:lnTo>
                <a:lnTo>
                  <a:pt x="116707" y="15"/>
                </a:lnTo>
                <a:lnTo>
                  <a:pt x="116467" y="30"/>
                </a:lnTo>
                <a:lnTo>
                  <a:pt x="116209" y="77"/>
                </a:lnTo>
                <a:lnTo>
                  <a:pt x="115952" y="139"/>
                </a:lnTo>
                <a:lnTo>
                  <a:pt x="115695" y="200"/>
                </a:lnTo>
                <a:lnTo>
                  <a:pt x="115438" y="293"/>
                </a:lnTo>
                <a:lnTo>
                  <a:pt x="115163" y="401"/>
                </a:lnTo>
                <a:lnTo>
                  <a:pt x="114889" y="525"/>
                </a:lnTo>
                <a:lnTo>
                  <a:pt x="114614" y="6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1200">
              <a:solidFill>
                <a:schemeClr val="dk1"/>
              </a:solidFill>
              <a:cs typeface="+mn-ea"/>
              <a:sym typeface="+mn-lt"/>
            </a:endParaRPr>
          </a:p>
        </p:txBody>
      </p:sp>
      <p:grpSp>
        <p:nvGrpSpPr>
          <p:cNvPr id="35" name="Shape 344"/>
          <p:cNvGrpSpPr/>
          <p:nvPr/>
        </p:nvGrpSpPr>
        <p:grpSpPr>
          <a:xfrm>
            <a:off x="3431858" y="1849104"/>
            <a:ext cx="1765422" cy="1959756"/>
            <a:chOff x="9259888" y="2897188"/>
            <a:chExt cx="2220913" cy="2465386"/>
          </a:xfrm>
        </p:grpSpPr>
        <p:sp>
          <p:nvSpPr>
            <p:cNvPr id="36" name="Shape 345"/>
            <p:cNvSpPr/>
            <p:nvPr/>
          </p:nvSpPr>
          <p:spPr>
            <a:xfrm>
              <a:off x="9259888" y="2897188"/>
              <a:ext cx="2220913" cy="24653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146" y="87087"/>
                  </a:moveTo>
                  <a:lnTo>
                    <a:pt x="75598" y="87937"/>
                  </a:lnTo>
                  <a:lnTo>
                    <a:pt x="75100" y="88725"/>
                  </a:lnTo>
                  <a:lnTo>
                    <a:pt x="74620" y="89466"/>
                  </a:lnTo>
                  <a:lnTo>
                    <a:pt x="74157" y="90146"/>
                  </a:lnTo>
                  <a:lnTo>
                    <a:pt x="73711" y="90749"/>
                  </a:lnTo>
                  <a:lnTo>
                    <a:pt x="73299" y="91321"/>
                  </a:lnTo>
                  <a:lnTo>
                    <a:pt x="72888" y="91846"/>
                  </a:lnTo>
                  <a:lnTo>
                    <a:pt x="72528" y="92325"/>
                  </a:lnTo>
                  <a:lnTo>
                    <a:pt x="71825" y="93175"/>
                  </a:lnTo>
                  <a:lnTo>
                    <a:pt x="71207" y="93886"/>
                  </a:lnTo>
                  <a:lnTo>
                    <a:pt x="70641" y="94504"/>
                  </a:lnTo>
                  <a:lnTo>
                    <a:pt x="70144" y="95029"/>
                  </a:lnTo>
                  <a:lnTo>
                    <a:pt x="69715" y="95524"/>
                  </a:lnTo>
                  <a:lnTo>
                    <a:pt x="69338" y="95972"/>
                  </a:lnTo>
                  <a:lnTo>
                    <a:pt x="69166" y="96219"/>
                  </a:lnTo>
                  <a:lnTo>
                    <a:pt x="68995" y="96451"/>
                  </a:lnTo>
                  <a:lnTo>
                    <a:pt x="68840" y="96682"/>
                  </a:lnTo>
                  <a:lnTo>
                    <a:pt x="68703" y="96930"/>
                  </a:lnTo>
                  <a:lnTo>
                    <a:pt x="68583" y="97208"/>
                  </a:lnTo>
                  <a:lnTo>
                    <a:pt x="68446" y="97486"/>
                  </a:lnTo>
                  <a:lnTo>
                    <a:pt x="68343" y="97795"/>
                  </a:lnTo>
                  <a:lnTo>
                    <a:pt x="68206" y="98135"/>
                  </a:lnTo>
                  <a:lnTo>
                    <a:pt x="68103" y="98475"/>
                  </a:lnTo>
                  <a:lnTo>
                    <a:pt x="68000" y="98861"/>
                  </a:lnTo>
                  <a:lnTo>
                    <a:pt x="67914" y="99294"/>
                  </a:lnTo>
                  <a:lnTo>
                    <a:pt x="67829" y="99742"/>
                  </a:lnTo>
                  <a:lnTo>
                    <a:pt x="67743" y="100175"/>
                  </a:lnTo>
                  <a:lnTo>
                    <a:pt x="67657" y="100576"/>
                  </a:lnTo>
                  <a:lnTo>
                    <a:pt x="67571" y="100947"/>
                  </a:lnTo>
                  <a:lnTo>
                    <a:pt x="67486" y="101318"/>
                  </a:lnTo>
                  <a:lnTo>
                    <a:pt x="67400" y="101643"/>
                  </a:lnTo>
                  <a:lnTo>
                    <a:pt x="67280" y="101967"/>
                  </a:lnTo>
                  <a:lnTo>
                    <a:pt x="67177" y="102261"/>
                  </a:lnTo>
                  <a:lnTo>
                    <a:pt x="67074" y="102539"/>
                  </a:lnTo>
                  <a:lnTo>
                    <a:pt x="67228" y="102631"/>
                  </a:lnTo>
                  <a:lnTo>
                    <a:pt x="67383" y="102724"/>
                  </a:lnTo>
                  <a:lnTo>
                    <a:pt x="67503" y="102832"/>
                  </a:lnTo>
                  <a:lnTo>
                    <a:pt x="67623" y="102971"/>
                  </a:lnTo>
                  <a:lnTo>
                    <a:pt x="67709" y="103095"/>
                  </a:lnTo>
                  <a:lnTo>
                    <a:pt x="67760" y="103234"/>
                  </a:lnTo>
                  <a:lnTo>
                    <a:pt x="67811" y="103389"/>
                  </a:lnTo>
                  <a:lnTo>
                    <a:pt x="67811" y="103543"/>
                  </a:lnTo>
                  <a:lnTo>
                    <a:pt x="67811" y="104331"/>
                  </a:lnTo>
                  <a:lnTo>
                    <a:pt x="67811" y="104455"/>
                  </a:lnTo>
                  <a:lnTo>
                    <a:pt x="67777" y="104563"/>
                  </a:lnTo>
                  <a:lnTo>
                    <a:pt x="67743" y="104687"/>
                  </a:lnTo>
                  <a:lnTo>
                    <a:pt x="67691" y="104795"/>
                  </a:lnTo>
                  <a:lnTo>
                    <a:pt x="67623" y="104887"/>
                  </a:lnTo>
                  <a:lnTo>
                    <a:pt x="67554" y="104996"/>
                  </a:lnTo>
                  <a:lnTo>
                    <a:pt x="67451" y="105088"/>
                  </a:lnTo>
                  <a:lnTo>
                    <a:pt x="67348" y="105181"/>
                  </a:lnTo>
                  <a:lnTo>
                    <a:pt x="67228" y="105243"/>
                  </a:lnTo>
                  <a:lnTo>
                    <a:pt x="67108" y="105320"/>
                  </a:lnTo>
                  <a:lnTo>
                    <a:pt x="66988" y="105382"/>
                  </a:lnTo>
                  <a:lnTo>
                    <a:pt x="66851" y="105428"/>
                  </a:lnTo>
                  <a:lnTo>
                    <a:pt x="66697" y="105459"/>
                  </a:lnTo>
                  <a:lnTo>
                    <a:pt x="66542" y="105490"/>
                  </a:lnTo>
                  <a:lnTo>
                    <a:pt x="66371" y="105506"/>
                  </a:lnTo>
                  <a:lnTo>
                    <a:pt x="66216" y="105521"/>
                  </a:lnTo>
                  <a:lnTo>
                    <a:pt x="44950" y="105521"/>
                  </a:lnTo>
                  <a:lnTo>
                    <a:pt x="44796" y="105506"/>
                  </a:lnTo>
                  <a:lnTo>
                    <a:pt x="44641" y="105490"/>
                  </a:lnTo>
                  <a:lnTo>
                    <a:pt x="44487" y="105459"/>
                  </a:lnTo>
                  <a:lnTo>
                    <a:pt x="44350" y="105428"/>
                  </a:lnTo>
                  <a:lnTo>
                    <a:pt x="44213" y="105382"/>
                  </a:lnTo>
                  <a:lnTo>
                    <a:pt x="44093" y="105320"/>
                  </a:lnTo>
                  <a:lnTo>
                    <a:pt x="43955" y="105258"/>
                  </a:lnTo>
                  <a:lnTo>
                    <a:pt x="43853" y="105181"/>
                  </a:lnTo>
                  <a:lnTo>
                    <a:pt x="43801" y="105150"/>
                  </a:lnTo>
                  <a:lnTo>
                    <a:pt x="43715" y="105073"/>
                  </a:lnTo>
                  <a:lnTo>
                    <a:pt x="43715" y="105057"/>
                  </a:lnTo>
                  <a:lnTo>
                    <a:pt x="43647" y="104980"/>
                  </a:lnTo>
                  <a:lnTo>
                    <a:pt x="43578" y="104887"/>
                  </a:lnTo>
                  <a:lnTo>
                    <a:pt x="43527" y="104810"/>
                  </a:lnTo>
                  <a:lnTo>
                    <a:pt x="43475" y="104718"/>
                  </a:lnTo>
                  <a:lnTo>
                    <a:pt x="43424" y="104625"/>
                  </a:lnTo>
                  <a:lnTo>
                    <a:pt x="43390" y="104532"/>
                  </a:lnTo>
                  <a:lnTo>
                    <a:pt x="43372" y="104439"/>
                  </a:lnTo>
                  <a:lnTo>
                    <a:pt x="43372" y="104331"/>
                  </a:lnTo>
                  <a:lnTo>
                    <a:pt x="43372" y="103543"/>
                  </a:lnTo>
                  <a:lnTo>
                    <a:pt x="43390" y="103389"/>
                  </a:lnTo>
                  <a:lnTo>
                    <a:pt x="43424" y="103234"/>
                  </a:lnTo>
                  <a:lnTo>
                    <a:pt x="43492" y="103095"/>
                  </a:lnTo>
                  <a:lnTo>
                    <a:pt x="43578" y="102971"/>
                  </a:lnTo>
                  <a:lnTo>
                    <a:pt x="43681" y="102832"/>
                  </a:lnTo>
                  <a:lnTo>
                    <a:pt x="43801" y="102724"/>
                  </a:lnTo>
                  <a:lnTo>
                    <a:pt x="43938" y="102631"/>
                  </a:lnTo>
                  <a:lnTo>
                    <a:pt x="44110" y="102539"/>
                  </a:lnTo>
                  <a:lnTo>
                    <a:pt x="43990" y="102261"/>
                  </a:lnTo>
                  <a:lnTo>
                    <a:pt x="43887" y="101967"/>
                  </a:lnTo>
                  <a:lnTo>
                    <a:pt x="43784" y="101643"/>
                  </a:lnTo>
                  <a:lnTo>
                    <a:pt x="43698" y="101318"/>
                  </a:lnTo>
                  <a:lnTo>
                    <a:pt x="43612" y="100947"/>
                  </a:lnTo>
                  <a:lnTo>
                    <a:pt x="43527" y="100576"/>
                  </a:lnTo>
                  <a:lnTo>
                    <a:pt x="43441" y="100175"/>
                  </a:lnTo>
                  <a:lnTo>
                    <a:pt x="43355" y="99742"/>
                  </a:lnTo>
                  <a:lnTo>
                    <a:pt x="43269" y="99294"/>
                  </a:lnTo>
                  <a:lnTo>
                    <a:pt x="43167" y="98861"/>
                  </a:lnTo>
                  <a:lnTo>
                    <a:pt x="43064" y="98475"/>
                  </a:lnTo>
                  <a:lnTo>
                    <a:pt x="42961" y="98135"/>
                  </a:lnTo>
                  <a:lnTo>
                    <a:pt x="42841" y="97795"/>
                  </a:lnTo>
                  <a:lnTo>
                    <a:pt x="42721" y="97486"/>
                  </a:lnTo>
                  <a:lnTo>
                    <a:pt x="42601" y="97208"/>
                  </a:lnTo>
                  <a:lnTo>
                    <a:pt x="42481" y="96930"/>
                  </a:lnTo>
                  <a:lnTo>
                    <a:pt x="42326" y="96682"/>
                  </a:lnTo>
                  <a:lnTo>
                    <a:pt x="42172" y="96451"/>
                  </a:lnTo>
                  <a:lnTo>
                    <a:pt x="42000" y="96219"/>
                  </a:lnTo>
                  <a:lnTo>
                    <a:pt x="41829" y="95972"/>
                  </a:lnTo>
                  <a:lnTo>
                    <a:pt x="41452" y="95524"/>
                  </a:lnTo>
                  <a:lnTo>
                    <a:pt x="41023" y="95029"/>
                  </a:lnTo>
                  <a:lnTo>
                    <a:pt x="40543" y="94504"/>
                  </a:lnTo>
                  <a:lnTo>
                    <a:pt x="39977" y="93886"/>
                  </a:lnTo>
                  <a:lnTo>
                    <a:pt x="39342" y="93175"/>
                  </a:lnTo>
                  <a:lnTo>
                    <a:pt x="38656" y="92325"/>
                  </a:lnTo>
                  <a:lnTo>
                    <a:pt x="38279" y="91846"/>
                  </a:lnTo>
                  <a:lnTo>
                    <a:pt x="37884" y="91321"/>
                  </a:lnTo>
                  <a:lnTo>
                    <a:pt x="37456" y="90749"/>
                  </a:lnTo>
                  <a:lnTo>
                    <a:pt x="37027" y="90146"/>
                  </a:lnTo>
                  <a:lnTo>
                    <a:pt x="36564" y="89466"/>
                  </a:lnTo>
                  <a:lnTo>
                    <a:pt x="36084" y="88725"/>
                  </a:lnTo>
                  <a:lnTo>
                    <a:pt x="35569" y="87937"/>
                  </a:lnTo>
                  <a:lnTo>
                    <a:pt x="35037" y="87087"/>
                  </a:lnTo>
                  <a:lnTo>
                    <a:pt x="34677" y="86500"/>
                  </a:lnTo>
                  <a:lnTo>
                    <a:pt x="34334" y="85882"/>
                  </a:lnTo>
                  <a:lnTo>
                    <a:pt x="34026" y="85279"/>
                  </a:lnTo>
                  <a:lnTo>
                    <a:pt x="33717" y="84645"/>
                  </a:lnTo>
                  <a:lnTo>
                    <a:pt x="33442" y="83996"/>
                  </a:lnTo>
                  <a:lnTo>
                    <a:pt x="33185" y="83363"/>
                  </a:lnTo>
                  <a:lnTo>
                    <a:pt x="32945" y="82698"/>
                  </a:lnTo>
                  <a:lnTo>
                    <a:pt x="32722" y="82034"/>
                  </a:lnTo>
                  <a:lnTo>
                    <a:pt x="32533" y="81370"/>
                  </a:lnTo>
                  <a:lnTo>
                    <a:pt x="32362" y="80690"/>
                  </a:lnTo>
                  <a:lnTo>
                    <a:pt x="32225" y="79994"/>
                  </a:lnTo>
                  <a:lnTo>
                    <a:pt x="32105" y="79314"/>
                  </a:lnTo>
                  <a:lnTo>
                    <a:pt x="32002" y="78604"/>
                  </a:lnTo>
                  <a:lnTo>
                    <a:pt x="31916" y="77893"/>
                  </a:lnTo>
                  <a:lnTo>
                    <a:pt x="31882" y="77167"/>
                  </a:lnTo>
                  <a:lnTo>
                    <a:pt x="31865" y="76456"/>
                  </a:lnTo>
                  <a:lnTo>
                    <a:pt x="31899" y="75359"/>
                  </a:lnTo>
                  <a:lnTo>
                    <a:pt x="32002" y="74262"/>
                  </a:lnTo>
                  <a:lnTo>
                    <a:pt x="32156" y="73195"/>
                  </a:lnTo>
                  <a:lnTo>
                    <a:pt x="32362" y="72160"/>
                  </a:lnTo>
                  <a:lnTo>
                    <a:pt x="32619" y="71125"/>
                  </a:lnTo>
                  <a:lnTo>
                    <a:pt x="32945" y="70105"/>
                  </a:lnTo>
                  <a:lnTo>
                    <a:pt x="33305" y="69116"/>
                  </a:lnTo>
                  <a:lnTo>
                    <a:pt x="33734" y="68158"/>
                  </a:lnTo>
                  <a:lnTo>
                    <a:pt x="34214" y="67216"/>
                  </a:lnTo>
                  <a:lnTo>
                    <a:pt x="34729" y="66288"/>
                  </a:lnTo>
                  <a:lnTo>
                    <a:pt x="35312" y="65392"/>
                  </a:lnTo>
                  <a:lnTo>
                    <a:pt x="35929" y="64542"/>
                  </a:lnTo>
                  <a:lnTo>
                    <a:pt x="36581" y="63708"/>
                  </a:lnTo>
                  <a:lnTo>
                    <a:pt x="37284" y="62904"/>
                  </a:lnTo>
                  <a:lnTo>
                    <a:pt x="38039" y="62116"/>
                  </a:lnTo>
                  <a:lnTo>
                    <a:pt x="38828" y="61375"/>
                  </a:lnTo>
                  <a:lnTo>
                    <a:pt x="39651" y="60679"/>
                  </a:lnTo>
                  <a:lnTo>
                    <a:pt x="40508" y="60015"/>
                  </a:lnTo>
                  <a:lnTo>
                    <a:pt x="41400" y="59366"/>
                  </a:lnTo>
                  <a:lnTo>
                    <a:pt x="42343" y="58794"/>
                  </a:lnTo>
                  <a:lnTo>
                    <a:pt x="43304" y="58223"/>
                  </a:lnTo>
                  <a:lnTo>
                    <a:pt x="44281" y="57728"/>
                  </a:lnTo>
                  <a:lnTo>
                    <a:pt x="45310" y="57249"/>
                  </a:lnTo>
                  <a:lnTo>
                    <a:pt x="46357" y="56816"/>
                  </a:lnTo>
                  <a:lnTo>
                    <a:pt x="47437" y="56430"/>
                  </a:lnTo>
                  <a:lnTo>
                    <a:pt x="48535" y="56106"/>
                  </a:lnTo>
                  <a:lnTo>
                    <a:pt x="49649" y="55812"/>
                  </a:lnTo>
                  <a:lnTo>
                    <a:pt x="50816" y="55565"/>
                  </a:lnTo>
                  <a:lnTo>
                    <a:pt x="51982" y="55379"/>
                  </a:lnTo>
                  <a:lnTo>
                    <a:pt x="53165" y="55256"/>
                  </a:lnTo>
                  <a:lnTo>
                    <a:pt x="54383" y="55163"/>
                  </a:lnTo>
                  <a:lnTo>
                    <a:pt x="55583" y="55148"/>
                  </a:lnTo>
                  <a:lnTo>
                    <a:pt x="56544" y="55163"/>
                  </a:lnTo>
                  <a:lnTo>
                    <a:pt x="57470" y="55209"/>
                  </a:lnTo>
                  <a:lnTo>
                    <a:pt x="58396" y="55287"/>
                  </a:lnTo>
                  <a:lnTo>
                    <a:pt x="59322" y="55395"/>
                  </a:lnTo>
                  <a:lnTo>
                    <a:pt x="60214" y="55549"/>
                  </a:lnTo>
                  <a:lnTo>
                    <a:pt x="61106" y="55735"/>
                  </a:lnTo>
                  <a:lnTo>
                    <a:pt x="61997" y="55936"/>
                  </a:lnTo>
                  <a:lnTo>
                    <a:pt x="62855" y="56167"/>
                  </a:lnTo>
                  <a:lnTo>
                    <a:pt x="63713" y="56415"/>
                  </a:lnTo>
                  <a:lnTo>
                    <a:pt x="64536" y="56724"/>
                  </a:lnTo>
                  <a:lnTo>
                    <a:pt x="65359" y="57033"/>
                  </a:lnTo>
                  <a:lnTo>
                    <a:pt x="66165" y="57373"/>
                  </a:lnTo>
                  <a:lnTo>
                    <a:pt x="66954" y="57759"/>
                  </a:lnTo>
                  <a:lnTo>
                    <a:pt x="67726" y="58145"/>
                  </a:lnTo>
                  <a:lnTo>
                    <a:pt x="68480" y="58562"/>
                  </a:lnTo>
                  <a:lnTo>
                    <a:pt x="69201" y="59011"/>
                  </a:lnTo>
                  <a:lnTo>
                    <a:pt x="69904" y="59474"/>
                  </a:lnTo>
                  <a:lnTo>
                    <a:pt x="70607" y="59969"/>
                  </a:lnTo>
                  <a:lnTo>
                    <a:pt x="71276" y="60479"/>
                  </a:lnTo>
                  <a:lnTo>
                    <a:pt x="71910" y="61019"/>
                  </a:lnTo>
                  <a:lnTo>
                    <a:pt x="72545" y="61591"/>
                  </a:lnTo>
                  <a:lnTo>
                    <a:pt x="73162" y="62163"/>
                  </a:lnTo>
                  <a:lnTo>
                    <a:pt x="73728" y="62765"/>
                  </a:lnTo>
                  <a:lnTo>
                    <a:pt x="74294" y="63368"/>
                  </a:lnTo>
                  <a:lnTo>
                    <a:pt x="74809" y="64002"/>
                  </a:lnTo>
                  <a:lnTo>
                    <a:pt x="75323" y="64666"/>
                  </a:lnTo>
                  <a:lnTo>
                    <a:pt x="75803" y="65330"/>
                  </a:lnTo>
                  <a:lnTo>
                    <a:pt x="76249" y="66010"/>
                  </a:lnTo>
                  <a:lnTo>
                    <a:pt x="76661" y="66721"/>
                  </a:lnTo>
                  <a:lnTo>
                    <a:pt x="77055" y="67432"/>
                  </a:lnTo>
                  <a:lnTo>
                    <a:pt x="77416" y="68174"/>
                  </a:lnTo>
                  <a:lnTo>
                    <a:pt x="77759" y="68915"/>
                  </a:lnTo>
                  <a:lnTo>
                    <a:pt x="77930" y="69348"/>
                  </a:lnTo>
                  <a:lnTo>
                    <a:pt x="78102" y="69812"/>
                  </a:lnTo>
                  <a:lnTo>
                    <a:pt x="78256" y="70244"/>
                  </a:lnTo>
                  <a:lnTo>
                    <a:pt x="78410" y="70708"/>
                  </a:lnTo>
                  <a:lnTo>
                    <a:pt x="78565" y="71171"/>
                  </a:lnTo>
                  <a:lnTo>
                    <a:pt x="78685" y="71635"/>
                  </a:lnTo>
                  <a:lnTo>
                    <a:pt x="78805" y="72098"/>
                  </a:lnTo>
                  <a:lnTo>
                    <a:pt x="78908" y="72577"/>
                  </a:lnTo>
                  <a:lnTo>
                    <a:pt x="78993" y="73041"/>
                  </a:lnTo>
                  <a:lnTo>
                    <a:pt x="79079" y="73520"/>
                  </a:lnTo>
                  <a:lnTo>
                    <a:pt x="79148" y="73999"/>
                  </a:lnTo>
                  <a:lnTo>
                    <a:pt x="79199" y="74493"/>
                  </a:lnTo>
                  <a:lnTo>
                    <a:pt x="79251" y="74972"/>
                  </a:lnTo>
                  <a:lnTo>
                    <a:pt x="79285" y="75467"/>
                  </a:lnTo>
                  <a:lnTo>
                    <a:pt x="79302" y="75946"/>
                  </a:lnTo>
                  <a:lnTo>
                    <a:pt x="79302" y="76456"/>
                  </a:lnTo>
                  <a:lnTo>
                    <a:pt x="79285" y="77167"/>
                  </a:lnTo>
                  <a:lnTo>
                    <a:pt x="79251" y="77893"/>
                  </a:lnTo>
                  <a:lnTo>
                    <a:pt x="79182" y="78604"/>
                  </a:lnTo>
                  <a:lnTo>
                    <a:pt x="79096" y="79314"/>
                  </a:lnTo>
                  <a:lnTo>
                    <a:pt x="78976" y="79994"/>
                  </a:lnTo>
                  <a:lnTo>
                    <a:pt x="78822" y="80690"/>
                  </a:lnTo>
                  <a:lnTo>
                    <a:pt x="78650" y="81370"/>
                  </a:lnTo>
                  <a:lnTo>
                    <a:pt x="78445" y="82034"/>
                  </a:lnTo>
                  <a:lnTo>
                    <a:pt x="78239" y="82698"/>
                  </a:lnTo>
                  <a:lnTo>
                    <a:pt x="77999" y="83363"/>
                  </a:lnTo>
                  <a:lnTo>
                    <a:pt x="77741" y="83996"/>
                  </a:lnTo>
                  <a:lnTo>
                    <a:pt x="77450" y="84645"/>
                  </a:lnTo>
                  <a:lnTo>
                    <a:pt x="77158" y="85279"/>
                  </a:lnTo>
                  <a:lnTo>
                    <a:pt x="76850" y="85882"/>
                  </a:lnTo>
                  <a:lnTo>
                    <a:pt x="76489" y="86500"/>
                  </a:lnTo>
                  <a:lnTo>
                    <a:pt x="76146" y="87087"/>
                  </a:lnTo>
                  <a:close/>
                  <a:moveTo>
                    <a:pt x="66559" y="108890"/>
                  </a:moveTo>
                  <a:lnTo>
                    <a:pt x="66559" y="109013"/>
                  </a:lnTo>
                  <a:lnTo>
                    <a:pt x="66542" y="109121"/>
                  </a:lnTo>
                  <a:lnTo>
                    <a:pt x="66508" y="109229"/>
                  </a:lnTo>
                  <a:lnTo>
                    <a:pt x="66457" y="109338"/>
                  </a:lnTo>
                  <a:lnTo>
                    <a:pt x="66388" y="109446"/>
                  </a:lnTo>
                  <a:lnTo>
                    <a:pt x="66319" y="109539"/>
                  </a:lnTo>
                  <a:lnTo>
                    <a:pt x="66234" y="109631"/>
                  </a:lnTo>
                  <a:lnTo>
                    <a:pt x="66148" y="109708"/>
                  </a:lnTo>
                  <a:lnTo>
                    <a:pt x="66045" y="109786"/>
                  </a:lnTo>
                  <a:lnTo>
                    <a:pt x="65925" y="109878"/>
                  </a:lnTo>
                  <a:lnTo>
                    <a:pt x="65822" y="109925"/>
                  </a:lnTo>
                  <a:lnTo>
                    <a:pt x="65702" y="109987"/>
                  </a:lnTo>
                  <a:lnTo>
                    <a:pt x="65565" y="110018"/>
                  </a:lnTo>
                  <a:lnTo>
                    <a:pt x="65410" y="110048"/>
                  </a:lnTo>
                  <a:lnTo>
                    <a:pt x="65273" y="110064"/>
                  </a:lnTo>
                  <a:lnTo>
                    <a:pt x="65136" y="110079"/>
                  </a:lnTo>
                  <a:lnTo>
                    <a:pt x="49684" y="110064"/>
                  </a:lnTo>
                  <a:lnTo>
                    <a:pt x="46065" y="110064"/>
                  </a:lnTo>
                  <a:lnTo>
                    <a:pt x="45893" y="110064"/>
                  </a:lnTo>
                  <a:lnTo>
                    <a:pt x="45756" y="110048"/>
                  </a:lnTo>
                  <a:lnTo>
                    <a:pt x="45619" y="110018"/>
                  </a:lnTo>
                  <a:lnTo>
                    <a:pt x="45499" y="109987"/>
                  </a:lnTo>
                  <a:lnTo>
                    <a:pt x="45362" y="109925"/>
                  </a:lnTo>
                  <a:lnTo>
                    <a:pt x="45259" y="109878"/>
                  </a:lnTo>
                  <a:lnTo>
                    <a:pt x="45139" y="109786"/>
                  </a:lnTo>
                  <a:lnTo>
                    <a:pt x="45053" y="109708"/>
                  </a:lnTo>
                  <a:lnTo>
                    <a:pt x="44933" y="109631"/>
                  </a:lnTo>
                  <a:lnTo>
                    <a:pt x="44864" y="109539"/>
                  </a:lnTo>
                  <a:lnTo>
                    <a:pt x="44796" y="109446"/>
                  </a:lnTo>
                  <a:lnTo>
                    <a:pt x="44727" y="109338"/>
                  </a:lnTo>
                  <a:lnTo>
                    <a:pt x="44676" y="109229"/>
                  </a:lnTo>
                  <a:lnTo>
                    <a:pt x="44641" y="109121"/>
                  </a:lnTo>
                  <a:lnTo>
                    <a:pt x="44624" y="109013"/>
                  </a:lnTo>
                  <a:lnTo>
                    <a:pt x="44624" y="108890"/>
                  </a:lnTo>
                  <a:lnTo>
                    <a:pt x="44624" y="108101"/>
                  </a:lnTo>
                  <a:lnTo>
                    <a:pt x="44624" y="107978"/>
                  </a:lnTo>
                  <a:lnTo>
                    <a:pt x="44641" y="107870"/>
                  </a:lnTo>
                  <a:lnTo>
                    <a:pt x="44676" y="107746"/>
                  </a:lnTo>
                  <a:lnTo>
                    <a:pt x="44727" y="107653"/>
                  </a:lnTo>
                  <a:lnTo>
                    <a:pt x="44779" y="107561"/>
                  </a:lnTo>
                  <a:lnTo>
                    <a:pt x="44830" y="107468"/>
                  </a:lnTo>
                  <a:lnTo>
                    <a:pt x="44916" y="107375"/>
                  </a:lnTo>
                  <a:lnTo>
                    <a:pt x="45019" y="107298"/>
                  </a:lnTo>
                  <a:lnTo>
                    <a:pt x="45105" y="107221"/>
                  </a:lnTo>
                  <a:lnTo>
                    <a:pt x="45207" y="107159"/>
                  </a:lnTo>
                  <a:lnTo>
                    <a:pt x="45310" y="107097"/>
                  </a:lnTo>
                  <a:lnTo>
                    <a:pt x="45413" y="107051"/>
                  </a:lnTo>
                  <a:lnTo>
                    <a:pt x="45533" y="107004"/>
                  </a:lnTo>
                  <a:lnTo>
                    <a:pt x="45653" y="106973"/>
                  </a:lnTo>
                  <a:lnTo>
                    <a:pt x="45791" y="106943"/>
                  </a:lnTo>
                  <a:lnTo>
                    <a:pt x="45928" y="106927"/>
                  </a:lnTo>
                  <a:lnTo>
                    <a:pt x="46065" y="106912"/>
                  </a:lnTo>
                  <a:lnTo>
                    <a:pt x="65136" y="106912"/>
                  </a:lnTo>
                  <a:lnTo>
                    <a:pt x="65273" y="106927"/>
                  </a:lnTo>
                  <a:lnTo>
                    <a:pt x="65410" y="106943"/>
                  </a:lnTo>
                  <a:lnTo>
                    <a:pt x="65565" y="106973"/>
                  </a:lnTo>
                  <a:lnTo>
                    <a:pt x="65702" y="107004"/>
                  </a:lnTo>
                  <a:lnTo>
                    <a:pt x="65822" y="107051"/>
                  </a:lnTo>
                  <a:lnTo>
                    <a:pt x="65925" y="107113"/>
                  </a:lnTo>
                  <a:lnTo>
                    <a:pt x="66045" y="107174"/>
                  </a:lnTo>
                  <a:lnTo>
                    <a:pt x="66148" y="107252"/>
                  </a:lnTo>
                  <a:lnTo>
                    <a:pt x="66234" y="107344"/>
                  </a:lnTo>
                  <a:lnTo>
                    <a:pt x="66319" y="107422"/>
                  </a:lnTo>
                  <a:lnTo>
                    <a:pt x="66388" y="107530"/>
                  </a:lnTo>
                  <a:lnTo>
                    <a:pt x="66457" y="107622"/>
                  </a:lnTo>
                  <a:lnTo>
                    <a:pt x="66508" y="107731"/>
                  </a:lnTo>
                  <a:lnTo>
                    <a:pt x="66542" y="107839"/>
                  </a:lnTo>
                  <a:lnTo>
                    <a:pt x="66559" y="107978"/>
                  </a:lnTo>
                  <a:lnTo>
                    <a:pt x="66559" y="108101"/>
                  </a:lnTo>
                  <a:lnTo>
                    <a:pt x="66559" y="108890"/>
                  </a:lnTo>
                  <a:close/>
                  <a:moveTo>
                    <a:pt x="56012" y="115395"/>
                  </a:moveTo>
                  <a:lnTo>
                    <a:pt x="55721" y="115410"/>
                  </a:lnTo>
                  <a:lnTo>
                    <a:pt x="55378" y="115395"/>
                  </a:lnTo>
                  <a:lnTo>
                    <a:pt x="55017" y="115379"/>
                  </a:lnTo>
                  <a:lnTo>
                    <a:pt x="54657" y="115364"/>
                  </a:lnTo>
                  <a:lnTo>
                    <a:pt x="54297" y="115333"/>
                  </a:lnTo>
                  <a:lnTo>
                    <a:pt x="53954" y="115287"/>
                  </a:lnTo>
                  <a:lnTo>
                    <a:pt x="53611" y="115240"/>
                  </a:lnTo>
                  <a:lnTo>
                    <a:pt x="53251" y="115194"/>
                  </a:lnTo>
                  <a:lnTo>
                    <a:pt x="52908" y="115132"/>
                  </a:lnTo>
                  <a:lnTo>
                    <a:pt x="52565" y="115055"/>
                  </a:lnTo>
                  <a:lnTo>
                    <a:pt x="52222" y="114978"/>
                  </a:lnTo>
                  <a:lnTo>
                    <a:pt x="51896" y="114885"/>
                  </a:lnTo>
                  <a:lnTo>
                    <a:pt x="51570" y="114792"/>
                  </a:lnTo>
                  <a:lnTo>
                    <a:pt x="51244" y="114669"/>
                  </a:lnTo>
                  <a:lnTo>
                    <a:pt x="50936" y="114560"/>
                  </a:lnTo>
                  <a:lnTo>
                    <a:pt x="50627" y="114437"/>
                  </a:lnTo>
                  <a:lnTo>
                    <a:pt x="50335" y="114313"/>
                  </a:lnTo>
                  <a:lnTo>
                    <a:pt x="50061" y="114190"/>
                  </a:lnTo>
                  <a:lnTo>
                    <a:pt x="49787" y="114050"/>
                  </a:lnTo>
                  <a:lnTo>
                    <a:pt x="49529" y="113911"/>
                  </a:lnTo>
                  <a:lnTo>
                    <a:pt x="49289" y="113741"/>
                  </a:lnTo>
                  <a:lnTo>
                    <a:pt x="49066" y="113587"/>
                  </a:lnTo>
                  <a:lnTo>
                    <a:pt x="48843" y="113417"/>
                  </a:lnTo>
                  <a:lnTo>
                    <a:pt x="48637" y="113247"/>
                  </a:lnTo>
                  <a:lnTo>
                    <a:pt x="48466" y="113077"/>
                  </a:lnTo>
                  <a:lnTo>
                    <a:pt x="48294" y="112892"/>
                  </a:lnTo>
                  <a:lnTo>
                    <a:pt x="48157" y="112691"/>
                  </a:lnTo>
                  <a:lnTo>
                    <a:pt x="48037" y="112505"/>
                  </a:lnTo>
                  <a:lnTo>
                    <a:pt x="47934" y="112304"/>
                  </a:lnTo>
                  <a:lnTo>
                    <a:pt x="47866" y="112104"/>
                  </a:lnTo>
                  <a:lnTo>
                    <a:pt x="47780" y="111903"/>
                  </a:lnTo>
                  <a:lnTo>
                    <a:pt x="47746" y="111671"/>
                  </a:lnTo>
                  <a:lnTo>
                    <a:pt x="47729" y="111455"/>
                  </a:lnTo>
                  <a:lnTo>
                    <a:pt x="51330" y="111455"/>
                  </a:lnTo>
                  <a:lnTo>
                    <a:pt x="63695" y="111455"/>
                  </a:lnTo>
                  <a:lnTo>
                    <a:pt x="63678" y="111671"/>
                  </a:lnTo>
                  <a:lnTo>
                    <a:pt x="63627" y="111887"/>
                  </a:lnTo>
                  <a:lnTo>
                    <a:pt x="63575" y="112088"/>
                  </a:lnTo>
                  <a:lnTo>
                    <a:pt x="63507" y="112289"/>
                  </a:lnTo>
                  <a:lnTo>
                    <a:pt x="63404" y="112474"/>
                  </a:lnTo>
                  <a:lnTo>
                    <a:pt x="63284" y="112660"/>
                  </a:lnTo>
                  <a:lnTo>
                    <a:pt x="63147" y="112861"/>
                  </a:lnTo>
                  <a:lnTo>
                    <a:pt x="63009" y="113031"/>
                  </a:lnTo>
                  <a:lnTo>
                    <a:pt x="62838" y="113201"/>
                  </a:lnTo>
                  <a:lnTo>
                    <a:pt x="62632" y="113371"/>
                  </a:lnTo>
                  <a:lnTo>
                    <a:pt x="62426" y="113541"/>
                  </a:lnTo>
                  <a:lnTo>
                    <a:pt x="62220" y="113695"/>
                  </a:lnTo>
                  <a:lnTo>
                    <a:pt x="61997" y="113850"/>
                  </a:lnTo>
                  <a:lnTo>
                    <a:pt x="61740" y="113989"/>
                  </a:lnTo>
                  <a:lnTo>
                    <a:pt x="61483" y="114128"/>
                  </a:lnTo>
                  <a:lnTo>
                    <a:pt x="61226" y="114267"/>
                  </a:lnTo>
                  <a:lnTo>
                    <a:pt x="60951" y="114390"/>
                  </a:lnTo>
                  <a:lnTo>
                    <a:pt x="60643" y="114499"/>
                  </a:lnTo>
                  <a:lnTo>
                    <a:pt x="60351" y="114607"/>
                  </a:lnTo>
                  <a:lnTo>
                    <a:pt x="60042" y="114715"/>
                  </a:lnTo>
                  <a:lnTo>
                    <a:pt x="59717" y="114823"/>
                  </a:lnTo>
                  <a:lnTo>
                    <a:pt x="59408" y="114916"/>
                  </a:lnTo>
                  <a:lnTo>
                    <a:pt x="59082" y="114993"/>
                  </a:lnTo>
                  <a:lnTo>
                    <a:pt x="58739" y="115070"/>
                  </a:lnTo>
                  <a:lnTo>
                    <a:pt x="58413" y="115148"/>
                  </a:lnTo>
                  <a:lnTo>
                    <a:pt x="58087" y="115194"/>
                  </a:lnTo>
                  <a:lnTo>
                    <a:pt x="57727" y="115256"/>
                  </a:lnTo>
                  <a:lnTo>
                    <a:pt x="57401" y="115302"/>
                  </a:lnTo>
                  <a:lnTo>
                    <a:pt x="57041" y="115333"/>
                  </a:lnTo>
                  <a:lnTo>
                    <a:pt x="56698" y="115364"/>
                  </a:lnTo>
                  <a:lnTo>
                    <a:pt x="56355" y="115379"/>
                  </a:lnTo>
                  <a:lnTo>
                    <a:pt x="56012" y="115395"/>
                  </a:lnTo>
                  <a:lnTo>
                    <a:pt x="56012" y="115395"/>
                  </a:lnTo>
                  <a:close/>
                  <a:moveTo>
                    <a:pt x="21094" y="59644"/>
                  </a:moveTo>
                  <a:lnTo>
                    <a:pt x="21009" y="59567"/>
                  </a:lnTo>
                  <a:lnTo>
                    <a:pt x="20923" y="59505"/>
                  </a:lnTo>
                  <a:lnTo>
                    <a:pt x="20837" y="59443"/>
                  </a:lnTo>
                  <a:lnTo>
                    <a:pt x="20751" y="59366"/>
                  </a:lnTo>
                  <a:lnTo>
                    <a:pt x="20700" y="59289"/>
                  </a:lnTo>
                  <a:lnTo>
                    <a:pt x="20648" y="59211"/>
                  </a:lnTo>
                  <a:lnTo>
                    <a:pt x="20614" y="59119"/>
                  </a:lnTo>
                  <a:lnTo>
                    <a:pt x="20580" y="59026"/>
                  </a:lnTo>
                  <a:lnTo>
                    <a:pt x="20563" y="58949"/>
                  </a:lnTo>
                  <a:lnTo>
                    <a:pt x="20545" y="58856"/>
                  </a:lnTo>
                  <a:lnTo>
                    <a:pt x="20545" y="58748"/>
                  </a:lnTo>
                  <a:lnTo>
                    <a:pt x="20545" y="58655"/>
                  </a:lnTo>
                  <a:lnTo>
                    <a:pt x="20563" y="58547"/>
                  </a:lnTo>
                  <a:lnTo>
                    <a:pt x="20597" y="58454"/>
                  </a:lnTo>
                  <a:lnTo>
                    <a:pt x="20631" y="58362"/>
                  </a:lnTo>
                  <a:lnTo>
                    <a:pt x="20683" y="58284"/>
                  </a:lnTo>
                  <a:lnTo>
                    <a:pt x="20751" y="58192"/>
                  </a:lnTo>
                  <a:lnTo>
                    <a:pt x="20837" y="58114"/>
                  </a:lnTo>
                  <a:lnTo>
                    <a:pt x="20906" y="58053"/>
                  </a:lnTo>
                  <a:lnTo>
                    <a:pt x="20991" y="57991"/>
                  </a:lnTo>
                  <a:lnTo>
                    <a:pt x="21077" y="57944"/>
                  </a:lnTo>
                  <a:lnTo>
                    <a:pt x="21163" y="57898"/>
                  </a:lnTo>
                  <a:lnTo>
                    <a:pt x="21266" y="57852"/>
                  </a:lnTo>
                  <a:lnTo>
                    <a:pt x="21352" y="57836"/>
                  </a:lnTo>
                  <a:lnTo>
                    <a:pt x="21454" y="57805"/>
                  </a:lnTo>
                  <a:lnTo>
                    <a:pt x="21557" y="57805"/>
                  </a:lnTo>
                  <a:lnTo>
                    <a:pt x="21660" y="57805"/>
                  </a:lnTo>
                  <a:lnTo>
                    <a:pt x="21780" y="57805"/>
                  </a:lnTo>
                  <a:lnTo>
                    <a:pt x="21883" y="57821"/>
                  </a:lnTo>
                  <a:lnTo>
                    <a:pt x="21986" y="57852"/>
                  </a:lnTo>
                  <a:lnTo>
                    <a:pt x="22089" y="57883"/>
                  </a:lnTo>
                  <a:lnTo>
                    <a:pt x="22192" y="57929"/>
                  </a:lnTo>
                  <a:lnTo>
                    <a:pt x="32499" y="63260"/>
                  </a:lnTo>
                  <a:lnTo>
                    <a:pt x="32585" y="63322"/>
                  </a:lnTo>
                  <a:lnTo>
                    <a:pt x="32671" y="63383"/>
                  </a:lnTo>
                  <a:lnTo>
                    <a:pt x="32756" y="63445"/>
                  </a:lnTo>
                  <a:lnTo>
                    <a:pt x="32825" y="63523"/>
                  </a:lnTo>
                  <a:lnTo>
                    <a:pt x="32876" y="63615"/>
                  </a:lnTo>
                  <a:lnTo>
                    <a:pt x="32945" y="63693"/>
                  </a:lnTo>
                  <a:lnTo>
                    <a:pt x="32979" y="63785"/>
                  </a:lnTo>
                  <a:lnTo>
                    <a:pt x="33014" y="63878"/>
                  </a:lnTo>
                  <a:lnTo>
                    <a:pt x="33031" y="63955"/>
                  </a:lnTo>
                  <a:lnTo>
                    <a:pt x="33048" y="64048"/>
                  </a:lnTo>
                  <a:lnTo>
                    <a:pt x="33048" y="64156"/>
                  </a:lnTo>
                  <a:lnTo>
                    <a:pt x="33048" y="64249"/>
                  </a:lnTo>
                  <a:lnTo>
                    <a:pt x="33031" y="64342"/>
                  </a:lnTo>
                  <a:lnTo>
                    <a:pt x="32996" y="64434"/>
                  </a:lnTo>
                  <a:lnTo>
                    <a:pt x="32962" y="64527"/>
                  </a:lnTo>
                  <a:lnTo>
                    <a:pt x="32911" y="64620"/>
                  </a:lnTo>
                  <a:lnTo>
                    <a:pt x="32808" y="64728"/>
                  </a:lnTo>
                  <a:lnTo>
                    <a:pt x="32705" y="64836"/>
                  </a:lnTo>
                  <a:lnTo>
                    <a:pt x="32602" y="64913"/>
                  </a:lnTo>
                  <a:lnTo>
                    <a:pt x="32482" y="64975"/>
                  </a:lnTo>
                  <a:lnTo>
                    <a:pt x="32362" y="65037"/>
                  </a:lnTo>
                  <a:lnTo>
                    <a:pt x="32225" y="65083"/>
                  </a:lnTo>
                  <a:lnTo>
                    <a:pt x="32088" y="65099"/>
                  </a:lnTo>
                  <a:lnTo>
                    <a:pt x="31933" y="65114"/>
                  </a:lnTo>
                  <a:lnTo>
                    <a:pt x="31796" y="65099"/>
                  </a:lnTo>
                  <a:lnTo>
                    <a:pt x="31659" y="65068"/>
                  </a:lnTo>
                  <a:lnTo>
                    <a:pt x="31539" y="65037"/>
                  </a:lnTo>
                  <a:lnTo>
                    <a:pt x="31402" y="64975"/>
                  </a:lnTo>
                  <a:lnTo>
                    <a:pt x="21094" y="59644"/>
                  </a:lnTo>
                  <a:close/>
                  <a:moveTo>
                    <a:pt x="35432" y="45042"/>
                  </a:moveTo>
                  <a:lnTo>
                    <a:pt x="35535" y="44996"/>
                  </a:lnTo>
                  <a:lnTo>
                    <a:pt x="35638" y="44965"/>
                  </a:lnTo>
                  <a:lnTo>
                    <a:pt x="35758" y="44934"/>
                  </a:lnTo>
                  <a:lnTo>
                    <a:pt x="35861" y="44918"/>
                  </a:lnTo>
                  <a:lnTo>
                    <a:pt x="35963" y="44903"/>
                  </a:lnTo>
                  <a:lnTo>
                    <a:pt x="36066" y="44918"/>
                  </a:lnTo>
                  <a:lnTo>
                    <a:pt x="36169" y="44918"/>
                  </a:lnTo>
                  <a:lnTo>
                    <a:pt x="36272" y="44934"/>
                  </a:lnTo>
                  <a:lnTo>
                    <a:pt x="36375" y="44965"/>
                  </a:lnTo>
                  <a:lnTo>
                    <a:pt x="36461" y="45011"/>
                  </a:lnTo>
                  <a:lnTo>
                    <a:pt x="36564" y="45057"/>
                  </a:lnTo>
                  <a:lnTo>
                    <a:pt x="36667" y="45104"/>
                  </a:lnTo>
                  <a:lnTo>
                    <a:pt x="36735" y="45166"/>
                  </a:lnTo>
                  <a:lnTo>
                    <a:pt x="36821" y="45227"/>
                  </a:lnTo>
                  <a:lnTo>
                    <a:pt x="36890" y="45305"/>
                  </a:lnTo>
                  <a:lnTo>
                    <a:pt x="36941" y="45397"/>
                  </a:lnTo>
                  <a:lnTo>
                    <a:pt x="42892" y="54638"/>
                  </a:lnTo>
                  <a:lnTo>
                    <a:pt x="42944" y="54746"/>
                  </a:lnTo>
                  <a:lnTo>
                    <a:pt x="42978" y="54839"/>
                  </a:lnTo>
                  <a:lnTo>
                    <a:pt x="43012" y="54931"/>
                  </a:lnTo>
                  <a:lnTo>
                    <a:pt x="43029" y="55024"/>
                  </a:lnTo>
                  <a:lnTo>
                    <a:pt x="43029" y="55117"/>
                  </a:lnTo>
                  <a:lnTo>
                    <a:pt x="43029" y="55209"/>
                  </a:lnTo>
                  <a:lnTo>
                    <a:pt x="43012" y="55302"/>
                  </a:lnTo>
                  <a:lnTo>
                    <a:pt x="42995" y="55395"/>
                  </a:lnTo>
                  <a:lnTo>
                    <a:pt x="42961" y="55488"/>
                  </a:lnTo>
                  <a:lnTo>
                    <a:pt x="42926" y="55565"/>
                  </a:lnTo>
                  <a:lnTo>
                    <a:pt x="42875" y="55673"/>
                  </a:lnTo>
                  <a:lnTo>
                    <a:pt x="42806" y="55750"/>
                  </a:lnTo>
                  <a:lnTo>
                    <a:pt x="42738" y="55812"/>
                  </a:lnTo>
                  <a:lnTo>
                    <a:pt x="42669" y="55889"/>
                  </a:lnTo>
                  <a:lnTo>
                    <a:pt x="42583" y="55951"/>
                  </a:lnTo>
                  <a:lnTo>
                    <a:pt x="42498" y="55997"/>
                  </a:lnTo>
                  <a:lnTo>
                    <a:pt x="42361" y="56059"/>
                  </a:lnTo>
                  <a:lnTo>
                    <a:pt x="42206" y="56106"/>
                  </a:lnTo>
                  <a:lnTo>
                    <a:pt x="42069" y="56121"/>
                  </a:lnTo>
                  <a:lnTo>
                    <a:pt x="41932" y="56137"/>
                  </a:lnTo>
                  <a:lnTo>
                    <a:pt x="41795" y="56121"/>
                  </a:lnTo>
                  <a:lnTo>
                    <a:pt x="41657" y="56090"/>
                  </a:lnTo>
                  <a:lnTo>
                    <a:pt x="41537" y="56059"/>
                  </a:lnTo>
                  <a:lnTo>
                    <a:pt x="41400" y="55997"/>
                  </a:lnTo>
                  <a:lnTo>
                    <a:pt x="41263" y="55936"/>
                  </a:lnTo>
                  <a:lnTo>
                    <a:pt x="41160" y="55858"/>
                  </a:lnTo>
                  <a:lnTo>
                    <a:pt x="41074" y="55750"/>
                  </a:lnTo>
                  <a:lnTo>
                    <a:pt x="40988" y="55627"/>
                  </a:lnTo>
                  <a:lnTo>
                    <a:pt x="35037" y="46386"/>
                  </a:lnTo>
                  <a:lnTo>
                    <a:pt x="35003" y="46294"/>
                  </a:lnTo>
                  <a:lnTo>
                    <a:pt x="34952" y="46201"/>
                  </a:lnTo>
                  <a:lnTo>
                    <a:pt x="34934" y="46108"/>
                  </a:lnTo>
                  <a:lnTo>
                    <a:pt x="34917" y="46015"/>
                  </a:lnTo>
                  <a:lnTo>
                    <a:pt x="34900" y="45923"/>
                  </a:lnTo>
                  <a:lnTo>
                    <a:pt x="34900" y="45830"/>
                  </a:lnTo>
                  <a:lnTo>
                    <a:pt x="34917" y="45722"/>
                  </a:lnTo>
                  <a:lnTo>
                    <a:pt x="34934" y="45629"/>
                  </a:lnTo>
                  <a:lnTo>
                    <a:pt x="34969" y="45536"/>
                  </a:lnTo>
                  <a:lnTo>
                    <a:pt x="35003" y="45444"/>
                  </a:lnTo>
                  <a:lnTo>
                    <a:pt x="35055" y="45366"/>
                  </a:lnTo>
                  <a:lnTo>
                    <a:pt x="35123" y="45289"/>
                  </a:lnTo>
                  <a:lnTo>
                    <a:pt x="35192" y="45212"/>
                  </a:lnTo>
                  <a:lnTo>
                    <a:pt x="35260" y="45150"/>
                  </a:lnTo>
                  <a:lnTo>
                    <a:pt x="35346" y="45088"/>
                  </a:lnTo>
                  <a:lnTo>
                    <a:pt x="35432" y="45042"/>
                  </a:lnTo>
                  <a:lnTo>
                    <a:pt x="35432" y="45042"/>
                  </a:lnTo>
                  <a:close/>
                  <a:moveTo>
                    <a:pt x="54503" y="41164"/>
                  </a:moveTo>
                  <a:lnTo>
                    <a:pt x="54503" y="41071"/>
                  </a:lnTo>
                  <a:lnTo>
                    <a:pt x="54520" y="40978"/>
                  </a:lnTo>
                  <a:lnTo>
                    <a:pt x="54554" y="40885"/>
                  </a:lnTo>
                  <a:lnTo>
                    <a:pt x="54589" y="40777"/>
                  </a:lnTo>
                  <a:lnTo>
                    <a:pt x="54623" y="40685"/>
                  </a:lnTo>
                  <a:lnTo>
                    <a:pt x="54674" y="40607"/>
                  </a:lnTo>
                  <a:lnTo>
                    <a:pt x="54743" y="40530"/>
                  </a:lnTo>
                  <a:lnTo>
                    <a:pt x="54812" y="40468"/>
                  </a:lnTo>
                  <a:lnTo>
                    <a:pt x="54897" y="40406"/>
                  </a:lnTo>
                  <a:lnTo>
                    <a:pt x="54966" y="40345"/>
                  </a:lnTo>
                  <a:lnTo>
                    <a:pt x="55069" y="40298"/>
                  </a:lnTo>
                  <a:lnTo>
                    <a:pt x="55155" y="40252"/>
                  </a:lnTo>
                  <a:lnTo>
                    <a:pt x="55275" y="40221"/>
                  </a:lnTo>
                  <a:lnTo>
                    <a:pt x="55378" y="40206"/>
                  </a:lnTo>
                  <a:lnTo>
                    <a:pt x="55480" y="40190"/>
                  </a:lnTo>
                  <a:lnTo>
                    <a:pt x="55583" y="40190"/>
                  </a:lnTo>
                  <a:lnTo>
                    <a:pt x="55703" y="40190"/>
                  </a:lnTo>
                  <a:lnTo>
                    <a:pt x="55806" y="40206"/>
                  </a:lnTo>
                  <a:lnTo>
                    <a:pt x="55909" y="40221"/>
                  </a:lnTo>
                  <a:lnTo>
                    <a:pt x="56012" y="40252"/>
                  </a:lnTo>
                  <a:lnTo>
                    <a:pt x="56115" y="40298"/>
                  </a:lnTo>
                  <a:lnTo>
                    <a:pt x="56218" y="40345"/>
                  </a:lnTo>
                  <a:lnTo>
                    <a:pt x="56304" y="40406"/>
                  </a:lnTo>
                  <a:lnTo>
                    <a:pt x="56372" y="40468"/>
                  </a:lnTo>
                  <a:lnTo>
                    <a:pt x="56441" y="40530"/>
                  </a:lnTo>
                  <a:lnTo>
                    <a:pt x="56509" y="40607"/>
                  </a:lnTo>
                  <a:lnTo>
                    <a:pt x="56561" y="40700"/>
                  </a:lnTo>
                  <a:lnTo>
                    <a:pt x="56612" y="40777"/>
                  </a:lnTo>
                  <a:lnTo>
                    <a:pt x="56647" y="40885"/>
                  </a:lnTo>
                  <a:lnTo>
                    <a:pt x="56664" y="40978"/>
                  </a:lnTo>
                  <a:lnTo>
                    <a:pt x="56681" y="41071"/>
                  </a:lnTo>
                  <a:lnTo>
                    <a:pt x="56681" y="41164"/>
                  </a:lnTo>
                  <a:lnTo>
                    <a:pt x="56681" y="51856"/>
                  </a:lnTo>
                  <a:lnTo>
                    <a:pt x="56681" y="51964"/>
                  </a:lnTo>
                  <a:lnTo>
                    <a:pt x="56664" y="52057"/>
                  </a:lnTo>
                  <a:lnTo>
                    <a:pt x="56647" y="52150"/>
                  </a:lnTo>
                  <a:lnTo>
                    <a:pt x="56612" y="52243"/>
                  </a:lnTo>
                  <a:lnTo>
                    <a:pt x="56561" y="52320"/>
                  </a:lnTo>
                  <a:lnTo>
                    <a:pt x="56509" y="52413"/>
                  </a:lnTo>
                  <a:lnTo>
                    <a:pt x="56441" y="52474"/>
                  </a:lnTo>
                  <a:lnTo>
                    <a:pt x="56372" y="52552"/>
                  </a:lnTo>
                  <a:lnTo>
                    <a:pt x="56304" y="52613"/>
                  </a:lnTo>
                  <a:lnTo>
                    <a:pt x="56218" y="52675"/>
                  </a:lnTo>
                  <a:lnTo>
                    <a:pt x="56115" y="52737"/>
                  </a:lnTo>
                  <a:lnTo>
                    <a:pt x="56012" y="52768"/>
                  </a:lnTo>
                  <a:lnTo>
                    <a:pt x="55909" y="52814"/>
                  </a:lnTo>
                  <a:lnTo>
                    <a:pt x="55806" y="52830"/>
                  </a:lnTo>
                  <a:lnTo>
                    <a:pt x="55703" y="52845"/>
                  </a:lnTo>
                  <a:lnTo>
                    <a:pt x="55583" y="52845"/>
                  </a:lnTo>
                  <a:lnTo>
                    <a:pt x="55480" y="52845"/>
                  </a:lnTo>
                  <a:lnTo>
                    <a:pt x="55378" y="52830"/>
                  </a:lnTo>
                  <a:lnTo>
                    <a:pt x="55275" y="52814"/>
                  </a:lnTo>
                  <a:lnTo>
                    <a:pt x="55155" y="52768"/>
                  </a:lnTo>
                  <a:lnTo>
                    <a:pt x="55069" y="52737"/>
                  </a:lnTo>
                  <a:lnTo>
                    <a:pt x="54966" y="52675"/>
                  </a:lnTo>
                  <a:lnTo>
                    <a:pt x="54897" y="52613"/>
                  </a:lnTo>
                  <a:lnTo>
                    <a:pt x="54812" y="52552"/>
                  </a:lnTo>
                  <a:lnTo>
                    <a:pt x="54743" y="52474"/>
                  </a:lnTo>
                  <a:lnTo>
                    <a:pt x="54674" y="52413"/>
                  </a:lnTo>
                  <a:lnTo>
                    <a:pt x="54623" y="52320"/>
                  </a:lnTo>
                  <a:lnTo>
                    <a:pt x="54589" y="52243"/>
                  </a:lnTo>
                  <a:lnTo>
                    <a:pt x="54554" y="52150"/>
                  </a:lnTo>
                  <a:lnTo>
                    <a:pt x="54520" y="52057"/>
                  </a:lnTo>
                  <a:lnTo>
                    <a:pt x="54503" y="51964"/>
                  </a:lnTo>
                  <a:lnTo>
                    <a:pt x="54503" y="51856"/>
                  </a:lnTo>
                  <a:lnTo>
                    <a:pt x="54503" y="41164"/>
                  </a:lnTo>
                  <a:close/>
                  <a:moveTo>
                    <a:pt x="68309" y="54653"/>
                  </a:moveTo>
                  <a:lnTo>
                    <a:pt x="74243" y="45397"/>
                  </a:lnTo>
                  <a:lnTo>
                    <a:pt x="74311" y="45305"/>
                  </a:lnTo>
                  <a:lnTo>
                    <a:pt x="74380" y="45227"/>
                  </a:lnTo>
                  <a:lnTo>
                    <a:pt x="74449" y="45166"/>
                  </a:lnTo>
                  <a:lnTo>
                    <a:pt x="74534" y="45104"/>
                  </a:lnTo>
                  <a:lnTo>
                    <a:pt x="74620" y="45042"/>
                  </a:lnTo>
                  <a:lnTo>
                    <a:pt x="74706" y="45011"/>
                  </a:lnTo>
                  <a:lnTo>
                    <a:pt x="74792" y="44965"/>
                  </a:lnTo>
                  <a:lnTo>
                    <a:pt x="74912" y="44934"/>
                  </a:lnTo>
                  <a:lnTo>
                    <a:pt x="75015" y="44918"/>
                  </a:lnTo>
                  <a:lnTo>
                    <a:pt x="75117" y="44903"/>
                  </a:lnTo>
                  <a:lnTo>
                    <a:pt x="75220" y="44903"/>
                  </a:lnTo>
                  <a:lnTo>
                    <a:pt x="75323" y="44918"/>
                  </a:lnTo>
                  <a:lnTo>
                    <a:pt x="75426" y="44934"/>
                  </a:lnTo>
                  <a:lnTo>
                    <a:pt x="75529" y="44949"/>
                  </a:lnTo>
                  <a:lnTo>
                    <a:pt x="75632" y="44996"/>
                  </a:lnTo>
                  <a:lnTo>
                    <a:pt x="75735" y="45027"/>
                  </a:lnTo>
                  <a:lnTo>
                    <a:pt x="75838" y="45088"/>
                  </a:lnTo>
                  <a:lnTo>
                    <a:pt x="75923" y="45150"/>
                  </a:lnTo>
                  <a:lnTo>
                    <a:pt x="76009" y="45212"/>
                  </a:lnTo>
                  <a:lnTo>
                    <a:pt x="76078" y="45289"/>
                  </a:lnTo>
                  <a:lnTo>
                    <a:pt x="76129" y="45366"/>
                  </a:lnTo>
                  <a:lnTo>
                    <a:pt x="76181" y="45444"/>
                  </a:lnTo>
                  <a:lnTo>
                    <a:pt x="76215" y="45536"/>
                  </a:lnTo>
                  <a:lnTo>
                    <a:pt x="76249" y="45629"/>
                  </a:lnTo>
                  <a:lnTo>
                    <a:pt x="76266" y="45722"/>
                  </a:lnTo>
                  <a:lnTo>
                    <a:pt x="76284" y="45830"/>
                  </a:lnTo>
                  <a:lnTo>
                    <a:pt x="76284" y="45923"/>
                  </a:lnTo>
                  <a:lnTo>
                    <a:pt x="76284" y="46015"/>
                  </a:lnTo>
                  <a:lnTo>
                    <a:pt x="76266" y="46108"/>
                  </a:lnTo>
                  <a:lnTo>
                    <a:pt x="76232" y="46201"/>
                  </a:lnTo>
                  <a:lnTo>
                    <a:pt x="76198" y="46294"/>
                  </a:lnTo>
                  <a:lnTo>
                    <a:pt x="76146" y="46371"/>
                  </a:lnTo>
                  <a:lnTo>
                    <a:pt x="70195" y="55627"/>
                  </a:lnTo>
                  <a:lnTo>
                    <a:pt x="70092" y="55750"/>
                  </a:lnTo>
                  <a:lnTo>
                    <a:pt x="70007" y="55858"/>
                  </a:lnTo>
                  <a:lnTo>
                    <a:pt x="69904" y="55936"/>
                  </a:lnTo>
                  <a:lnTo>
                    <a:pt x="69784" y="56013"/>
                  </a:lnTo>
                  <a:lnTo>
                    <a:pt x="69664" y="56059"/>
                  </a:lnTo>
                  <a:lnTo>
                    <a:pt x="69526" y="56106"/>
                  </a:lnTo>
                  <a:lnTo>
                    <a:pt x="69389" y="56121"/>
                  </a:lnTo>
                  <a:lnTo>
                    <a:pt x="69252" y="56137"/>
                  </a:lnTo>
                  <a:lnTo>
                    <a:pt x="69098" y="56121"/>
                  </a:lnTo>
                  <a:lnTo>
                    <a:pt x="68960" y="56106"/>
                  </a:lnTo>
                  <a:lnTo>
                    <a:pt x="68823" y="56059"/>
                  </a:lnTo>
                  <a:lnTo>
                    <a:pt x="68686" y="55997"/>
                  </a:lnTo>
                  <a:lnTo>
                    <a:pt x="68600" y="55951"/>
                  </a:lnTo>
                  <a:lnTo>
                    <a:pt x="68515" y="55889"/>
                  </a:lnTo>
                  <a:lnTo>
                    <a:pt x="68446" y="55827"/>
                  </a:lnTo>
                  <a:lnTo>
                    <a:pt x="68377" y="55750"/>
                  </a:lnTo>
                  <a:lnTo>
                    <a:pt x="68309" y="55673"/>
                  </a:lnTo>
                  <a:lnTo>
                    <a:pt x="68240" y="55565"/>
                  </a:lnTo>
                  <a:lnTo>
                    <a:pt x="68206" y="55488"/>
                  </a:lnTo>
                  <a:lnTo>
                    <a:pt x="68172" y="55395"/>
                  </a:lnTo>
                  <a:lnTo>
                    <a:pt x="68154" y="55302"/>
                  </a:lnTo>
                  <a:lnTo>
                    <a:pt x="68137" y="55209"/>
                  </a:lnTo>
                  <a:lnTo>
                    <a:pt x="68137" y="55117"/>
                  </a:lnTo>
                  <a:lnTo>
                    <a:pt x="68154" y="55024"/>
                  </a:lnTo>
                  <a:lnTo>
                    <a:pt x="68172" y="54931"/>
                  </a:lnTo>
                  <a:lnTo>
                    <a:pt x="68189" y="54839"/>
                  </a:lnTo>
                  <a:lnTo>
                    <a:pt x="68240" y="54746"/>
                  </a:lnTo>
                  <a:lnTo>
                    <a:pt x="68309" y="54653"/>
                  </a:lnTo>
                  <a:lnTo>
                    <a:pt x="68309" y="54653"/>
                  </a:lnTo>
                  <a:close/>
                  <a:moveTo>
                    <a:pt x="78702" y="63260"/>
                  </a:moveTo>
                  <a:lnTo>
                    <a:pt x="88992" y="57929"/>
                  </a:lnTo>
                  <a:lnTo>
                    <a:pt x="89095" y="57883"/>
                  </a:lnTo>
                  <a:lnTo>
                    <a:pt x="89198" y="57852"/>
                  </a:lnTo>
                  <a:lnTo>
                    <a:pt x="89301" y="57821"/>
                  </a:lnTo>
                  <a:lnTo>
                    <a:pt x="89404" y="57805"/>
                  </a:lnTo>
                  <a:lnTo>
                    <a:pt x="89506" y="57805"/>
                  </a:lnTo>
                  <a:lnTo>
                    <a:pt x="89609" y="57805"/>
                  </a:lnTo>
                  <a:lnTo>
                    <a:pt x="89712" y="57805"/>
                  </a:lnTo>
                  <a:lnTo>
                    <a:pt x="89832" y="57836"/>
                  </a:lnTo>
                  <a:lnTo>
                    <a:pt x="89935" y="57852"/>
                  </a:lnTo>
                  <a:lnTo>
                    <a:pt x="90021" y="57898"/>
                  </a:lnTo>
                  <a:lnTo>
                    <a:pt x="90124" y="57944"/>
                  </a:lnTo>
                  <a:lnTo>
                    <a:pt x="90210" y="57991"/>
                  </a:lnTo>
                  <a:lnTo>
                    <a:pt x="90278" y="58053"/>
                  </a:lnTo>
                  <a:lnTo>
                    <a:pt x="90364" y="58114"/>
                  </a:lnTo>
                  <a:lnTo>
                    <a:pt x="90433" y="58192"/>
                  </a:lnTo>
                  <a:lnTo>
                    <a:pt x="90484" y="58284"/>
                  </a:lnTo>
                  <a:lnTo>
                    <a:pt x="90535" y="58362"/>
                  </a:lnTo>
                  <a:lnTo>
                    <a:pt x="90570" y="58454"/>
                  </a:lnTo>
                  <a:lnTo>
                    <a:pt x="90604" y="58547"/>
                  </a:lnTo>
                  <a:lnTo>
                    <a:pt x="90621" y="58655"/>
                  </a:lnTo>
                  <a:lnTo>
                    <a:pt x="90638" y="58748"/>
                  </a:lnTo>
                  <a:lnTo>
                    <a:pt x="90621" y="58856"/>
                  </a:lnTo>
                  <a:lnTo>
                    <a:pt x="90621" y="58949"/>
                  </a:lnTo>
                  <a:lnTo>
                    <a:pt x="90604" y="59026"/>
                  </a:lnTo>
                  <a:lnTo>
                    <a:pt x="90570" y="59119"/>
                  </a:lnTo>
                  <a:lnTo>
                    <a:pt x="90518" y="59211"/>
                  </a:lnTo>
                  <a:lnTo>
                    <a:pt x="90467" y="59289"/>
                  </a:lnTo>
                  <a:lnTo>
                    <a:pt x="90415" y="59366"/>
                  </a:lnTo>
                  <a:lnTo>
                    <a:pt x="90347" y="59443"/>
                  </a:lnTo>
                  <a:lnTo>
                    <a:pt x="90278" y="59505"/>
                  </a:lnTo>
                  <a:lnTo>
                    <a:pt x="90192" y="59567"/>
                  </a:lnTo>
                  <a:lnTo>
                    <a:pt x="90090" y="59644"/>
                  </a:lnTo>
                  <a:lnTo>
                    <a:pt x="79782" y="64975"/>
                  </a:lnTo>
                  <a:lnTo>
                    <a:pt x="79662" y="65037"/>
                  </a:lnTo>
                  <a:lnTo>
                    <a:pt x="79525" y="65083"/>
                  </a:lnTo>
                  <a:lnTo>
                    <a:pt x="79371" y="65099"/>
                  </a:lnTo>
                  <a:lnTo>
                    <a:pt x="79233" y="65114"/>
                  </a:lnTo>
                  <a:lnTo>
                    <a:pt x="79096" y="65099"/>
                  </a:lnTo>
                  <a:lnTo>
                    <a:pt x="78959" y="65083"/>
                  </a:lnTo>
                  <a:lnTo>
                    <a:pt x="78822" y="65037"/>
                  </a:lnTo>
                  <a:lnTo>
                    <a:pt x="78702" y="64990"/>
                  </a:lnTo>
                  <a:lnTo>
                    <a:pt x="78582" y="64913"/>
                  </a:lnTo>
                  <a:lnTo>
                    <a:pt x="78462" y="64836"/>
                  </a:lnTo>
                  <a:lnTo>
                    <a:pt x="78359" y="64728"/>
                  </a:lnTo>
                  <a:lnTo>
                    <a:pt x="78290" y="64620"/>
                  </a:lnTo>
                  <a:lnTo>
                    <a:pt x="78239" y="64542"/>
                  </a:lnTo>
                  <a:lnTo>
                    <a:pt x="78187" y="64434"/>
                  </a:lnTo>
                  <a:lnTo>
                    <a:pt x="78170" y="64342"/>
                  </a:lnTo>
                  <a:lnTo>
                    <a:pt x="78136" y="64249"/>
                  </a:lnTo>
                  <a:lnTo>
                    <a:pt x="78136" y="64156"/>
                  </a:lnTo>
                  <a:lnTo>
                    <a:pt x="78136" y="64063"/>
                  </a:lnTo>
                  <a:lnTo>
                    <a:pt x="78153" y="63971"/>
                  </a:lnTo>
                  <a:lnTo>
                    <a:pt x="78170" y="63878"/>
                  </a:lnTo>
                  <a:lnTo>
                    <a:pt x="78204" y="63785"/>
                  </a:lnTo>
                  <a:lnTo>
                    <a:pt x="78239" y="63693"/>
                  </a:lnTo>
                  <a:lnTo>
                    <a:pt x="78290" y="63615"/>
                  </a:lnTo>
                  <a:lnTo>
                    <a:pt x="78359" y="63523"/>
                  </a:lnTo>
                  <a:lnTo>
                    <a:pt x="78427" y="63445"/>
                  </a:lnTo>
                  <a:lnTo>
                    <a:pt x="78496" y="63383"/>
                  </a:lnTo>
                  <a:lnTo>
                    <a:pt x="78599" y="63322"/>
                  </a:lnTo>
                  <a:lnTo>
                    <a:pt x="78685" y="63260"/>
                  </a:lnTo>
                  <a:lnTo>
                    <a:pt x="78702" y="63260"/>
                  </a:lnTo>
                  <a:close/>
                  <a:moveTo>
                    <a:pt x="114614" y="57311"/>
                  </a:moveTo>
                  <a:lnTo>
                    <a:pt x="5385" y="664"/>
                  </a:lnTo>
                  <a:lnTo>
                    <a:pt x="5110" y="525"/>
                  </a:lnTo>
                  <a:lnTo>
                    <a:pt x="4836" y="401"/>
                  </a:lnTo>
                  <a:lnTo>
                    <a:pt x="4561" y="293"/>
                  </a:lnTo>
                  <a:lnTo>
                    <a:pt x="4304" y="200"/>
                  </a:lnTo>
                  <a:lnTo>
                    <a:pt x="4047" y="139"/>
                  </a:lnTo>
                  <a:lnTo>
                    <a:pt x="3790" y="77"/>
                  </a:lnTo>
                  <a:lnTo>
                    <a:pt x="3532" y="30"/>
                  </a:lnTo>
                  <a:lnTo>
                    <a:pt x="3292" y="15"/>
                  </a:lnTo>
                  <a:lnTo>
                    <a:pt x="3052" y="0"/>
                  </a:lnTo>
                  <a:lnTo>
                    <a:pt x="2812" y="0"/>
                  </a:lnTo>
                  <a:lnTo>
                    <a:pt x="2589" y="15"/>
                  </a:lnTo>
                  <a:lnTo>
                    <a:pt x="2383" y="46"/>
                  </a:lnTo>
                  <a:lnTo>
                    <a:pt x="2178" y="92"/>
                  </a:lnTo>
                  <a:lnTo>
                    <a:pt x="1955" y="154"/>
                  </a:lnTo>
                  <a:lnTo>
                    <a:pt x="1766" y="231"/>
                  </a:lnTo>
                  <a:lnTo>
                    <a:pt x="1577" y="324"/>
                  </a:lnTo>
                  <a:lnTo>
                    <a:pt x="1406" y="417"/>
                  </a:lnTo>
                  <a:lnTo>
                    <a:pt x="1217" y="540"/>
                  </a:lnTo>
                  <a:lnTo>
                    <a:pt x="1063" y="679"/>
                  </a:lnTo>
                  <a:lnTo>
                    <a:pt x="926" y="818"/>
                  </a:lnTo>
                  <a:lnTo>
                    <a:pt x="788" y="958"/>
                  </a:lnTo>
                  <a:lnTo>
                    <a:pt x="651" y="1127"/>
                  </a:lnTo>
                  <a:lnTo>
                    <a:pt x="531" y="1297"/>
                  </a:lnTo>
                  <a:lnTo>
                    <a:pt x="428" y="1514"/>
                  </a:lnTo>
                  <a:lnTo>
                    <a:pt x="343" y="1715"/>
                  </a:lnTo>
                  <a:lnTo>
                    <a:pt x="240" y="1916"/>
                  </a:lnTo>
                  <a:lnTo>
                    <a:pt x="154" y="2147"/>
                  </a:lnTo>
                  <a:lnTo>
                    <a:pt x="102" y="2379"/>
                  </a:lnTo>
                  <a:lnTo>
                    <a:pt x="51" y="2642"/>
                  </a:lnTo>
                  <a:lnTo>
                    <a:pt x="17" y="2889"/>
                  </a:lnTo>
                  <a:lnTo>
                    <a:pt x="0" y="3167"/>
                  </a:lnTo>
                  <a:lnTo>
                    <a:pt x="0" y="3461"/>
                  </a:lnTo>
                  <a:lnTo>
                    <a:pt x="0" y="114406"/>
                  </a:lnTo>
                  <a:lnTo>
                    <a:pt x="0" y="114684"/>
                  </a:lnTo>
                  <a:lnTo>
                    <a:pt x="34" y="114978"/>
                  </a:lnTo>
                  <a:lnTo>
                    <a:pt x="68" y="115256"/>
                  </a:lnTo>
                  <a:lnTo>
                    <a:pt x="120" y="115518"/>
                  </a:lnTo>
                  <a:lnTo>
                    <a:pt x="188" y="115812"/>
                  </a:lnTo>
                  <a:lnTo>
                    <a:pt x="274" y="116059"/>
                  </a:lnTo>
                  <a:lnTo>
                    <a:pt x="377" y="116322"/>
                  </a:lnTo>
                  <a:lnTo>
                    <a:pt x="497" y="116569"/>
                  </a:lnTo>
                  <a:lnTo>
                    <a:pt x="617" y="116832"/>
                  </a:lnTo>
                  <a:lnTo>
                    <a:pt x="754" y="117064"/>
                  </a:lnTo>
                  <a:lnTo>
                    <a:pt x="891" y="117295"/>
                  </a:lnTo>
                  <a:lnTo>
                    <a:pt x="1063" y="117527"/>
                  </a:lnTo>
                  <a:lnTo>
                    <a:pt x="1251" y="117744"/>
                  </a:lnTo>
                  <a:lnTo>
                    <a:pt x="1423" y="117960"/>
                  </a:lnTo>
                  <a:lnTo>
                    <a:pt x="1612" y="118161"/>
                  </a:lnTo>
                  <a:lnTo>
                    <a:pt x="1817" y="118346"/>
                  </a:lnTo>
                  <a:lnTo>
                    <a:pt x="2040" y="118532"/>
                  </a:lnTo>
                  <a:lnTo>
                    <a:pt x="2280" y="118717"/>
                  </a:lnTo>
                  <a:lnTo>
                    <a:pt x="2503" y="118887"/>
                  </a:lnTo>
                  <a:lnTo>
                    <a:pt x="2744" y="119041"/>
                  </a:lnTo>
                  <a:lnTo>
                    <a:pt x="3001" y="119181"/>
                  </a:lnTo>
                  <a:lnTo>
                    <a:pt x="3258" y="119320"/>
                  </a:lnTo>
                  <a:lnTo>
                    <a:pt x="3532" y="119443"/>
                  </a:lnTo>
                  <a:lnTo>
                    <a:pt x="3807" y="119551"/>
                  </a:lnTo>
                  <a:lnTo>
                    <a:pt x="4098" y="119644"/>
                  </a:lnTo>
                  <a:lnTo>
                    <a:pt x="4373" y="119752"/>
                  </a:lnTo>
                  <a:lnTo>
                    <a:pt x="4664" y="119830"/>
                  </a:lnTo>
                  <a:lnTo>
                    <a:pt x="4973" y="119891"/>
                  </a:lnTo>
                  <a:lnTo>
                    <a:pt x="5282" y="119938"/>
                  </a:lnTo>
                  <a:lnTo>
                    <a:pt x="5590" y="119969"/>
                  </a:lnTo>
                  <a:lnTo>
                    <a:pt x="5916" y="119984"/>
                  </a:lnTo>
                  <a:lnTo>
                    <a:pt x="6225" y="120000"/>
                  </a:lnTo>
                  <a:lnTo>
                    <a:pt x="61500" y="120000"/>
                  </a:lnTo>
                  <a:lnTo>
                    <a:pt x="113774" y="120000"/>
                  </a:lnTo>
                  <a:lnTo>
                    <a:pt x="114100" y="119984"/>
                  </a:lnTo>
                  <a:lnTo>
                    <a:pt x="114409" y="119969"/>
                  </a:lnTo>
                  <a:lnTo>
                    <a:pt x="114717" y="119938"/>
                  </a:lnTo>
                  <a:lnTo>
                    <a:pt x="115026" y="119891"/>
                  </a:lnTo>
                  <a:lnTo>
                    <a:pt x="115317" y="119830"/>
                  </a:lnTo>
                  <a:lnTo>
                    <a:pt x="115609" y="119752"/>
                  </a:lnTo>
                  <a:lnTo>
                    <a:pt x="115918" y="119644"/>
                  </a:lnTo>
                  <a:lnTo>
                    <a:pt x="116192" y="119551"/>
                  </a:lnTo>
                  <a:lnTo>
                    <a:pt x="116467" y="119443"/>
                  </a:lnTo>
                  <a:lnTo>
                    <a:pt x="116724" y="119320"/>
                  </a:lnTo>
                  <a:lnTo>
                    <a:pt x="116998" y="119181"/>
                  </a:lnTo>
                  <a:lnTo>
                    <a:pt x="117255" y="119041"/>
                  </a:lnTo>
                  <a:lnTo>
                    <a:pt x="117478" y="118887"/>
                  </a:lnTo>
                  <a:lnTo>
                    <a:pt x="117736" y="118717"/>
                  </a:lnTo>
                  <a:lnTo>
                    <a:pt x="117959" y="118532"/>
                  </a:lnTo>
                  <a:lnTo>
                    <a:pt x="118164" y="118346"/>
                  </a:lnTo>
                  <a:lnTo>
                    <a:pt x="118370" y="118161"/>
                  </a:lnTo>
                  <a:lnTo>
                    <a:pt x="118559" y="117960"/>
                  </a:lnTo>
                  <a:lnTo>
                    <a:pt x="118765" y="117759"/>
                  </a:lnTo>
                  <a:lnTo>
                    <a:pt x="118936" y="117527"/>
                  </a:lnTo>
                  <a:lnTo>
                    <a:pt x="119091" y="117295"/>
                  </a:lnTo>
                  <a:lnTo>
                    <a:pt x="119245" y="117064"/>
                  </a:lnTo>
                  <a:lnTo>
                    <a:pt x="119382" y="116832"/>
                  </a:lnTo>
                  <a:lnTo>
                    <a:pt x="119502" y="116569"/>
                  </a:lnTo>
                  <a:lnTo>
                    <a:pt x="119622" y="116322"/>
                  </a:lnTo>
                  <a:lnTo>
                    <a:pt x="119725" y="116059"/>
                  </a:lnTo>
                  <a:lnTo>
                    <a:pt x="119811" y="115812"/>
                  </a:lnTo>
                  <a:lnTo>
                    <a:pt x="119879" y="115518"/>
                  </a:lnTo>
                  <a:lnTo>
                    <a:pt x="119931" y="115256"/>
                  </a:lnTo>
                  <a:lnTo>
                    <a:pt x="119965" y="114978"/>
                  </a:lnTo>
                  <a:lnTo>
                    <a:pt x="119982" y="114684"/>
                  </a:lnTo>
                  <a:lnTo>
                    <a:pt x="120000" y="114406"/>
                  </a:lnTo>
                  <a:lnTo>
                    <a:pt x="120000" y="113123"/>
                  </a:lnTo>
                  <a:lnTo>
                    <a:pt x="120000" y="65701"/>
                  </a:lnTo>
                  <a:lnTo>
                    <a:pt x="120000" y="65408"/>
                  </a:lnTo>
                  <a:lnTo>
                    <a:pt x="119965" y="65114"/>
                  </a:lnTo>
                  <a:lnTo>
                    <a:pt x="119931" y="64821"/>
                  </a:lnTo>
                  <a:lnTo>
                    <a:pt x="119897" y="64527"/>
                  </a:lnTo>
                  <a:lnTo>
                    <a:pt x="119828" y="64218"/>
                  </a:lnTo>
                  <a:lnTo>
                    <a:pt x="119759" y="63924"/>
                  </a:lnTo>
                  <a:lnTo>
                    <a:pt x="119674" y="63615"/>
                  </a:lnTo>
                  <a:lnTo>
                    <a:pt x="119588" y="63306"/>
                  </a:lnTo>
                  <a:lnTo>
                    <a:pt x="119451" y="63013"/>
                  </a:lnTo>
                  <a:lnTo>
                    <a:pt x="119348" y="62704"/>
                  </a:lnTo>
                  <a:lnTo>
                    <a:pt x="119211" y="62395"/>
                  </a:lnTo>
                  <a:lnTo>
                    <a:pt x="119073" y="62101"/>
                  </a:lnTo>
                  <a:lnTo>
                    <a:pt x="118919" y="61807"/>
                  </a:lnTo>
                  <a:lnTo>
                    <a:pt x="118765" y="61498"/>
                  </a:lnTo>
                  <a:lnTo>
                    <a:pt x="118593" y="61220"/>
                  </a:lnTo>
                  <a:lnTo>
                    <a:pt x="118405" y="60927"/>
                  </a:lnTo>
                  <a:lnTo>
                    <a:pt x="118233" y="60648"/>
                  </a:lnTo>
                  <a:lnTo>
                    <a:pt x="118027" y="60370"/>
                  </a:lnTo>
                  <a:lnTo>
                    <a:pt x="117839" y="60092"/>
                  </a:lnTo>
                  <a:lnTo>
                    <a:pt x="117616" y="59830"/>
                  </a:lnTo>
                  <a:lnTo>
                    <a:pt x="117393" y="59567"/>
                  </a:lnTo>
                  <a:lnTo>
                    <a:pt x="117170" y="59320"/>
                  </a:lnTo>
                  <a:lnTo>
                    <a:pt x="116947" y="59072"/>
                  </a:lnTo>
                  <a:lnTo>
                    <a:pt x="116690" y="58841"/>
                  </a:lnTo>
                  <a:lnTo>
                    <a:pt x="116449" y="58624"/>
                  </a:lnTo>
                  <a:lnTo>
                    <a:pt x="116209" y="58392"/>
                  </a:lnTo>
                  <a:lnTo>
                    <a:pt x="115952" y="58192"/>
                  </a:lnTo>
                  <a:lnTo>
                    <a:pt x="115695" y="57991"/>
                  </a:lnTo>
                  <a:lnTo>
                    <a:pt x="115420" y="57805"/>
                  </a:lnTo>
                  <a:lnTo>
                    <a:pt x="115163" y="57635"/>
                  </a:lnTo>
                  <a:lnTo>
                    <a:pt x="114889" y="57465"/>
                  </a:lnTo>
                  <a:lnTo>
                    <a:pt x="114614" y="573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0941" tIns="30462" rIns="60941" bIns="30462" anchor="t" anchorCtr="0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7" name="Shape 346"/>
            <p:cNvSpPr/>
            <p:nvPr/>
          </p:nvSpPr>
          <p:spPr>
            <a:xfrm>
              <a:off x="9605963" y="3314700"/>
              <a:ext cx="1571624" cy="19811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3070" y="40916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0941" tIns="30462" rIns="60941" bIns="30462" anchor="t" anchorCtr="0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8" name="Shape 347"/>
          <p:cNvSpPr/>
          <p:nvPr/>
        </p:nvSpPr>
        <p:spPr>
          <a:xfrm>
            <a:off x="3431858" y="3991839"/>
            <a:ext cx="1765422" cy="195975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3774" y="0"/>
                </a:moveTo>
                <a:lnTo>
                  <a:pt x="6225" y="0"/>
                </a:lnTo>
                <a:lnTo>
                  <a:pt x="5916" y="15"/>
                </a:lnTo>
                <a:lnTo>
                  <a:pt x="5590" y="30"/>
                </a:lnTo>
                <a:lnTo>
                  <a:pt x="5282" y="61"/>
                </a:lnTo>
                <a:lnTo>
                  <a:pt x="4973" y="108"/>
                </a:lnTo>
                <a:lnTo>
                  <a:pt x="4664" y="169"/>
                </a:lnTo>
                <a:lnTo>
                  <a:pt x="4373" y="247"/>
                </a:lnTo>
                <a:lnTo>
                  <a:pt x="4098" y="355"/>
                </a:lnTo>
                <a:lnTo>
                  <a:pt x="3807" y="448"/>
                </a:lnTo>
                <a:lnTo>
                  <a:pt x="3532" y="556"/>
                </a:lnTo>
                <a:lnTo>
                  <a:pt x="3258" y="679"/>
                </a:lnTo>
                <a:lnTo>
                  <a:pt x="3001" y="818"/>
                </a:lnTo>
                <a:lnTo>
                  <a:pt x="2744" y="958"/>
                </a:lnTo>
                <a:lnTo>
                  <a:pt x="2503" y="1112"/>
                </a:lnTo>
                <a:lnTo>
                  <a:pt x="2280" y="1282"/>
                </a:lnTo>
                <a:lnTo>
                  <a:pt x="2040" y="1467"/>
                </a:lnTo>
                <a:lnTo>
                  <a:pt x="1817" y="1653"/>
                </a:lnTo>
                <a:lnTo>
                  <a:pt x="1612" y="1838"/>
                </a:lnTo>
                <a:lnTo>
                  <a:pt x="1423" y="2039"/>
                </a:lnTo>
                <a:lnTo>
                  <a:pt x="1251" y="2255"/>
                </a:lnTo>
                <a:lnTo>
                  <a:pt x="1063" y="2487"/>
                </a:lnTo>
                <a:lnTo>
                  <a:pt x="891" y="2704"/>
                </a:lnTo>
                <a:lnTo>
                  <a:pt x="754" y="2935"/>
                </a:lnTo>
                <a:lnTo>
                  <a:pt x="617" y="3167"/>
                </a:lnTo>
                <a:lnTo>
                  <a:pt x="497" y="3430"/>
                </a:lnTo>
                <a:lnTo>
                  <a:pt x="377" y="3677"/>
                </a:lnTo>
                <a:lnTo>
                  <a:pt x="274" y="3940"/>
                </a:lnTo>
                <a:lnTo>
                  <a:pt x="188" y="4202"/>
                </a:lnTo>
                <a:lnTo>
                  <a:pt x="120" y="4481"/>
                </a:lnTo>
                <a:lnTo>
                  <a:pt x="68" y="4743"/>
                </a:lnTo>
                <a:lnTo>
                  <a:pt x="34" y="5021"/>
                </a:lnTo>
                <a:lnTo>
                  <a:pt x="0" y="5315"/>
                </a:lnTo>
                <a:lnTo>
                  <a:pt x="0" y="5593"/>
                </a:lnTo>
                <a:lnTo>
                  <a:pt x="0" y="116538"/>
                </a:lnTo>
                <a:lnTo>
                  <a:pt x="0" y="116832"/>
                </a:lnTo>
                <a:lnTo>
                  <a:pt x="17" y="117110"/>
                </a:lnTo>
                <a:lnTo>
                  <a:pt x="51" y="117357"/>
                </a:lnTo>
                <a:lnTo>
                  <a:pt x="102" y="117620"/>
                </a:lnTo>
                <a:lnTo>
                  <a:pt x="154" y="117852"/>
                </a:lnTo>
                <a:lnTo>
                  <a:pt x="240" y="118083"/>
                </a:lnTo>
                <a:lnTo>
                  <a:pt x="325" y="118284"/>
                </a:lnTo>
                <a:lnTo>
                  <a:pt x="428" y="118485"/>
                </a:lnTo>
                <a:lnTo>
                  <a:pt x="531" y="118702"/>
                </a:lnTo>
                <a:lnTo>
                  <a:pt x="651" y="118872"/>
                </a:lnTo>
                <a:lnTo>
                  <a:pt x="771" y="119041"/>
                </a:lnTo>
                <a:lnTo>
                  <a:pt x="926" y="119181"/>
                </a:lnTo>
                <a:lnTo>
                  <a:pt x="1063" y="119320"/>
                </a:lnTo>
                <a:lnTo>
                  <a:pt x="1217" y="119459"/>
                </a:lnTo>
                <a:lnTo>
                  <a:pt x="1406" y="119582"/>
                </a:lnTo>
                <a:lnTo>
                  <a:pt x="1577" y="119675"/>
                </a:lnTo>
                <a:lnTo>
                  <a:pt x="1766" y="119768"/>
                </a:lnTo>
                <a:lnTo>
                  <a:pt x="1955" y="119845"/>
                </a:lnTo>
                <a:lnTo>
                  <a:pt x="2178" y="119907"/>
                </a:lnTo>
                <a:lnTo>
                  <a:pt x="2383" y="119953"/>
                </a:lnTo>
                <a:lnTo>
                  <a:pt x="2589" y="119984"/>
                </a:lnTo>
                <a:lnTo>
                  <a:pt x="2812" y="120000"/>
                </a:lnTo>
                <a:lnTo>
                  <a:pt x="3052" y="120000"/>
                </a:lnTo>
                <a:lnTo>
                  <a:pt x="3292" y="119984"/>
                </a:lnTo>
                <a:lnTo>
                  <a:pt x="3532" y="119969"/>
                </a:lnTo>
                <a:lnTo>
                  <a:pt x="3790" y="119922"/>
                </a:lnTo>
                <a:lnTo>
                  <a:pt x="4047" y="119860"/>
                </a:lnTo>
                <a:lnTo>
                  <a:pt x="4304" y="119799"/>
                </a:lnTo>
                <a:lnTo>
                  <a:pt x="4561" y="119706"/>
                </a:lnTo>
                <a:lnTo>
                  <a:pt x="4836" y="119613"/>
                </a:lnTo>
                <a:lnTo>
                  <a:pt x="5110" y="119474"/>
                </a:lnTo>
                <a:lnTo>
                  <a:pt x="5385" y="119335"/>
                </a:lnTo>
                <a:lnTo>
                  <a:pt x="34900" y="104038"/>
                </a:lnTo>
                <a:lnTo>
                  <a:pt x="48517" y="96976"/>
                </a:lnTo>
                <a:lnTo>
                  <a:pt x="74140" y="83672"/>
                </a:lnTo>
                <a:lnTo>
                  <a:pt x="114614" y="62688"/>
                </a:lnTo>
                <a:lnTo>
                  <a:pt x="114940" y="62518"/>
                </a:lnTo>
                <a:lnTo>
                  <a:pt x="115249" y="62302"/>
                </a:lnTo>
                <a:lnTo>
                  <a:pt x="115558" y="62086"/>
                </a:lnTo>
                <a:lnTo>
                  <a:pt x="115883" y="61869"/>
                </a:lnTo>
                <a:lnTo>
                  <a:pt x="116312" y="61514"/>
                </a:lnTo>
                <a:lnTo>
                  <a:pt x="116724" y="61112"/>
                </a:lnTo>
                <a:lnTo>
                  <a:pt x="117135" y="60710"/>
                </a:lnTo>
                <a:lnTo>
                  <a:pt x="117513" y="60278"/>
                </a:lnTo>
                <a:lnTo>
                  <a:pt x="117873" y="59830"/>
                </a:lnTo>
                <a:lnTo>
                  <a:pt x="118216" y="59351"/>
                </a:lnTo>
                <a:lnTo>
                  <a:pt x="118525" y="58872"/>
                </a:lnTo>
                <a:lnTo>
                  <a:pt x="118833" y="58377"/>
                </a:lnTo>
                <a:lnTo>
                  <a:pt x="119091" y="57883"/>
                </a:lnTo>
                <a:lnTo>
                  <a:pt x="119313" y="57357"/>
                </a:lnTo>
                <a:lnTo>
                  <a:pt x="119502" y="56847"/>
                </a:lnTo>
                <a:lnTo>
                  <a:pt x="119691" y="56322"/>
                </a:lnTo>
                <a:lnTo>
                  <a:pt x="119828" y="55812"/>
                </a:lnTo>
                <a:lnTo>
                  <a:pt x="119914" y="55302"/>
                </a:lnTo>
                <a:lnTo>
                  <a:pt x="119948" y="55055"/>
                </a:lnTo>
                <a:lnTo>
                  <a:pt x="119982" y="54808"/>
                </a:lnTo>
                <a:lnTo>
                  <a:pt x="120000" y="54560"/>
                </a:lnTo>
                <a:lnTo>
                  <a:pt x="120000" y="54298"/>
                </a:lnTo>
                <a:lnTo>
                  <a:pt x="120000" y="46263"/>
                </a:lnTo>
                <a:lnTo>
                  <a:pt x="120000" y="5593"/>
                </a:lnTo>
                <a:lnTo>
                  <a:pt x="120000" y="5315"/>
                </a:lnTo>
                <a:lnTo>
                  <a:pt x="119965" y="5021"/>
                </a:lnTo>
                <a:lnTo>
                  <a:pt x="119931" y="4743"/>
                </a:lnTo>
                <a:lnTo>
                  <a:pt x="119879" y="4481"/>
                </a:lnTo>
                <a:lnTo>
                  <a:pt x="119811" y="4202"/>
                </a:lnTo>
                <a:lnTo>
                  <a:pt x="119725" y="3940"/>
                </a:lnTo>
                <a:lnTo>
                  <a:pt x="119622" y="3677"/>
                </a:lnTo>
                <a:lnTo>
                  <a:pt x="119502" y="3430"/>
                </a:lnTo>
                <a:lnTo>
                  <a:pt x="119382" y="3167"/>
                </a:lnTo>
                <a:lnTo>
                  <a:pt x="119245" y="2935"/>
                </a:lnTo>
                <a:lnTo>
                  <a:pt x="119091" y="2704"/>
                </a:lnTo>
                <a:lnTo>
                  <a:pt x="118936" y="2487"/>
                </a:lnTo>
                <a:lnTo>
                  <a:pt x="118765" y="2255"/>
                </a:lnTo>
                <a:lnTo>
                  <a:pt x="118559" y="2039"/>
                </a:lnTo>
                <a:lnTo>
                  <a:pt x="118370" y="1838"/>
                </a:lnTo>
                <a:lnTo>
                  <a:pt x="118164" y="1653"/>
                </a:lnTo>
                <a:lnTo>
                  <a:pt x="117959" y="1467"/>
                </a:lnTo>
                <a:lnTo>
                  <a:pt x="117736" y="1282"/>
                </a:lnTo>
                <a:lnTo>
                  <a:pt x="117478" y="1112"/>
                </a:lnTo>
                <a:lnTo>
                  <a:pt x="117255" y="958"/>
                </a:lnTo>
                <a:lnTo>
                  <a:pt x="116998" y="818"/>
                </a:lnTo>
                <a:lnTo>
                  <a:pt x="116724" y="679"/>
                </a:lnTo>
                <a:lnTo>
                  <a:pt x="116467" y="556"/>
                </a:lnTo>
                <a:lnTo>
                  <a:pt x="116192" y="448"/>
                </a:lnTo>
                <a:lnTo>
                  <a:pt x="115918" y="355"/>
                </a:lnTo>
                <a:lnTo>
                  <a:pt x="115609" y="247"/>
                </a:lnTo>
                <a:lnTo>
                  <a:pt x="115317" y="169"/>
                </a:lnTo>
                <a:lnTo>
                  <a:pt x="115026" y="108"/>
                </a:lnTo>
                <a:lnTo>
                  <a:pt x="114717" y="61"/>
                </a:lnTo>
                <a:lnTo>
                  <a:pt x="114409" y="30"/>
                </a:lnTo>
                <a:lnTo>
                  <a:pt x="114100" y="15"/>
                </a:lnTo>
                <a:lnTo>
                  <a:pt x="11377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12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39" name="Shape 348"/>
          <p:cNvSpPr/>
          <p:nvPr/>
        </p:nvSpPr>
        <p:spPr>
          <a:xfrm>
            <a:off x="3970346" y="4478800"/>
            <a:ext cx="480410" cy="378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296" y="24712"/>
                </a:moveTo>
                <a:lnTo>
                  <a:pt x="118944" y="22040"/>
                </a:lnTo>
                <a:lnTo>
                  <a:pt x="118768" y="19591"/>
                </a:lnTo>
                <a:lnTo>
                  <a:pt x="118240" y="16920"/>
                </a:lnTo>
                <a:lnTo>
                  <a:pt x="117888" y="14248"/>
                </a:lnTo>
                <a:lnTo>
                  <a:pt x="117008" y="11576"/>
                </a:lnTo>
                <a:lnTo>
                  <a:pt x="116480" y="8905"/>
                </a:lnTo>
                <a:lnTo>
                  <a:pt x="115601" y="6679"/>
                </a:lnTo>
                <a:lnTo>
                  <a:pt x="114545" y="4675"/>
                </a:lnTo>
                <a:lnTo>
                  <a:pt x="113489" y="2894"/>
                </a:lnTo>
                <a:lnTo>
                  <a:pt x="112258" y="1781"/>
                </a:lnTo>
                <a:lnTo>
                  <a:pt x="111730" y="1558"/>
                </a:lnTo>
                <a:lnTo>
                  <a:pt x="111202" y="890"/>
                </a:lnTo>
                <a:lnTo>
                  <a:pt x="110498" y="890"/>
                </a:lnTo>
                <a:lnTo>
                  <a:pt x="109794" y="667"/>
                </a:lnTo>
                <a:lnTo>
                  <a:pt x="109618" y="222"/>
                </a:lnTo>
                <a:lnTo>
                  <a:pt x="109090" y="0"/>
                </a:lnTo>
                <a:lnTo>
                  <a:pt x="109090" y="0"/>
                </a:lnTo>
                <a:lnTo>
                  <a:pt x="108211" y="222"/>
                </a:lnTo>
                <a:lnTo>
                  <a:pt x="106979" y="1113"/>
                </a:lnTo>
                <a:lnTo>
                  <a:pt x="105923" y="2003"/>
                </a:lnTo>
                <a:lnTo>
                  <a:pt x="105043" y="2448"/>
                </a:lnTo>
                <a:lnTo>
                  <a:pt x="104516" y="2671"/>
                </a:lnTo>
                <a:lnTo>
                  <a:pt x="104516" y="2448"/>
                </a:lnTo>
                <a:lnTo>
                  <a:pt x="104164" y="2671"/>
                </a:lnTo>
                <a:lnTo>
                  <a:pt x="102580" y="4230"/>
                </a:lnTo>
                <a:lnTo>
                  <a:pt x="101348" y="6011"/>
                </a:lnTo>
                <a:lnTo>
                  <a:pt x="100645" y="6456"/>
                </a:lnTo>
                <a:lnTo>
                  <a:pt x="98885" y="9128"/>
                </a:lnTo>
                <a:lnTo>
                  <a:pt x="97302" y="10686"/>
                </a:lnTo>
                <a:lnTo>
                  <a:pt x="95542" y="11799"/>
                </a:lnTo>
                <a:lnTo>
                  <a:pt x="93431" y="12912"/>
                </a:lnTo>
                <a:lnTo>
                  <a:pt x="91143" y="14025"/>
                </a:lnTo>
                <a:lnTo>
                  <a:pt x="88504" y="14693"/>
                </a:lnTo>
                <a:lnTo>
                  <a:pt x="85865" y="15139"/>
                </a:lnTo>
                <a:lnTo>
                  <a:pt x="83049" y="15584"/>
                </a:lnTo>
                <a:lnTo>
                  <a:pt x="80234" y="15807"/>
                </a:lnTo>
                <a:lnTo>
                  <a:pt x="77243" y="16029"/>
                </a:lnTo>
                <a:lnTo>
                  <a:pt x="74252" y="16029"/>
                </a:lnTo>
                <a:lnTo>
                  <a:pt x="71260" y="16252"/>
                </a:lnTo>
                <a:lnTo>
                  <a:pt x="68269" y="16252"/>
                </a:lnTo>
                <a:lnTo>
                  <a:pt x="65102" y="16697"/>
                </a:lnTo>
                <a:lnTo>
                  <a:pt x="62111" y="16697"/>
                </a:lnTo>
                <a:lnTo>
                  <a:pt x="59296" y="16920"/>
                </a:lnTo>
                <a:lnTo>
                  <a:pt x="56304" y="17142"/>
                </a:lnTo>
                <a:lnTo>
                  <a:pt x="53489" y="17588"/>
                </a:lnTo>
                <a:lnTo>
                  <a:pt x="50674" y="18033"/>
                </a:lnTo>
                <a:lnTo>
                  <a:pt x="48387" y="18478"/>
                </a:lnTo>
                <a:lnTo>
                  <a:pt x="46627" y="19146"/>
                </a:lnTo>
                <a:lnTo>
                  <a:pt x="42932" y="20927"/>
                </a:lnTo>
                <a:lnTo>
                  <a:pt x="39589" y="22931"/>
                </a:lnTo>
                <a:lnTo>
                  <a:pt x="36070" y="24935"/>
                </a:lnTo>
                <a:lnTo>
                  <a:pt x="32903" y="27384"/>
                </a:lnTo>
                <a:lnTo>
                  <a:pt x="29912" y="30055"/>
                </a:lnTo>
                <a:lnTo>
                  <a:pt x="26744" y="32949"/>
                </a:lnTo>
                <a:lnTo>
                  <a:pt x="24105" y="35844"/>
                </a:lnTo>
                <a:lnTo>
                  <a:pt x="21466" y="39183"/>
                </a:lnTo>
                <a:lnTo>
                  <a:pt x="19002" y="42745"/>
                </a:lnTo>
                <a:lnTo>
                  <a:pt x="16891" y="46307"/>
                </a:lnTo>
                <a:lnTo>
                  <a:pt x="14956" y="50538"/>
                </a:lnTo>
                <a:lnTo>
                  <a:pt x="13548" y="54768"/>
                </a:lnTo>
                <a:lnTo>
                  <a:pt x="12140" y="59443"/>
                </a:lnTo>
                <a:lnTo>
                  <a:pt x="11260" y="63896"/>
                </a:lnTo>
                <a:lnTo>
                  <a:pt x="10909" y="68794"/>
                </a:lnTo>
                <a:lnTo>
                  <a:pt x="10733" y="73469"/>
                </a:lnTo>
                <a:lnTo>
                  <a:pt x="10733" y="75695"/>
                </a:lnTo>
                <a:lnTo>
                  <a:pt x="10733" y="77922"/>
                </a:lnTo>
                <a:lnTo>
                  <a:pt x="10909" y="80148"/>
                </a:lnTo>
                <a:lnTo>
                  <a:pt x="11260" y="82152"/>
                </a:lnTo>
                <a:lnTo>
                  <a:pt x="11436" y="83710"/>
                </a:lnTo>
                <a:lnTo>
                  <a:pt x="12140" y="86159"/>
                </a:lnTo>
                <a:lnTo>
                  <a:pt x="12844" y="88163"/>
                </a:lnTo>
                <a:lnTo>
                  <a:pt x="13196" y="89276"/>
                </a:lnTo>
                <a:lnTo>
                  <a:pt x="13196" y="90166"/>
                </a:lnTo>
                <a:lnTo>
                  <a:pt x="12668" y="91057"/>
                </a:lnTo>
                <a:lnTo>
                  <a:pt x="11964" y="92170"/>
                </a:lnTo>
                <a:lnTo>
                  <a:pt x="11085" y="93283"/>
                </a:lnTo>
                <a:lnTo>
                  <a:pt x="8973" y="95732"/>
                </a:lnTo>
                <a:lnTo>
                  <a:pt x="6510" y="98181"/>
                </a:lnTo>
                <a:lnTo>
                  <a:pt x="5278" y="99294"/>
                </a:lnTo>
                <a:lnTo>
                  <a:pt x="4222" y="100408"/>
                </a:lnTo>
                <a:lnTo>
                  <a:pt x="2991" y="101966"/>
                </a:lnTo>
                <a:lnTo>
                  <a:pt x="1935" y="103525"/>
                </a:lnTo>
                <a:lnTo>
                  <a:pt x="1231" y="105306"/>
                </a:lnTo>
                <a:lnTo>
                  <a:pt x="351" y="106641"/>
                </a:lnTo>
                <a:lnTo>
                  <a:pt x="0" y="108200"/>
                </a:lnTo>
                <a:lnTo>
                  <a:pt x="0" y="109758"/>
                </a:lnTo>
                <a:lnTo>
                  <a:pt x="0" y="110426"/>
                </a:lnTo>
                <a:lnTo>
                  <a:pt x="0" y="110871"/>
                </a:lnTo>
                <a:lnTo>
                  <a:pt x="175" y="111317"/>
                </a:lnTo>
                <a:lnTo>
                  <a:pt x="175" y="111762"/>
                </a:lnTo>
                <a:lnTo>
                  <a:pt x="351" y="111985"/>
                </a:lnTo>
                <a:lnTo>
                  <a:pt x="527" y="112430"/>
                </a:lnTo>
                <a:lnTo>
                  <a:pt x="703" y="113320"/>
                </a:lnTo>
                <a:lnTo>
                  <a:pt x="879" y="113543"/>
                </a:lnTo>
                <a:lnTo>
                  <a:pt x="2111" y="115547"/>
                </a:lnTo>
                <a:lnTo>
                  <a:pt x="2815" y="117105"/>
                </a:lnTo>
                <a:lnTo>
                  <a:pt x="3695" y="117996"/>
                </a:lnTo>
                <a:lnTo>
                  <a:pt x="4926" y="119109"/>
                </a:lnTo>
                <a:lnTo>
                  <a:pt x="5454" y="119554"/>
                </a:lnTo>
                <a:lnTo>
                  <a:pt x="6510" y="119777"/>
                </a:lnTo>
                <a:lnTo>
                  <a:pt x="7214" y="120000"/>
                </a:lnTo>
                <a:lnTo>
                  <a:pt x="8445" y="120000"/>
                </a:lnTo>
                <a:lnTo>
                  <a:pt x="9325" y="120000"/>
                </a:lnTo>
                <a:lnTo>
                  <a:pt x="10205" y="119554"/>
                </a:lnTo>
                <a:lnTo>
                  <a:pt x="11260" y="118441"/>
                </a:lnTo>
                <a:lnTo>
                  <a:pt x="12316" y="117328"/>
                </a:lnTo>
                <a:lnTo>
                  <a:pt x="14252" y="114434"/>
                </a:lnTo>
                <a:lnTo>
                  <a:pt x="15835" y="111317"/>
                </a:lnTo>
                <a:lnTo>
                  <a:pt x="17243" y="108423"/>
                </a:lnTo>
                <a:lnTo>
                  <a:pt x="18826" y="105528"/>
                </a:lnTo>
                <a:lnTo>
                  <a:pt x="19530" y="104415"/>
                </a:lnTo>
                <a:lnTo>
                  <a:pt x="20410" y="103302"/>
                </a:lnTo>
                <a:lnTo>
                  <a:pt x="20938" y="102857"/>
                </a:lnTo>
                <a:lnTo>
                  <a:pt x="21466" y="102634"/>
                </a:lnTo>
                <a:lnTo>
                  <a:pt x="22346" y="102857"/>
                </a:lnTo>
                <a:lnTo>
                  <a:pt x="23753" y="103525"/>
                </a:lnTo>
                <a:lnTo>
                  <a:pt x="25689" y="104638"/>
                </a:lnTo>
                <a:lnTo>
                  <a:pt x="27976" y="105751"/>
                </a:lnTo>
                <a:lnTo>
                  <a:pt x="30087" y="107309"/>
                </a:lnTo>
                <a:lnTo>
                  <a:pt x="31671" y="108423"/>
                </a:lnTo>
                <a:lnTo>
                  <a:pt x="33079" y="109090"/>
                </a:lnTo>
                <a:lnTo>
                  <a:pt x="33782" y="109313"/>
                </a:lnTo>
                <a:lnTo>
                  <a:pt x="36070" y="110426"/>
                </a:lnTo>
                <a:lnTo>
                  <a:pt x="38357" y="111317"/>
                </a:lnTo>
                <a:lnTo>
                  <a:pt x="40821" y="111762"/>
                </a:lnTo>
                <a:lnTo>
                  <a:pt x="43108" y="112430"/>
                </a:lnTo>
                <a:lnTo>
                  <a:pt x="45571" y="113098"/>
                </a:lnTo>
                <a:lnTo>
                  <a:pt x="48035" y="113320"/>
                </a:lnTo>
                <a:lnTo>
                  <a:pt x="50498" y="113543"/>
                </a:lnTo>
                <a:lnTo>
                  <a:pt x="52961" y="113543"/>
                </a:lnTo>
                <a:lnTo>
                  <a:pt x="56656" y="113320"/>
                </a:lnTo>
                <a:lnTo>
                  <a:pt x="60351" y="112653"/>
                </a:lnTo>
                <a:lnTo>
                  <a:pt x="64046" y="112207"/>
                </a:lnTo>
                <a:lnTo>
                  <a:pt x="67917" y="111094"/>
                </a:lnTo>
                <a:lnTo>
                  <a:pt x="71436" y="109758"/>
                </a:lnTo>
                <a:lnTo>
                  <a:pt x="75131" y="108200"/>
                </a:lnTo>
                <a:lnTo>
                  <a:pt x="78651" y="106419"/>
                </a:lnTo>
                <a:lnTo>
                  <a:pt x="82346" y="104415"/>
                </a:lnTo>
                <a:lnTo>
                  <a:pt x="85865" y="101966"/>
                </a:lnTo>
                <a:lnTo>
                  <a:pt x="89384" y="99294"/>
                </a:lnTo>
                <a:lnTo>
                  <a:pt x="92551" y="96846"/>
                </a:lnTo>
                <a:lnTo>
                  <a:pt x="95542" y="93951"/>
                </a:lnTo>
                <a:lnTo>
                  <a:pt x="98357" y="91057"/>
                </a:lnTo>
                <a:lnTo>
                  <a:pt x="101348" y="87940"/>
                </a:lnTo>
                <a:lnTo>
                  <a:pt x="103812" y="84823"/>
                </a:lnTo>
                <a:lnTo>
                  <a:pt x="106275" y="81484"/>
                </a:lnTo>
                <a:lnTo>
                  <a:pt x="108563" y="78144"/>
                </a:lnTo>
                <a:lnTo>
                  <a:pt x="110498" y="74582"/>
                </a:lnTo>
                <a:lnTo>
                  <a:pt x="112258" y="70575"/>
                </a:lnTo>
                <a:lnTo>
                  <a:pt x="113841" y="66790"/>
                </a:lnTo>
                <a:lnTo>
                  <a:pt x="115425" y="62560"/>
                </a:lnTo>
                <a:lnTo>
                  <a:pt x="116656" y="58107"/>
                </a:lnTo>
                <a:lnTo>
                  <a:pt x="117712" y="53877"/>
                </a:lnTo>
                <a:lnTo>
                  <a:pt x="118592" y="48979"/>
                </a:lnTo>
                <a:lnTo>
                  <a:pt x="119120" y="44972"/>
                </a:lnTo>
                <a:lnTo>
                  <a:pt x="119472" y="40964"/>
                </a:lnTo>
                <a:lnTo>
                  <a:pt x="119648" y="36734"/>
                </a:lnTo>
                <a:lnTo>
                  <a:pt x="119999" y="32727"/>
                </a:lnTo>
                <a:lnTo>
                  <a:pt x="119999" y="30946"/>
                </a:lnTo>
                <a:lnTo>
                  <a:pt x="119648" y="29165"/>
                </a:lnTo>
                <a:lnTo>
                  <a:pt x="119472" y="26938"/>
                </a:lnTo>
                <a:lnTo>
                  <a:pt x="119296" y="24712"/>
                </a:lnTo>
                <a:close/>
                <a:moveTo>
                  <a:pt x="84457" y="53432"/>
                </a:moveTo>
                <a:lnTo>
                  <a:pt x="83577" y="54100"/>
                </a:lnTo>
                <a:lnTo>
                  <a:pt x="82873" y="54545"/>
                </a:lnTo>
                <a:lnTo>
                  <a:pt x="82170" y="54768"/>
                </a:lnTo>
                <a:lnTo>
                  <a:pt x="81290" y="54990"/>
                </a:lnTo>
                <a:lnTo>
                  <a:pt x="78299" y="54990"/>
                </a:lnTo>
                <a:lnTo>
                  <a:pt x="75483" y="55213"/>
                </a:lnTo>
                <a:lnTo>
                  <a:pt x="72668" y="55435"/>
                </a:lnTo>
                <a:lnTo>
                  <a:pt x="69853" y="56103"/>
                </a:lnTo>
                <a:lnTo>
                  <a:pt x="67390" y="56771"/>
                </a:lnTo>
                <a:lnTo>
                  <a:pt x="64926" y="57439"/>
                </a:lnTo>
                <a:lnTo>
                  <a:pt x="62463" y="58330"/>
                </a:lnTo>
                <a:lnTo>
                  <a:pt x="60175" y="59443"/>
                </a:lnTo>
                <a:lnTo>
                  <a:pt x="58240" y="60556"/>
                </a:lnTo>
                <a:lnTo>
                  <a:pt x="55953" y="62115"/>
                </a:lnTo>
                <a:lnTo>
                  <a:pt x="53665" y="63450"/>
                </a:lnTo>
                <a:lnTo>
                  <a:pt x="51554" y="65454"/>
                </a:lnTo>
                <a:lnTo>
                  <a:pt x="49266" y="67235"/>
                </a:lnTo>
                <a:lnTo>
                  <a:pt x="46979" y="69461"/>
                </a:lnTo>
                <a:lnTo>
                  <a:pt x="44692" y="71910"/>
                </a:lnTo>
                <a:lnTo>
                  <a:pt x="42404" y="74359"/>
                </a:lnTo>
                <a:lnTo>
                  <a:pt x="40469" y="76363"/>
                </a:lnTo>
                <a:lnTo>
                  <a:pt x="37829" y="79925"/>
                </a:lnTo>
                <a:lnTo>
                  <a:pt x="35014" y="83487"/>
                </a:lnTo>
                <a:lnTo>
                  <a:pt x="32903" y="85936"/>
                </a:lnTo>
                <a:lnTo>
                  <a:pt x="32199" y="86604"/>
                </a:lnTo>
                <a:lnTo>
                  <a:pt x="31495" y="87050"/>
                </a:lnTo>
                <a:lnTo>
                  <a:pt x="30791" y="87495"/>
                </a:lnTo>
                <a:lnTo>
                  <a:pt x="29912" y="87495"/>
                </a:lnTo>
                <a:lnTo>
                  <a:pt x="29032" y="87495"/>
                </a:lnTo>
                <a:lnTo>
                  <a:pt x="28328" y="87050"/>
                </a:lnTo>
                <a:lnTo>
                  <a:pt x="27624" y="86604"/>
                </a:lnTo>
                <a:lnTo>
                  <a:pt x="26920" y="85936"/>
                </a:lnTo>
                <a:lnTo>
                  <a:pt x="26392" y="85046"/>
                </a:lnTo>
                <a:lnTo>
                  <a:pt x="25865" y="84155"/>
                </a:lnTo>
                <a:lnTo>
                  <a:pt x="25689" y="83265"/>
                </a:lnTo>
                <a:lnTo>
                  <a:pt x="25689" y="81929"/>
                </a:lnTo>
                <a:lnTo>
                  <a:pt x="25689" y="81038"/>
                </a:lnTo>
                <a:lnTo>
                  <a:pt x="25865" y="80148"/>
                </a:lnTo>
                <a:lnTo>
                  <a:pt x="26392" y="79035"/>
                </a:lnTo>
                <a:lnTo>
                  <a:pt x="26920" y="78367"/>
                </a:lnTo>
                <a:lnTo>
                  <a:pt x="30967" y="72801"/>
                </a:lnTo>
                <a:lnTo>
                  <a:pt x="35014" y="68126"/>
                </a:lnTo>
                <a:lnTo>
                  <a:pt x="38709" y="63450"/>
                </a:lnTo>
                <a:lnTo>
                  <a:pt x="42580" y="59666"/>
                </a:lnTo>
                <a:lnTo>
                  <a:pt x="44692" y="57884"/>
                </a:lnTo>
                <a:lnTo>
                  <a:pt x="46627" y="56326"/>
                </a:lnTo>
                <a:lnTo>
                  <a:pt x="48739" y="54768"/>
                </a:lnTo>
                <a:lnTo>
                  <a:pt x="50674" y="53432"/>
                </a:lnTo>
                <a:lnTo>
                  <a:pt x="55249" y="50760"/>
                </a:lnTo>
                <a:lnTo>
                  <a:pt x="59999" y="48311"/>
                </a:lnTo>
                <a:lnTo>
                  <a:pt x="62463" y="47421"/>
                </a:lnTo>
                <a:lnTo>
                  <a:pt x="64926" y="46307"/>
                </a:lnTo>
                <a:lnTo>
                  <a:pt x="67741" y="45640"/>
                </a:lnTo>
                <a:lnTo>
                  <a:pt x="70381" y="45194"/>
                </a:lnTo>
                <a:lnTo>
                  <a:pt x="73020" y="44749"/>
                </a:lnTo>
                <a:lnTo>
                  <a:pt x="75659" y="44526"/>
                </a:lnTo>
                <a:lnTo>
                  <a:pt x="78475" y="44304"/>
                </a:lnTo>
                <a:lnTo>
                  <a:pt x="81290" y="44304"/>
                </a:lnTo>
                <a:lnTo>
                  <a:pt x="82170" y="44304"/>
                </a:lnTo>
                <a:lnTo>
                  <a:pt x="82873" y="44526"/>
                </a:lnTo>
                <a:lnTo>
                  <a:pt x="83577" y="44972"/>
                </a:lnTo>
                <a:lnTo>
                  <a:pt x="84457" y="45640"/>
                </a:lnTo>
                <a:lnTo>
                  <a:pt x="84985" y="46753"/>
                </a:lnTo>
                <a:lnTo>
                  <a:pt x="85337" y="47643"/>
                </a:lnTo>
                <a:lnTo>
                  <a:pt x="85513" y="48534"/>
                </a:lnTo>
                <a:lnTo>
                  <a:pt x="85513" y="49424"/>
                </a:lnTo>
                <a:lnTo>
                  <a:pt x="85513" y="50760"/>
                </a:lnTo>
                <a:lnTo>
                  <a:pt x="85337" y="51651"/>
                </a:lnTo>
                <a:lnTo>
                  <a:pt x="84985" y="52764"/>
                </a:lnTo>
                <a:lnTo>
                  <a:pt x="84457" y="5343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121898" tIns="60941" rIns="121898" bIns="60941" anchor="t" anchorCtr="0">
            <a:noAutofit/>
          </a:bodyPr>
          <a:lstStyle/>
          <a:p>
            <a:endParaRPr sz="12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40" name="Shape 349"/>
          <p:cNvSpPr/>
          <p:nvPr/>
        </p:nvSpPr>
        <p:spPr>
          <a:xfrm>
            <a:off x="2243623" y="4461962"/>
            <a:ext cx="412686" cy="41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1780" y="29948"/>
                </a:moveTo>
                <a:lnTo>
                  <a:pt x="109931" y="26666"/>
                </a:lnTo>
                <a:lnTo>
                  <a:pt x="107671" y="23384"/>
                </a:lnTo>
                <a:lnTo>
                  <a:pt x="105205" y="20512"/>
                </a:lnTo>
                <a:lnTo>
                  <a:pt x="102534" y="17641"/>
                </a:lnTo>
                <a:lnTo>
                  <a:pt x="99657" y="14974"/>
                </a:lnTo>
                <a:lnTo>
                  <a:pt x="96575" y="12512"/>
                </a:lnTo>
                <a:lnTo>
                  <a:pt x="93493" y="10256"/>
                </a:lnTo>
                <a:lnTo>
                  <a:pt x="90000" y="8000"/>
                </a:lnTo>
                <a:lnTo>
                  <a:pt x="86506" y="6358"/>
                </a:lnTo>
                <a:lnTo>
                  <a:pt x="83013" y="4717"/>
                </a:lnTo>
                <a:lnTo>
                  <a:pt x="79520" y="3076"/>
                </a:lnTo>
                <a:lnTo>
                  <a:pt x="75616" y="2051"/>
                </a:lnTo>
                <a:lnTo>
                  <a:pt x="71917" y="1230"/>
                </a:lnTo>
                <a:lnTo>
                  <a:pt x="67808" y="615"/>
                </a:lnTo>
                <a:lnTo>
                  <a:pt x="63904" y="205"/>
                </a:lnTo>
                <a:lnTo>
                  <a:pt x="59999" y="0"/>
                </a:lnTo>
                <a:lnTo>
                  <a:pt x="55890" y="205"/>
                </a:lnTo>
                <a:lnTo>
                  <a:pt x="51986" y="615"/>
                </a:lnTo>
                <a:lnTo>
                  <a:pt x="48082" y="1230"/>
                </a:lnTo>
                <a:lnTo>
                  <a:pt x="44178" y="2051"/>
                </a:lnTo>
                <a:lnTo>
                  <a:pt x="40684" y="3076"/>
                </a:lnTo>
                <a:lnTo>
                  <a:pt x="36780" y="4717"/>
                </a:lnTo>
                <a:lnTo>
                  <a:pt x="33287" y="6358"/>
                </a:lnTo>
                <a:lnTo>
                  <a:pt x="29794" y="8000"/>
                </a:lnTo>
                <a:lnTo>
                  <a:pt x="26301" y="10256"/>
                </a:lnTo>
                <a:lnTo>
                  <a:pt x="23219" y="12512"/>
                </a:lnTo>
                <a:lnTo>
                  <a:pt x="20136" y="14974"/>
                </a:lnTo>
                <a:lnTo>
                  <a:pt x="17465" y="17641"/>
                </a:lnTo>
                <a:lnTo>
                  <a:pt x="14794" y="20512"/>
                </a:lnTo>
                <a:lnTo>
                  <a:pt x="12328" y="23384"/>
                </a:lnTo>
                <a:lnTo>
                  <a:pt x="10068" y="26666"/>
                </a:lnTo>
                <a:lnTo>
                  <a:pt x="8013" y="29948"/>
                </a:lnTo>
                <a:lnTo>
                  <a:pt x="5958" y="33435"/>
                </a:lnTo>
                <a:lnTo>
                  <a:pt x="4520" y="37128"/>
                </a:lnTo>
                <a:lnTo>
                  <a:pt x="3082" y="40615"/>
                </a:lnTo>
                <a:lnTo>
                  <a:pt x="2054" y="44307"/>
                </a:lnTo>
                <a:lnTo>
                  <a:pt x="1027" y="48205"/>
                </a:lnTo>
                <a:lnTo>
                  <a:pt x="410" y="52102"/>
                </a:lnTo>
                <a:lnTo>
                  <a:pt x="0" y="56205"/>
                </a:lnTo>
                <a:lnTo>
                  <a:pt x="0" y="60102"/>
                </a:lnTo>
                <a:lnTo>
                  <a:pt x="0" y="64000"/>
                </a:lnTo>
                <a:lnTo>
                  <a:pt x="410" y="68102"/>
                </a:lnTo>
                <a:lnTo>
                  <a:pt x="1027" y="71794"/>
                </a:lnTo>
                <a:lnTo>
                  <a:pt x="2054" y="75897"/>
                </a:lnTo>
                <a:lnTo>
                  <a:pt x="3082" y="79384"/>
                </a:lnTo>
                <a:lnTo>
                  <a:pt x="4520" y="83076"/>
                </a:lnTo>
                <a:lnTo>
                  <a:pt x="5958" y="86769"/>
                </a:lnTo>
                <a:lnTo>
                  <a:pt x="8013" y="90256"/>
                </a:lnTo>
                <a:lnTo>
                  <a:pt x="10068" y="93538"/>
                </a:lnTo>
                <a:lnTo>
                  <a:pt x="12328" y="96615"/>
                </a:lnTo>
                <a:lnTo>
                  <a:pt x="14794" y="99692"/>
                </a:lnTo>
                <a:lnTo>
                  <a:pt x="17465" y="102358"/>
                </a:lnTo>
                <a:lnTo>
                  <a:pt x="20136" y="105025"/>
                </a:lnTo>
                <a:lnTo>
                  <a:pt x="23219" y="107487"/>
                </a:lnTo>
                <a:lnTo>
                  <a:pt x="26301" y="109948"/>
                </a:lnTo>
                <a:lnTo>
                  <a:pt x="29794" y="112000"/>
                </a:lnTo>
                <a:lnTo>
                  <a:pt x="33287" y="113846"/>
                </a:lnTo>
                <a:lnTo>
                  <a:pt x="36780" y="115487"/>
                </a:lnTo>
                <a:lnTo>
                  <a:pt x="40684" y="116717"/>
                </a:lnTo>
                <a:lnTo>
                  <a:pt x="44178" y="117948"/>
                </a:lnTo>
                <a:lnTo>
                  <a:pt x="48082" y="118769"/>
                </a:lnTo>
                <a:lnTo>
                  <a:pt x="51986" y="119384"/>
                </a:lnTo>
                <a:lnTo>
                  <a:pt x="55890" y="120000"/>
                </a:lnTo>
                <a:lnTo>
                  <a:pt x="59999" y="120000"/>
                </a:lnTo>
                <a:lnTo>
                  <a:pt x="63904" y="120000"/>
                </a:lnTo>
                <a:lnTo>
                  <a:pt x="67808" y="119384"/>
                </a:lnTo>
                <a:lnTo>
                  <a:pt x="71917" y="118769"/>
                </a:lnTo>
                <a:lnTo>
                  <a:pt x="75616" y="117948"/>
                </a:lnTo>
                <a:lnTo>
                  <a:pt x="79520" y="116717"/>
                </a:lnTo>
                <a:lnTo>
                  <a:pt x="83013" y="115487"/>
                </a:lnTo>
                <a:lnTo>
                  <a:pt x="86506" y="113846"/>
                </a:lnTo>
                <a:lnTo>
                  <a:pt x="90000" y="112000"/>
                </a:lnTo>
                <a:lnTo>
                  <a:pt x="93493" y="109948"/>
                </a:lnTo>
                <a:lnTo>
                  <a:pt x="96575" y="107487"/>
                </a:lnTo>
                <a:lnTo>
                  <a:pt x="99657" y="105025"/>
                </a:lnTo>
                <a:lnTo>
                  <a:pt x="102534" y="102358"/>
                </a:lnTo>
                <a:lnTo>
                  <a:pt x="105205" y="99692"/>
                </a:lnTo>
                <a:lnTo>
                  <a:pt x="107671" y="96615"/>
                </a:lnTo>
                <a:lnTo>
                  <a:pt x="109931" y="93538"/>
                </a:lnTo>
                <a:lnTo>
                  <a:pt x="111780" y="90256"/>
                </a:lnTo>
                <a:lnTo>
                  <a:pt x="113835" y="86769"/>
                </a:lnTo>
                <a:lnTo>
                  <a:pt x="115479" y="83076"/>
                </a:lnTo>
                <a:lnTo>
                  <a:pt x="116917" y="79384"/>
                </a:lnTo>
                <a:lnTo>
                  <a:pt x="118150" y="75897"/>
                </a:lnTo>
                <a:lnTo>
                  <a:pt x="118972" y="71794"/>
                </a:lnTo>
                <a:lnTo>
                  <a:pt x="119383" y="68102"/>
                </a:lnTo>
                <a:lnTo>
                  <a:pt x="119794" y="64000"/>
                </a:lnTo>
                <a:lnTo>
                  <a:pt x="119999" y="60102"/>
                </a:lnTo>
                <a:lnTo>
                  <a:pt x="119794" y="56205"/>
                </a:lnTo>
                <a:lnTo>
                  <a:pt x="119383" y="52102"/>
                </a:lnTo>
                <a:lnTo>
                  <a:pt x="118972" y="48205"/>
                </a:lnTo>
                <a:lnTo>
                  <a:pt x="118150" y="44307"/>
                </a:lnTo>
                <a:lnTo>
                  <a:pt x="116917" y="40615"/>
                </a:lnTo>
                <a:lnTo>
                  <a:pt x="115479" y="37128"/>
                </a:lnTo>
                <a:lnTo>
                  <a:pt x="113835" y="33435"/>
                </a:lnTo>
                <a:lnTo>
                  <a:pt x="111780" y="29948"/>
                </a:lnTo>
                <a:close/>
                <a:moveTo>
                  <a:pt x="89794" y="64205"/>
                </a:moveTo>
                <a:lnTo>
                  <a:pt x="47465" y="89435"/>
                </a:lnTo>
                <a:lnTo>
                  <a:pt x="46232" y="89846"/>
                </a:lnTo>
                <a:lnTo>
                  <a:pt x="44794" y="90051"/>
                </a:lnTo>
                <a:lnTo>
                  <a:pt x="43767" y="89846"/>
                </a:lnTo>
                <a:lnTo>
                  <a:pt x="42328" y="89435"/>
                </a:lnTo>
                <a:lnTo>
                  <a:pt x="41301" y="88410"/>
                </a:lnTo>
                <a:lnTo>
                  <a:pt x="40684" y="87589"/>
                </a:lnTo>
                <a:lnTo>
                  <a:pt x="40068" y="86358"/>
                </a:lnTo>
                <a:lnTo>
                  <a:pt x="39863" y="84923"/>
                </a:lnTo>
                <a:lnTo>
                  <a:pt x="39863" y="35076"/>
                </a:lnTo>
                <a:lnTo>
                  <a:pt x="40068" y="33641"/>
                </a:lnTo>
                <a:lnTo>
                  <a:pt x="40684" y="32615"/>
                </a:lnTo>
                <a:lnTo>
                  <a:pt x="41301" y="31589"/>
                </a:lnTo>
                <a:lnTo>
                  <a:pt x="42328" y="30564"/>
                </a:lnTo>
                <a:lnTo>
                  <a:pt x="43767" y="30153"/>
                </a:lnTo>
                <a:lnTo>
                  <a:pt x="45000" y="29948"/>
                </a:lnTo>
                <a:lnTo>
                  <a:pt x="46232" y="30153"/>
                </a:lnTo>
                <a:lnTo>
                  <a:pt x="47465" y="30769"/>
                </a:lnTo>
                <a:lnTo>
                  <a:pt x="89794" y="55589"/>
                </a:lnTo>
                <a:lnTo>
                  <a:pt x="91027" y="56615"/>
                </a:lnTo>
                <a:lnTo>
                  <a:pt x="91849" y="57435"/>
                </a:lnTo>
                <a:lnTo>
                  <a:pt x="92260" y="58871"/>
                </a:lnTo>
                <a:lnTo>
                  <a:pt x="92465" y="60102"/>
                </a:lnTo>
                <a:lnTo>
                  <a:pt x="92260" y="61333"/>
                </a:lnTo>
                <a:lnTo>
                  <a:pt x="91849" y="62564"/>
                </a:lnTo>
                <a:lnTo>
                  <a:pt x="91027" y="63589"/>
                </a:lnTo>
                <a:lnTo>
                  <a:pt x="89794" y="6420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121898" tIns="60941" rIns="121898" bIns="60941" anchor="t" anchorCtr="0">
            <a:noAutofit/>
          </a:bodyPr>
          <a:lstStyle/>
          <a:p>
            <a:endParaRPr sz="1200">
              <a:solidFill>
                <a:schemeClr val="dk1"/>
              </a:solidFill>
              <a:cs typeface="+mn-ea"/>
              <a:sym typeface="+mn-lt"/>
            </a:endParaRPr>
          </a:p>
        </p:txBody>
      </p:sp>
      <p:grpSp>
        <p:nvGrpSpPr>
          <p:cNvPr id="41" name="Shape 350"/>
          <p:cNvGrpSpPr/>
          <p:nvPr/>
        </p:nvGrpSpPr>
        <p:grpSpPr>
          <a:xfrm>
            <a:off x="2282447" y="2854907"/>
            <a:ext cx="412686" cy="412686"/>
            <a:chOff x="8002588" y="3747748"/>
            <a:chExt cx="619125" cy="619125"/>
          </a:xfrm>
        </p:grpSpPr>
        <p:sp>
          <p:nvSpPr>
            <p:cNvPr id="42" name="Shape 351"/>
            <p:cNvSpPr/>
            <p:nvPr/>
          </p:nvSpPr>
          <p:spPr>
            <a:xfrm>
              <a:off x="8002588" y="3747748"/>
              <a:ext cx="619125" cy="6191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435" y="6769"/>
                  </a:moveTo>
                  <a:lnTo>
                    <a:pt x="111794" y="5128"/>
                  </a:lnTo>
                  <a:lnTo>
                    <a:pt x="109948" y="3897"/>
                  </a:lnTo>
                  <a:lnTo>
                    <a:pt x="107897" y="2666"/>
                  </a:lnTo>
                  <a:lnTo>
                    <a:pt x="106256" y="1846"/>
                  </a:lnTo>
                  <a:lnTo>
                    <a:pt x="104205" y="1025"/>
                  </a:lnTo>
                  <a:lnTo>
                    <a:pt x="101948" y="615"/>
                  </a:lnTo>
                  <a:lnTo>
                    <a:pt x="99692" y="205"/>
                  </a:lnTo>
                  <a:lnTo>
                    <a:pt x="97641" y="0"/>
                  </a:lnTo>
                  <a:lnTo>
                    <a:pt x="22769" y="0"/>
                  </a:lnTo>
                  <a:lnTo>
                    <a:pt x="20307" y="205"/>
                  </a:lnTo>
                  <a:lnTo>
                    <a:pt x="18051" y="615"/>
                  </a:lnTo>
                  <a:lnTo>
                    <a:pt x="16000" y="1025"/>
                  </a:lnTo>
                  <a:lnTo>
                    <a:pt x="13948" y="1846"/>
                  </a:lnTo>
                  <a:lnTo>
                    <a:pt x="12102" y="2666"/>
                  </a:lnTo>
                  <a:lnTo>
                    <a:pt x="10256" y="3897"/>
                  </a:lnTo>
                  <a:lnTo>
                    <a:pt x="8410" y="5128"/>
                  </a:lnTo>
                  <a:lnTo>
                    <a:pt x="6769" y="6769"/>
                  </a:lnTo>
                  <a:lnTo>
                    <a:pt x="5128" y="8410"/>
                  </a:lnTo>
                  <a:lnTo>
                    <a:pt x="3897" y="10256"/>
                  </a:lnTo>
                  <a:lnTo>
                    <a:pt x="2666" y="12102"/>
                  </a:lnTo>
                  <a:lnTo>
                    <a:pt x="1846" y="13948"/>
                  </a:lnTo>
                  <a:lnTo>
                    <a:pt x="1025" y="16000"/>
                  </a:lnTo>
                  <a:lnTo>
                    <a:pt x="615" y="18051"/>
                  </a:lnTo>
                  <a:lnTo>
                    <a:pt x="410" y="20307"/>
                  </a:lnTo>
                  <a:lnTo>
                    <a:pt x="0" y="22769"/>
                  </a:lnTo>
                  <a:lnTo>
                    <a:pt x="0" y="97435"/>
                  </a:lnTo>
                  <a:lnTo>
                    <a:pt x="410" y="99692"/>
                  </a:lnTo>
                  <a:lnTo>
                    <a:pt x="615" y="101948"/>
                  </a:lnTo>
                  <a:lnTo>
                    <a:pt x="1025" y="104205"/>
                  </a:lnTo>
                  <a:lnTo>
                    <a:pt x="1846" y="106256"/>
                  </a:lnTo>
                  <a:lnTo>
                    <a:pt x="2666" y="108102"/>
                  </a:lnTo>
                  <a:lnTo>
                    <a:pt x="3897" y="109948"/>
                  </a:lnTo>
                  <a:lnTo>
                    <a:pt x="5128" y="111794"/>
                  </a:lnTo>
                  <a:lnTo>
                    <a:pt x="6769" y="113435"/>
                  </a:lnTo>
                  <a:lnTo>
                    <a:pt x="8410" y="115076"/>
                  </a:lnTo>
                  <a:lnTo>
                    <a:pt x="10256" y="116307"/>
                  </a:lnTo>
                  <a:lnTo>
                    <a:pt x="12102" y="117538"/>
                  </a:lnTo>
                  <a:lnTo>
                    <a:pt x="13948" y="118358"/>
                  </a:lnTo>
                  <a:lnTo>
                    <a:pt x="16000" y="118974"/>
                  </a:lnTo>
                  <a:lnTo>
                    <a:pt x="18051" y="119384"/>
                  </a:lnTo>
                  <a:lnTo>
                    <a:pt x="20307" y="120000"/>
                  </a:lnTo>
                  <a:lnTo>
                    <a:pt x="22769" y="120000"/>
                  </a:lnTo>
                  <a:lnTo>
                    <a:pt x="97641" y="120000"/>
                  </a:lnTo>
                  <a:lnTo>
                    <a:pt x="99692" y="120000"/>
                  </a:lnTo>
                  <a:lnTo>
                    <a:pt x="101948" y="119384"/>
                  </a:lnTo>
                  <a:lnTo>
                    <a:pt x="104205" y="118974"/>
                  </a:lnTo>
                  <a:lnTo>
                    <a:pt x="106256" y="118358"/>
                  </a:lnTo>
                  <a:lnTo>
                    <a:pt x="107897" y="117538"/>
                  </a:lnTo>
                  <a:lnTo>
                    <a:pt x="109948" y="116307"/>
                  </a:lnTo>
                  <a:lnTo>
                    <a:pt x="111794" y="115076"/>
                  </a:lnTo>
                  <a:lnTo>
                    <a:pt x="113435" y="113435"/>
                  </a:lnTo>
                  <a:lnTo>
                    <a:pt x="114871" y="111794"/>
                  </a:lnTo>
                  <a:lnTo>
                    <a:pt x="116307" y="109948"/>
                  </a:lnTo>
                  <a:lnTo>
                    <a:pt x="117538" y="108102"/>
                  </a:lnTo>
                  <a:lnTo>
                    <a:pt x="118358" y="106256"/>
                  </a:lnTo>
                  <a:lnTo>
                    <a:pt x="118974" y="104205"/>
                  </a:lnTo>
                  <a:lnTo>
                    <a:pt x="119589" y="101948"/>
                  </a:lnTo>
                  <a:lnTo>
                    <a:pt x="120000" y="99692"/>
                  </a:lnTo>
                  <a:lnTo>
                    <a:pt x="120000" y="97435"/>
                  </a:lnTo>
                  <a:lnTo>
                    <a:pt x="120000" y="22769"/>
                  </a:lnTo>
                  <a:lnTo>
                    <a:pt x="120000" y="20307"/>
                  </a:lnTo>
                  <a:lnTo>
                    <a:pt x="119589" y="18051"/>
                  </a:lnTo>
                  <a:lnTo>
                    <a:pt x="118974" y="16000"/>
                  </a:lnTo>
                  <a:lnTo>
                    <a:pt x="118358" y="13948"/>
                  </a:lnTo>
                  <a:lnTo>
                    <a:pt x="117538" y="12102"/>
                  </a:lnTo>
                  <a:lnTo>
                    <a:pt x="116307" y="10256"/>
                  </a:lnTo>
                  <a:lnTo>
                    <a:pt x="114871" y="8410"/>
                  </a:lnTo>
                  <a:lnTo>
                    <a:pt x="113435" y="6769"/>
                  </a:lnTo>
                  <a:close/>
                  <a:moveTo>
                    <a:pt x="100102" y="97435"/>
                  </a:moveTo>
                  <a:lnTo>
                    <a:pt x="99692" y="98461"/>
                  </a:lnTo>
                  <a:lnTo>
                    <a:pt x="99282" y="99282"/>
                  </a:lnTo>
                  <a:lnTo>
                    <a:pt x="98461" y="99692"/>
                  </a:lnTo>
                  <a:lnTo>
                    <a:pt x="97641" y="99897"/>
                  </a:lnTo>
                  <a:lnTo>
                    <a:pt x="22769" y="99897"/>
                  </a:lnTo>
                  <a:lnTo>
                    <a:pt x="21538" y="99692"/>
                  </a:lnTo>
                  <a:lnTo>
                    <a:pt x="20923" y="99282"/>
                  </a:lnTo>
                  <a:lnTo>
                    <a:pt x="20307" y="98461"/>
                  </a:lnTo>
                  <a:lnTo>
                    <a:pt x="20102" y="97435"/>
                  </a:lnTo>
                  <a:lnTo>
                    <a:pt x="20102" y="22769"/>
                  </a:lnTo>
                  <a:lnTo>
                    <a:pt x="20307" y="21538"/>
                  </a:lnTo>
                  <a:lnTo>
                    <a:pt x="20923" y="20923"/>
                  </a:lnTo>
                  <a:lnTo>
                    <a:pt x="21538" y="20307"/>
                  </a:lnTo>
                  <a:lnTo>
                    <a:pt x="22769" y="20102"/>
                  </a:lnTo>
                  <a:lnTo>
                    <a:pt x="97641" y="20102"/>
                  </a:lnTo>
                  <a:lnTo>
                    <a:pt x="98461" y="20307"/>
                  </a:lnTo>
                  <a:lnTo>
                    <a:pt x="99282" y="20923"/>
                  </a:lnTo>
                  <a:lnTo>
                    <a:pt x="99692" y="21538"/>
                  </a:lnTo>
                  <a:lnTo>
                    <a:pt x="100102" y="22769"/>
                  </a:lnTo>
                  <a:lnTo>
                    <a:pt x="100102" y="974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898" tIns="60941" rIns="121898" bIns="60941" anchor="t" anchorCtr="0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43" name="Shape 352"/>
            <p:cNvSpPr/>
            <p:nvPr/>
          </p:nvSpPr>
          <p:spPr>
            <a:xfrm>
              <a:off x="8212136" y="3903321"/>
              <a:ext cx="228600" cy="3079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495" y="51604"/>
                  </a:moveTo>
                  <a:lnTo>
                    <a:pt x="20917" y="2457"/>
                  </a:lnTo>
                  <a:lnTo>
                    <a:pt x="17614" y="819"/>
                  </a:lnTo>
                  <a:lnTo>
                    <a:pt x="14311" y="0"/>
                  </a:lnTo>
                  <a:lnTo>
                    <a:pt x="10458" y="409"/>
                  </a:lnTo>
                  <a:lnTo>
                    <a:pt x="7155" y="1228"/>
                  </a:lnTo>
                  <a:lnTo>
                    <a:pt x="3302" y="2866"/>
                  </a:lnTo>
                  <a:lnTo>
                    <a:pt x="1651" y="4914"/>
                  </a:lnTo>
                  <a:lnTo>
                    <a:pt x="0" y="6962"/>
                  </a:lnTo>
                  <a:lnTo>
                    <a:pt x="0" y="10238"/>
                  </a:lnTo>
                  <a:lnTo>
                    <a:pt x="0" y="109761"/>
                  </a:lnTo>
                  <a:lnTo>
                    <a:pt x="0" y="112627"/>
                  </a:lnTo>
                  <a:lnTo>
                    <a:pt x="1651" y="115494"/>
                  </a:lnTo>
                  <a:lnTo>
                    <a:pt x="3302" y="117133"/>
                  </a:lnTo>
                  <a:lnTo>
                    <a:pt x="7155" y="119180"/>
                  </a:lnTo>
                  <a:lnTo>
                    <a:pt x="10458" y="120000"/>
                  </a:lnTo>
                  <a:lnTo>
                    <a:pt x="14311" y="120000"/>
                  </a:lnTo>
                  <a:lnTo>
                    <a:pt x="17614" y="119590"/>
                  </a:lnTo>
                  <a:lnTo>
                    <a:pt x="20917" y="117952"/>
                  </a:lnTo>
                  <a:lnTo>
                    <a:pt x="114495" y="67986"/>
                  </a:lnTo>
                  <a:lnTo>
                    <a:pt x="117247" y="66348"/>
                  </a:lnTo>
                  <a:lnTo>
                    <a:pt x="118899" y="64709"/>
                  </a:lnTo>
                  <a:lnTo>
                    <a:pt x="120000" y="62252"/>
                  </a:lnTo>
                  <a:lnTo>
                    <a:pt x="120000" y="60204"/>
                  </a:lnTo>
                  <a:lnTo>
                    <a:pt x="120000" y="57747"/>
                  </a:lnTo>
                  <a:lnTo>
                    <a:pt x="118899" y="55290"/>
                  </a:lnTo>
                  <a:lnTo>
                    <a:pt x="117247" y="53651"/>
                  </a:lnTo>
                  <a:lnTo>
                    <a:pt x="114495" y="5160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898" tIns="60941" rIns="121898" bIns="60941" anchor="t" anchorCtr="0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Shape 353"/>
          <p:cNvGrpSpPr/>
          <p:nvPr/>
        </p:nvGrpSpPr>
        <p:grpSpPr>
          <a:xfrm>
            <a:off x="4004208" y="2774173"/>
            <a:ext cx="412686" cy="446547"/>
            <a:chOff x="9491661" y="3722348"/>
            <a:chExt cx="619125" cy="669924"/>
          </a:xfrm>
        </p:grpSpPr>
        <p:sp>
          <p:nvSpPr>
            <p:cNvPr id="45" name="Shape 354"/>
            <p:cNvSpPr/>
            <p:nvPr/>
          </p:nvSpPr>
          <p:spPr>
            <a:xfrm>
              <a:off x="9752010" y="3722348"/>
              <a:ext cx="101599" cy="3619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381" y="120000"/>
                  </a:moveTo>
                  <a:lnTo>
                    <a:pt x="71752" y="119647"/>
                  </a:lnTo>
                  <a:lnTo>
                    <a:pt x="82886" y="118588"/>
                  </a:lnTo>
                  <a:lnTo>
                    <a:pt x="91546" y="117176"/>
                  </a:lnTo>
                  <a:lnTo>
                    <a:pt x="101443" y="115058"/>
                  </a:lnTo>
                  <a:lnTo>
                    <a:pt x="108865" y="112235"/>
                  </a:lnTo>
                  <a:lnTo>
                    <a:pt x="115051" y="109411"/>
                  </a:lnTo>
                  <a:lnTo>
                    <a:pt x="118762" y="106235"/>
                  </a:lnTo>
                  <a:lnTo>
                    <a:pt x="120000" y="102705"/>
                  </a:lnTo>
                  <a:lnTo>
                    <a:pt x="120000" y="16941"/>
                  </a:lnTo>
                  <a:lnTo>
                    <a:pt x="118762" y="13411"/>
                  </a:lnTo>
                  <a:lnTo>
                    <a:pt x="115051" y="10588"/>
                  </a:lnTo>
                  <a:lnTo>
                    <a:pt x="108865" y="7411"/>
                  </a:lnTo>
                  <a:lnTo>
                    <a:pt x="101443" y="4941"/>
                  </a:lnTo>
                  <a:lnTo>
                    <a:pt x="91546" y="2470"/>
                  </a:lnTo>
                  <a:lnTo>
                    <a:pt x="82886" y="1058"/>
                  </a:lnTo>
                  <a:lnTo>
                    <a:pt x="71752" y="0"/>
                  </a:lnTo>
                  <a:lnTo>
                    <a:pt x="59381" y="0"/>
                  </a:lnTo>
                  <a:lnTo>
                    <a:pt x="48247" y="0"/>
                  </a:lnTo>
                  <a:lnTo>
                    <a:pt x="37113" y="1058"/>
                  </a:lnTo>
                  <a:lnTo>
                    <a:pt x="25979" y="2470"/>
                  </a:lnTo>
                  <a:lnTo>
                    <a:pt x="17319" y="4941"/>
                  </a:lnTo>
                  <a:lnTo>
                    <a:pt x="8659" y="7411"/>
                  </a:lnTo>
                  <a:lnTo>
                    <a:pt x="3711" y="10588"/>
                  </a:lnTo>
                  <a:lnTo>
                    <a:pt x="0" y="13411"/>
                  </a:lnTo>
                  <a:lnTo>
                    <a:pt x="0" y="16941"/>
                  </a:lnTo>
                  <a:lnTo>
                    <a:pt x="0" y="102705"/>
                  </a:lnTo>
                  <a:lnTo>
                    <a:pt x="0" y="106235"/>
                  </a:lnTo>
                  <a:lnTo>
                    <a:pt x="3711" y="109411"/>
                  </a:lnTo>
                  <a:lnTo>
                    <a:pt x="8659" y="112235"/>
                  </a:lnTo>
                  <a:lnTo>
                    <a:pt x="17319" y="115058"/>
                  </a:lnTo>
                  <a:lnTo>
                    <a:pt x="25979" y="117176"/>
                  </a:lnTo>
                  <a:lnTo>
                    <a:pt x="37113" y="118588"/>
                  </a:lnTo>
                  <a:lnTo>
                    <a:pt x="48247" y="119647"/>
                  </a:lnTo>
                  <a:lnTo>
                    <a:pt x="59381" y="1200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898" tIns="60941" rIns="121898" bIns="60941" anchor="t" anchorCtr="0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46" name="Shape 355"/>
            <p:cNvSpPr/>
            <p:nvPr/>
          </p:nvSpPr>
          <p:spPr>
            <a:xfrm>
              <a:off x="9491661" y="3827123"/>
              <a:ext cx="619125" cy="5651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835" y="25121"/>
                  </a:moveTo>
                  <a:lnTo>
                    <a:pt x="112191" y="21981"/>
                  </a:lnTo>
                  <a:lnTo>
                    <a:pt x="110136" y="18616"/>
                  </a:lnTo>
                  <a:lnTo>
                    <a:pt x="108287" y="15476"/>
                  </a:lnTo>
                  <a:lnTo>
                    <a:pt x="106232" y="12560"/>
                  </a:lnTo>
                  <a:lnTo>
                    <a:pt x="103767" y="9869"/>
                  </a:lnTo>
                  <a:lnTo>
                    <a:pt x="101301" y="7177"/>
                  </a:lnTo>
                  <a:lnTo>
                    <a:pt x="98835" y="4485"/>
                  </a:lnTo>
                  <a:lnTo>
                    <a:pt x="95958" y="2242"/>
                  </a:lnTo>
                  <a:lnTo>
                    <a:pt x="94520" y="1121"/>
                  </a:lnTo>
                  <a:lnTo>
                    <a:pt x="92465" y="224"/>
                  </a:lnTo>
                  <a:lnTo>
                    <a:pt x="90616" y="0"/>
                  </a:lnTo>
                  <a:lnTo>
                    <a:pt x="88767" y="224"/>
                  </a:lnTo>
                  <a:lnTo>
                    <a:pt x="86712" y="672"/>
                  </a:lnTo>
                  <a:lnTo>
                    <a:pt x="84863" y="1345"/>
                  </a:lnTo>
                  <a:lnTo>
                    <a:pt x="83424" y="2691"/>
                  </a:lnTo>
                  <a:lnTo>
                    <a:pt x="81986" y="4261"/>
                  </a:lnTo>
                  <a:lnTo>
                    <a:pt x="80958" y="6280"/>
                  </a:lnTo>
                  <a:lnTo>
                    <a:pt x="80342" y="8299"/>
                  </a:lnTo>
                  <a:lnTo>
                    <a:pt x="79931" y="10093"/>
                  </a:lnTo>
                  <a:lnTo>
                    <a:pt x="79931" y="12336"/>
                  </a:lnTo>
                  <a:lnTo>
                    <a:pt x="80753" y="14579"/>
                  </a:lnTo>
                  <a:lnTo>
                    <a:pt x="81369" y="16373"/>
                  </a:lnTo>
                  <a:lnTo>
                    <a:pt x="82397" y="18168"/>
                  </a:lnTo>
                  <a:lnTo>
                    <a:pt x="84041" y="19514"/>
                  </a:lnTo>
                  <a:lnTo>
                    <a:pt x="85890" y="21308"/>
                  </a:lnTo>
                  <a:lnTo>
                    <a:pt x="87534" y="22878"/>
                  </a:lnTo>
                  <a:lnTo>
                    <a:pt x="89383" y="24672"/>
                  </a:lnTo>
                  <a:lnTo>
                    <a:pt x="90821" y="26691"/>
                  </a:lnTo>
                  <a:lnTo>
                    <a:pt x="92260" y="28485"/>
                  </a:lnTo>
                  <a:lnTo>
                    <a:pt x="93493" y="30728"/>
                  </a:lnTo>
                  <a:lnTo>
                    <a:pt x="94726" y="32971"/>
                  </a:lnTo>
                  <a:lnTo>
                    <a:pt x="95753" y="34990"/>
                  </a:lnTo>
                  <a:lnTo>
                    <a:pt x="96986" y="37233"/>
                  </a:lnTo>
                  <a:lnTo>
                    <a:pt x="97808" y="39700"/>
                  </a:lnTo>
                  <a:lnTo>
                    <a:pt x="98424" y="42168"/>
                  </a:lnTo>
                  <a:lnTo>
                    <a:pt x="98835" y="44411"/>
                  </a:lnTo>
                  <a:lnTo>
                    <a:pt x="99246" y="46878"/>
                  </a:lnTo>
                  <a:lnTo>
                    <a:pt x="99863" y="49345"/>
                  </a:lnTo>
                  <a:lnTo>
                    <a:pt x="100068" y="52037"/>
                  </a:lnTo>
                  <a:lnTo>
                    <a:pt x="100068" y="54504"/>
                  </a:lnTo>
                  <a:lnTo>
                    <a:pt x="99863" y="58766"/>
                  </a:lnTo>
                  <a:lnTo>
                    <a:pt x="99246" y="63252"/>
                  </a:lnTo>
                  <a:lnTo>
                    <a:pt x="98219" y="67289"/>
                  </a:lnTo>
                  <a:lnTo>
                    <a:pt x="96986" y="71327"/>
                  </a:lnTo>
                  <a:lnTo>
                    <a:pt x="95136" y="75364"/>
                  </a:lnTo>
                  <a:lnTo>
                    <a:pt x="93082" y="78953"/>
                  </a:lnTo>
                  <a:lnTo>
                    <a:pt x="90821" y="82317"/>
                  </a:lnTo>
                  <a:lnTo>
                    <a:pt x="88150" y="85457"/>
                  </a:lnTo>
                  <a:lnTo>
                    <a:pt x="85479" y="88149"/>
                  </a:lnTo>
                  <a:lnTo>
                    <a:pt x="82397" y="90841"/>
                  </a:lnTo>
                  <a:lnTo>
                    <a:pt x="79109" y="92859"/>
                  </a:lnTo>
                  <a:lnTo>
                    <a:pt x="75616" y="94654"/>
                  </a:lnTo>
                  <a:lnTo>
                    <a:pt x="71917" y="96448"/>
                  </a:lnTo>
                  <a:lnTo>
                    <a:pt x="68013" y="97345"/>
                  </a:lnTo>
                  <a:lnTo>
                    <a:pt x="64109" y="98018"/>
                  </a:lnTo>
                  <a:lnTo>
                    <a:pt x="59999" y="98242"/>
                  </a:lnTo>
                  <a:lnTo>
                    <a:pt x="56095" y="98018"/>
                  </a:lnTo>
                  <a:lnTo>
                    <a:pt x="51986" y="97345"/>
                  </a:lnTo>
                  <a:lnTo>
                    <a:pt x="48287" y="96448"/>
                  </a:lnTo>
                  <a:lnTo>
                    <a:pt x="44589" y="94654"/>
                  </a:lnTo>
                  <a:lnTo>
                    <a:pt x="40890" y="92859"/>
                  </a:lnTo>
                  <a:lnTo>
                    <a:pt x="37602" y="90841"/>
                  </a:lnTo>
                  <a:lnTo>
                    <a:pt x="34520" y="88149"/>
                  </a:lnTo>
                  <a:lnTo>
                    <a:pt x="31643" y="85457"/>
                  </a:lnTo>
                  <a:lnTo>
                    <a:pt x="29178" y="82317"/>
                  </a:lnTo>
                  <a:lnTo>
                    <a:pt x="26712" y="78953"/>
                  </a:lnTo>
                  <a:lnTo>
                    <a:pt x="24863" y="75364"/>
                  </a:lnTo>
                  <a:lnTo>
                    <a:pt x="23219" y="71327"/>
                  </a:lnTo>
                  <a:lnTo>
                    <a:pt x="21575" y="67289"/>
                  </a:lnTo>
                  <a:lnTo>
                    <a:pt x="20753" y="63252"/>
                  </a:lnTo>
                  <a:lnTo>
                    <a:pt x="20136" y="58766"/>
                  </a:lnTo>
                  <a:lnTo>
                    <a:pt x="19931" y="54504"/>
                  </a:lnTo>
                  <a:lnTo>
                    <a:pt x="20136" y="52037"/>
                  </a:lnTo>
                  <a:lnTo>
                    <a:pt x="20342" y="49345"/>
                  </a:lnTo>
                  <a:lnTo>
                    <a:pt x="20547" y="46878"/>
                  </a:lnTo>
                  <a:lnTo>
                    <a:pt x="20958" y="44411"/>
                  </a:lnTo>
                  <a:lnTo>
                    <a:pt x="21575" y="42168"/>
                  </a:lnTo>
                  <a:lnTo>
                    <a:pt x="22397" y="39700"/>
                  </a:lnTo>
                  <a:lnTo>
                    <a:pt x="23219" y="37233"/>
                  </a:lnTo>
                  <a:lnTo>
                    <a:pt x="24041" y="34990"/>
                  </a:lnTo>
                  <a:lnTo>
                    <a:pt x="25273" y="32971"/>
                  </a:lnTo>
                  <a:lnTo>
                    <a:pt x="26506" y="30728"/>
                  </a:lnTo>
                  <a:lnTo>
                    <a:pt x="27945" y="28485"/>
                  </a:lnTo>
                  <a:lnTo>
                    <a:pt x="29178" y="26691"/>
                  </a:lnTo>
                  <a:lnTo>
                    <a:pt x="30821" y="24672"/>
                  </a:lnTo>
                  <a:lnTo>
                    <a:pt x="32260" y="22878"/>
                  </a:lnTo>
                  <a:lnTo>
                    <a:pt x="34109" y="21308"/>
                  </a:lnTo>
                  <a:lnTo>
                    <a:pt x="36164" y="19514"/>
                  </a:lnTo>
                  <a:lnTo>
                    <a:pt x="37397" y="18168"/>
                  </a:lnTo>
                  <a:lnTo>
                    <a:pt x="38630" y="16373"/>
                  </a:lnTo>
                  <a:lnTo>
                    <a:pt x="39452" y="14579"/>
                  </a:lnTo>
                  <a:lnTo>
                    <a:pt x="39863" y="12336"/>
                  </a:lnTo>
                  <a:lnTo>
                    <a:pt x="39863" y="10093"/>
                  </a:lnTo>
                  <a:lnTo>
                    <a:pt x="39657" y="8299"/>
                  </a:lnTo>
                  <a:lnTo>
                    <a:pt x="39041" y="6280"/>
                  </a:lnTo>
                  <a:lnTo>
                    <a:pt x="37808" y="4261"/>
                  </a:lnTo>
                  <a:lnTo>
                    <a:pt x="36575" y="2691"/>
                  </a:lnTo>
                  <a:lnTo>
                    <a:pt x="35136" y="1345"/>
                  </a:lnTo>
                  <a:lnTo>
                    <a:pt x="33493" y="672"/>
                  </a:lnTo>
                  <a:lnTo>
                    <a:pt x="31438" y="224"/>
                  </a:lnTo>
                  <a:lnTo>
                    <a:pt x="29383" y="0"/>
                  </a:lnTo>
                  <a:lnTo>
                    <a:pt x="27534" y="224"/>
                  </a:lnTo>
                  <a:lnTo>
                    <a:pt x="25684" y="1121"/>
                  </a:lnTo>
                  <a:lnTo>
                    <a:pt x="23835" y="2242"/>
                  </a:lnTo>
                  <a:lnTo>
                    <a:pt x="21164" y="4485"/>
                  </a:lnTo>
                  <a:lnTo>
                    <a:pt x="18493" y="7177"/>
                  </a:lnTo>
                  <a:lnTo>
                    <a:pt x="16027" y="9869"/>
                  </a:lnTo>
                  <a:lnTo>
                    <a:pt x="13972" y="12560"/>
                  </a:lnTo>
                  <a:lnTo>
                    <a:pt x="11712" y="15476"/>
                  </a:lnTo>
                  <a:lnTo>
                    <a:pt x="9657" y="18616"/>
                  </a:lnTo>
                  <a:lnTo>
                    <a:pt x="7808" y="21981"/>
                  </a:lnTo>
                  <a:lnTo>
                    <a:pt x="6369" y="25121"/>
                  </a:lnTo>
                  <a:lnTo>
                    <a:pt x="4726" y="28710"/>
                  </a:lnTo>
                  <a:lnTo>
                    <a:pt x="3493" y="32074"/>
                  </a:lnTo>
                  <a:lnTo>
                    <a:pt x="2260" y="35887"/>
                  </a:lnTo>
                  <a:lnTo>
                    <a:pt x="1438" y="39476"/>
                  </a:lnTo>
                  <a:lnTo>
                    <a:pt x="821" y="43065"/>
                  </a:lnTo>
                  <a:lnTo>
                    <a:pt x="410" y="46878"/>
                  </a:lnTo>
                  <a:lnTo>
                    <a:pt x="205" y="50467"/>
                  </a:lnTo>
                  <a:lnTo>
                    <a:pt x="0" y="54504"/>
                  </a:lnTo>
                  <a:lnTo>
                    <a:pt x="0" y="57869"/>
                  </a:lnTo>
                  <a:lnTo>
                    <a:pt x="205" y="61009"/>
                  </a:lnTo>
                  <a:lnTo>
                    <a:pt x="616" y="64373"/>
                  </a:lnTo>
                  <a:lnTo>
                    <a:pt x="1232" y="67514"/>
                  </a:lnTo>
                  <a:lnTo>
                    <a:pt x="1849" y="70654"/>
                  </a:lnTo>
                  <a:lnTo>
                    <a:pt x="2671" y="73794"/>
                  </a:lnTo>
                  <a:lnTo>
                    <a:pt x="3698" y="76934"/>
                  </a:lnTo>
                  <a:lnTo>
                    <a:pt x="4726" y="79850"/>
                  </a:lnTo>
                  <a:lnTo>
                    <a:pt x="5958" y="82990"/>
                  </a:lnTo>
                  <a:lnTo>
                    <a:pt x="7191" y="85682"/>
                  </a:lnTo>
                  <a:lnTo>
                    <a:pt x="8835" y="88598"/>
                  </a:lnTo>
                  <a:lnTo>
                    <a:pt x="10273" y="91289"/>
                  </a:lnTo>
                  <a:lnTo>
                    <a:pt x="11917" y="93757"/>
                  </a:lnTo>
                  <a:lnTo>
                    <a:pt x="13767" y="96448"/>
                  </a:lnTo>
                  <a:lnTo>
                    <a:pt x="15616" y="98467"/>
                  </a:lnTo>
                  <a:lnTo>
                    <a:pt x="17465" y="100934"/>
                  </a:lnTo>
                  <a:lnTo>
                    <a:pt x="19726" y="102953"/>
                  </a:lnTo>
                  <a:lnTo>
                    <a:pt x="21575" y="104971"/>
                  </a:lnTo>
                  <a:lnTo>
                    <a:pt x="24041" y="106990"/>
                  </a:lnTo>
                  <a:lnTo>
                    <a:pt x="26301" y="108785"/>
                  </a:lnTo>
                  <a:lnTo>
                    <a:pt x="28767" y="110355"/>
                  </a:lnTo>
                  <a:lnTo>
                    <a:pt x="31438" y="112149"/>
                  </a:lnTo>
                  <a:lnTo>
                    <a:pt x="33904" y="113495"/>
                  </a:lnTo>
                  <a:lnTo>
                    <a:pt x="36780" y="114841"/>
                  </a:lnTo>
                  <a:lnTo>
                    <a:pt x="39452" y="115962"/>
                  </a:lnTo>
                  <a:lnTo>
                    <a:pt x="42328" y="117084"/>
                  </a:lnTo>
                  <a:lnTo>
                    <a:pt x="45205" y="117981"/>
                  </a:lnTo>
                  <a:lnTo>
                    <a:pt x="48082" y="118878"/>
                  </a:lnTo>
                  <a:lnTo>
                    <a:pt x="50958" y="119327"/>
                  </a:lnTo>
                  <a:lnTo>
                    <a:pt x="54041" y="119775"/>
                  </a:lnTo>
                  <a:lnTo>
                    <a:pt x="56917" y="120000"/>
                  </a:lnTo>
                  <a:lnTo>
                    <a:pt x="59999" y="120000"/>
                  </a:lnTo>
                  <a:lnTo>
                    <a:pt x="62876" y="120000"/>
                  </a:lnTo>
                  <a:lnTo>
                    <a:pt x="65958" y="119775"/>
                  </a:lnTo>
                  <a:lnTo>
                    <a:pt x="68835" y="119327"/>
                  </a:lnTo>
                  <a:lnTo>
                    <a:pt x="71917" y="118878"/>
                  </a:lnTo>
                  <a:lnTo>
                    <a:pt x="75000" y="117981"/>
                  </a:lnTo>
                  <a:lnTo>
                    <a:pt x="77671" y="117084"/>
                  </a:lnTo>
                  <a:lnTo>
                    <a:pt x="80547" y="115962"/>
                  </a:lnTo>
                  <a:lnTo>
                    <a:pt x="83424" y="114841"/>
                  </a:lnTo>
                  <a:lnTo>
                    <a:pt x="86095" y="113495"/>
                  </a:lnTo>
                  <a:lnTo>
                    <a:pt x="88767" y="112149"/>
                  </a:lnTo>
                  <a:lnTo>
                    <a:pt x="91027" y="110355"/>
                  </a:lnTo>
                  <a:lnTo>
                    <a:pt x="93493" y="108785"/>
                  </a:lnTo>
                  <a:lnTo>
                    <a:pt x="95958" y="106990"/>
                  </a:lnTo>
                  <a:lnTo>
                    <a:pt x="98219" y="104971"/>
                  </a:lnTo>
                  <a:lnTo>
                    <a:pt x="100479" y="102953"/>
                  </a:lnTo>
                  <a:lnTo>
                    <a:pt x="102534" y="100934"/>
                  </a:lnTo>
                  <a:lnTo>
                    <a:pt x="104383" y="98467"/>
                  </a:lnTo>
                  <a:lnTo>
                    <a:pt x="106232" y="96448"/>
                  </a:lnTo>
                  <a:lnTo>
                    <a:pt x="108082" y="93757"/>
                  </a:lnTo>
                  <a:lnTo>
                    <a:pt x="109726" y="91289"/>
                  </a:lnTo>
                  <a:lnTo>
                    <a:pt x="111369" y="88598"/>
                  </a:lnTo>
                  <a:lnTo>
                    <a:pt x="112602" y="85682"/>
                  </a:lnTo>
                  <a:lnTo>
                    <a:pt x="114041" y="82990"/>
                  </a:lnTo>
                  <a:lnTo>
                    <a:pt x="115273" y="79850"/>
                  </a:lnTo>
                  <a:lnTo>
                    <a:pt x="116506" y="76934"/>
                  </a:lnTo>
                  <a:lnTo>
                    <a:pt x="117328" y="73794"/>
                  </a:lnTo>
                  <a:lnTo>
                    <a:pt x="118150" y="70654"/>
                  </a:lnTo>
                  <a:lnTo>
                    <a:pt x="118767" y="67514"/>
                  </a:lnTo>
                  <a:lnTo>
                    <a:pt x="119383" y="64373"/>
                  </a:lnTo>
                  <a:lnTo>
                    <a:pt x="119794" y="61009"/>
                  </a:lnTo>
                  <a:lnTo>
                    <a:pt x="119999" y="57869"/>
                  </a:lnTo>
                  <a:lnTo>
                    <a:pt x="119999" y="54504"/>
                  </a:lnTo>
                  <a:lnTo>
                    <a:pt x="119999" y="50467"/>
                  </a:lnTo>
                  <a:lnTo>
                    <a:pt x="119794" y="46878"/>
                  </a:lnTo>
                  <a:lnTo>
                    <a:pt x="119178" y="43065"/>
                  </a:lnTo>
                  <a:lnTo>
                    <a:pt x="118356" y="39476"/>
                  </a:lnTo>
                  <a:lnTo>
                    <a:pt x="117534" y="35887"/>
                  </a:lnTo>
                  <a:lnTo>
                    <a:pt x="116506" y="32074"/>
                  </a:lnTo>
                  <a:lnTo>
                    <a:pt x="115273" y="28710"/>
                  </a:lnTo>
                  <a:lnTo>
                    <a:pt x="113835" y="2512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898" tIns="60941" rIns="121898" bIns="60941" anchor="t" anchorCtr="0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>
            <a:off x="6240283" y="2424205"/>
            <a:ext cx="5050185" cy="69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将前面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（整理、整顿、清扫）的做法制度化、规范化，并贯彻执行及维持，意即“标准化”。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6433419" y="3614380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49" name="椭圆 48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0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" name="矩形 50"/>
          <p:cNvSpPr/>
          <p:nvPr/>
        </p:nvSpPr>
        <p:spPr>
          <a:xfrm>
            <a:off x="7203790" y="3690625"/>
            <a:ext cx="3983095" cy="69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维持前面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（整理整顿、清扫）的效果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6433419" y="4566833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53" name="椭圆 52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4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5" name="矩形 54"/>
          <p:cNvSpPr/>
          <p:nvPr/>
        </p:nvSpPr>
        <p:spPr>
          <a:xfrm>
            <a:off x="7183635" y="4641659"/>
            <a:ext cx="4086677" cy="38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实现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标准化管理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/>
        </p:nvCxnSpPr>
        <p:spPr>
          <a:xfrm>
            <a:off x="8212398" y="3831378"/>
            <a:ext cx="261450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7467364" y="2513904"/>
            <a:ext cx="1010353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7467364" y="5158195"/>
            <a:ext cx="1010353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3672296" y="3831378"/>
            <a:ext cx="261450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45" idx="2"/>
          </p:cNvCxnSpPr>
          <p:nvPr/>
        </p:nvCxnSpPr>
        <p:spPr>
          <a:xfrm flipH="1">
            <a:off x="3655722" y="2513905"/>
            <a:ext cx="1010353" cy="6755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5427004" y="3164534"/>
            <a:ext cx="1334677" cy="133467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3905145" y="3164534"/>
            <a:ext cx="1334677" cy="133467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666075" y="1846566"/>
            <a:ext cx="1334677" cy="133467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6187933" y="1846566"/>
            <a:ext cx="1334677" cy="133467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6948862" y="3164534"/>
            <a:ext cx="1334677" cy="133467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6187933" y="4482502"/>
            <a:ext cx="1334677" cy="133467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666075" y="4482502"/>
            <a:ext cx="1334677" cy="133467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椭圆 49"/>
          <p:cNvSpPr>
            <a:spLocks noChangeAspect="1"/>
          </p:cNvSpPr>
          <p:nvPr/>
        </p:nvSpPr>
        <p:spPr>
          <a:xfrm>
            <a:off x="7044278" y="3259950"/>
            <a:ext cx="1143845" cy="11438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椭圆 50"/>
          <p:cNvSpPr>
            <a:spLocks noChangeAspect="1"/>
          </p:cNvSpPr>
          <p:nvPr/>
        </p:nvSpPr>
        <p:spPr>
          <a:xfrm>
            <a:off x="7125981" y="3341653"/>
            <a:ext cx="980438" cy="9804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椭圆 51"/>
          <p:cNvSpPr>
            <a:spLocks noChangeAspect="1"/>
          </p:cNvSpPr>
          <p:nvPr/>
        </p:nvSpPr>
        <p:spPr>
          <a:xfrm>
            <a:off x="5522419" y="3259950"/>
            <a:ext cx="1143845" cy="11438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椭圆 52"/>
          <p:cNvSpPr>
            <a:spLocks noChangeAspect="1"/>
          </p:cNvSpPr>
          <p:nvPr/>
        </p:nvSpPr>
        <p:spPr>
          <a:xfrm>
            <a:off x="5604123" y="3341653"/>
            <a:ext cx="980438" cy="9804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椭圆 53"/>
          <p:cNvSpPr>
            <a:spLocks noChangeAspect="1"/>
          </p:cNvSpPr>
          <p:nvPr/>
        </p:nvSpPr>
        <p:spPr>
          <a:xfrm>
            <a:off x="4000561" y="3259950"/>
            <a:ext cx="1143845" cy="11438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椭圆 54"/>
          <p:cNvSpPr>
            <a:spLocks noChangeAspect="1"/>
          </p:cNvSpPr>
          <p:nvPr/>
        </p:nvSpPr>
        <p:spPr>
          <a:xfrm>
            <a:off x="4082264" y="3341653"/>
            <a:ext cx="980438" cy="9804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椭圆 55"/>
          <p:cNvSpPr>
            <a:spLocks noChangeAspect="1"/>
          </p:cNvSpPr>
          <p:nvPr/>
        </p:nvSpPr>
        <p:spPr>
          <a:xfrm>
            <a:off x="4761490" y="1941982"/>
            <a:ext cx="1143845" cy="11438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椭圆 56"/>
          <p:cNvSpPr>
            <a:spLocks noChangeAspect="1"/>
          </p:cNvSpPr>
          <p:nvPr/>
        </p:nvSpPr>
        <p:spPr>
          <a:xfrm>
            <a:off x="4843194" y="2023685"/>
            <a:ext cx="980438" cy="9804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椭圆 57"/>
          <p:cNvSpPr>
            <a:spLocks noChangeAspect="1"/>
          </p:cNvSpPr>
          <p:nvPr/>
        </p:nvSpPr>
        <p:spPr>
          <a:xfrm>
            <a:off x="4761490" y="4577918"/>
            <a:ext cx="1143845" cy="11438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椭圆 58"/>
          <p:cNvSpPr>
            <a:spLocks noChangeAspect="1"/>
          </p:cNvSpPr>
          <p:nvPr/>
        </p:nvSpPr>
        <p:spPr>
          <a:xfrm>
            <a:off x="4843194" y="4659621"/>
            <a:ext cx="980438" cy="9804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椭圆 59"/>
          <p:cNvSpPr>
            <a:spLocks noChangeAspect="1"/>
          </p:cNvSpPr>
          <p:nvPr/>
        </p:nvSpPr>
        <p:spPr>
          <a:xfrm>
            <a:off x="6283349" y="4577918"/>
            <a:ext cx="1143845" cy="11438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椭圆 60"/>
          <p:cNvSpPr>
            <a:spLocks noChangeAspect="1"/>
          </p:cNvSpPr>
          <p:nvPr/>
        </p:nvSpPr>
        <p:spPr>
          <a:xfrm>
            <a:off x="6365052" y="4659621"/>
            <a:ext cx="980438" cy="98043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椭圆 61"/>
          <p:cNvSpPr>
            <a:spLocks noChangeAspect="1"/>
          </p:cNvSpPr>
          <p:nvPr/>
        </p:nvSpPr>
        <p:spPr>
          <a:xfrm>
            <a:off x="6283349" y="1941982"/>
            <a:ext cx="1143845" cy="11438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椭圆 62"/>
          <p:cNvSpPr>
            <a:spLocks noChangeAspect="1"/>
          </p:cNvSpPr>
          <p:nvPr/>
        </p:nvSpPr>
        <p:spPr>
          <a:xfrm>
            <a:off x="6365052" y="2023685"/>
            <a:ext cx="980438" cy="9804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任意多边形 72"/>
          <p:cNvSpPr/>
          <p:nvPr/>
        </p:nvSpPr>
        <p:spPr>
          <a:xfrm>
            <a:off x="4293544" y="3600031"/>
            <a:ext cx="769094" cy="722060"/>
          </a:xfrm>
          <a:custGeom>
            <a:avLst/>
            <a:gdLst>
              <a:gd name="connsiteX0" fmla="*/ 593387 w 847194"/>
              <a:gd name="connsiteY0" fmla="*/ 0 h 795384"/>
              <a:gd name="connsiteX1" fmla="*/ 847194 w 847194"/>
              <a:gd name="connsiteY1" fmla="*/ 256093 h 795384"/>
              <a:gd name="connsiteX2" fmla="*/ 836294 w 847194"/>
              <a:gd name="connsiteY2" fmla="*/ 364213 h 795384"/>
              <a:gd name="connsiteX3" fmla="*/ 307265 w 847194"/>
              <a:gd name="connsiteY3" fmla="*/ 795384 h 795384"/>
              <a:gd name="connsiteX4" fmla="*/ 279677 w 847194"/>
              <a:gd name="connsiteY4" fmla="*/ 792603 h 795384"/>
              <a:gd name="connsiteX5" fmla="*/ 0 w 847194"/>
              <a:gd name="connsiteY5" fmla="*/ 500974 h 795384"/>
              <a:gd name="connsiteX6" fmla="*/ 53502 w 847194"/>
              <a:gd name="connsiteY6" fmla="*/ 481519 h 795384"/>
              <a:gd name="connsiteX7" fmla="*/ 29183 w 847194"/>
              <a:gd name="connsiteY7" fmla="*/ 121596 h 795384"/>
              <a:gd name="connsiteX8" fmla="*/ 233464 w 847194"/>
              <a:gd name="connsiteY8" fmla="*/ 111868 h 795384"/>
              <a:gd name="connsiteX9" fmla="*/ 340468 w 847194"/>
              <a:gd name="connsiteY9" fmla="*/ 233463 h 795384"/>
              <a:gd name="connsiteX10" fmla="*/ 301557 w 847194"/>
              <a:gd name="connsiteY10" fmla="*/ 4864 h 79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7194" h="795384">
                <a:moveTo>
                  <a:pt x="593387" y="0"/>
                </a:moveTo>
                <a:lnTo>
                  <a:pt x="847194" y="256093"/>
                </a:lnTo>
                <a:lnTo>
                  <a:pt x="836294" y="364213"/>
                </a:lnTo>
                <a:cubicBezTo>
                  <a:pt x="785941" y="610282"/>
                  <a:pt x="568220" y="795384"/>
                  <a:pt x="307265" y="795384"/>
                </a:cubicBezTo>
                <a:lnTo>
                  <a:pt x="279677" y="792603"/>
                </a:lnTo>
                <a:lnTo>
                  <a:pt x="0" y="500974"/>
                </a:lnTo>
                <a:lnTo>
                  <a:pt x="53502" y="481519"/>
                </a:lnTo>
                <a:lnTo>
                  <a:pt x="29183" y="121596"/>
                </a:lnTo>
                <a:lnTo>
                  <a:pt x="233464" y="111868"/>
                </a:lnTo>
                <a:lnTo>
                  <a:pt x="340468" y="233463"/>
                </a:lnTo>
                <a:lnTo>
                  <a:pt x="301557" y="486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Freeform 133"/>
          <p:cNvSpPr>
            <a:spLocks noChangeAspect="1" noEditPoints="1"/>
          </p:cNvSpPr>
          <p:nvPr/>
        </p:nvSpPr>
        <p:spPr bwMode="auto">
          <a:xfrm>
            <a:off x="4293899" y="3578283"/>
            <a:ext cx="557170" cy="507177"/>
          </a:xfrm>
          <a:custGeom>
            <a:avLst/>
            <a:gdLst>
              <a:gd name="T0" fmla="*/ 4 w 66"/>
              <a:gd name="T1" fmla="*/ 17 h 60"/>
              <a:gd name="T2" fmla="*/ 28 w 66"/>
              <a:gd name="T3" fmla="*/ 15 h 60"/>
              <a:gd name="T4" fmla="*/ 32 w 66"/>
              <a:gd name="T5" fmla="*/ 3 h 60"/>
              <a:gd name="T6" fmla="*/ 63 w 66"/>
              <a:gd name="T7" fmla="*/ 3 h 60"/>
              <a:gd name="T8" fmla="*/ 51 w 66"/>
              <a:gd name="T9" fmla="*/ 60 h 60"/>
              <a:gd name="T10" fmla="*/ 38 w 66"/>
              <a:gd name="T11" fmla="*/ 8 h 60"/>
              <a:gd name="T12" fmla="*/ 28 w 66"/>
              <a:gd name="T13" fmla="*/ 60 h 60"/>
              <a:gd name="T14" fmla="*/ 20 w 66"/>
              <a:gd name="T15" fmla="*/ 20 h 60"/>
              <a:gd name="T16" fmla="*/ 6 w 66"/>
              <a:gd name="T17" fmla="*/ 60 h 60"/>
              <a:gd name="T18" fmla="*/ 44 w 66"/>
              <a:gd name="T19" fmla="*/ 20 h 60"/>
              <a:gd name="T20" fmla="*/ 45 w 66"/>
              <a:gd name="T21" fmla="*/ 16 h 60"/>
              <a:gd name="T22" fmla="*/ 45 w 66"/>
              <a:gd name="T23" fmla="*/ 13 h 60"/>
              <a:gd name="T24" fmla="*/ 44 w 66"/>
              <a:gd name="T25" fmla="*/ 9 h 60"/>
              <a:gd name="T26" fmla="*/ 46 w 66"/>
              <a:gd name="T27" fmla="*/ 27 h 60"/>
              <a:gd name="T28" fmla="*/ 44 w 66"/>
              <a:gd name="T29" fmla="*/ 30 h 60"/>
              <a:gd name="T30" fmla="*/ 46 w 66"/>
              <a:gd name="T31" fmla="*/ 30 h 60"/>
              <a:gd name="T32" fmla="*/ 44 w 66"/>
              <a:gd name="T33" fmla="*/ 41 h 60"/>
              <a:gd name="T34" fmla="*/ 45 w 66"/>
              <a:gd name="T35" fmla="*/ 37 h 60"/>
              <a:gd name="T36" fmla="*/ 41 w 66"/>
              <a:gd name="T37" fmla="*/ 21 h 60"/>
              <a:gd name="T38" fmla="*/ 39 w 66"/>
              <a:gd name="T39" fmla="*/ 17 h 60"/>
              <a:gd name="T40" fmla="*/ 42 w 66"/>
              <a:gd name="T41" fmla="*/ 13 h 60"/>
              <a:gd name="T42" fmla="*/ 39 w 66"/>
              <a:gd name="T43" fmla="*/ 24 h 60"/>
              <a:gd name="T44" fmla="*/ 42 w 66"/>
              <a:gd name="T45" fmla="*/ 23 h 60"/>
              <a:gd name="T46" fmla="*/ 39 w 66"/>
              <a:gd name="T47" fmla="*/ 35 h 60"/>
              <a:gd name="T48" fmla="*/ 41 w 66"/>
              <a:gd name="T49" fmla="*/ 31 h 60"/>
              <a:gd name="T50" fmla="*/ 41 w 66"/>
              <a:gd name="T51" fmla="*/ 41 h 60"/>
              <a:gd name="T52" fmla="*/ 39 w 66"/>
              <a:gd name="T53" fmla="*/ 38 h 60"/>
              <a:gd name="T54" fmla="*/ 46 w 66"/>
              <a:gd name="T55" fmla="*/ 48 h 60"/>
              <a:gd name="T56" fmla="*/ 39 w 66"/>
              <a:gd name="T57" fmla="*/ 45 h 60"/>
              <a:gd name="T58" fmla="*/ 42 w 66"/>
              <a:gd name="T59" fmla="*/ 44 h 60"/>
              <a:gd name="T60" fmla="*/ 11 w 66"/>
              <a:gd name="T61" fmla="*/ 34 h 60"/>
              <a:gd name="T62" fmla="*/ 12 w 66"/>
              <a:gd name="T63" fmla="*/ 30 h 60"/>
              <a:gd name="T64" fmla="*/ 17 w 66"/>
              <a:gd name="T65" fmla="*/ 33 h 60"/>
              <a:gd name="T66" fmla="*/ 15 w 66"/>
              <a:gd name="T67" fmla="*/ 30 h 60"/>
              <a:gd name="T68" fmla="*/ 18 w 66"/>
              <a:gd name="T69" fmla="*/ 26 h 60"/>
              <a:gd name="T70" fmla="*/ 15 w 66"/>
              <a:gd name="T71" fmla="*/ 37 h 60"/>
              <a:gd name="T72" fmla="*/ 18 w 66"/>
              <a:gd name="T73" fmla="*/ 36 h 60"/>
              <a:gd name="T74" fmla="*/ 15 w 66"/>
              <a:gd name="T75" fmla="*/ 48 h 60"/>
              <a:gd name="T76" fmla="*/ 17 w 66"/>
              <a:gd name="T77" fmla="*/ 44 h 60"/>
              <a:gd name="T78" fmla="*/ 17 w 66"/>
              <a:gd name="T79" fmla="*/ 55 h 60"/>
              <a:gd name="T80" fmla="*/ 15 w 66"/>
              <a:gd name="T81" fmla="*/ 51 h 60"/>
              <a:gd name="T82" fmla="*/ 13 w 66"/>
              <a:gd name="T83" fmla="*/ 27 h 60"/>
              <a:gd name="T84" fmla="*/ 11 w 66"/>
              <a:gd name="T85" fmla="*/ 37 h 60"/>
              <a:gd name="T86" fmla="*/ 13 w 66"/>
              <a:gd name="T87" fmla="*/ 37 h 60"/>
              <a:gd name="T88" fmla="*/ 11 w 66"/>
              <a:gd name="T89" fmla="*/ 48 h 60"/>
              <a:gd name="T90" fmla="*/ 12 w 66"/>
              <a:gd name="T91" fmla="*/ 44 h 60"/>
              <a:gd name="T92" fmla="*/ 12 w 66"/>
              <a:gd name="T93" fmla="*/ 55 h 60"/>
              <a:gd name="T94" fmla="*/ 11 w 66"/>
              <a:gd name="T95" fmla="*/ 5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6" h="60">
                <a:moveTo>
                  <a:pt x="0" y="55"/>
                </a:moveTo>
                <a:cubicBezTo>
                  <a:pt x="4" y="55"/>
                  <a:pt x="4" y="55"/>
                  <a:pt x="4" y="55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7"/>
                  <a:pt x="4" y="17"/>
                  <a:pt x="4" y="17"/>
                </a:cubicBezTo>
                <a:cubicBezTo>
                  <a:pt x="6" y="16"/>
                  <a:pt x="6" y="16"/>
                  <a:pt x="6" y="16"/>
                </a:cubicBezTo>
                <a:cubicBezTo>
                  <a:pt x="22" y="14"/>
                  <a:pt x="22" y="14"/>
                  <a:pt x="22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8" y="15"/>
                  <a:pt x="28" y="15"/>
                  <a:pt x="28" y="15"/>
                </a:cubicBezTo>
                <a:cubicBezTo>
                  <a:pt x="31" y="37"/>
                  <a:pt x="31" y="37"/>
                  <a:pt x="31" y="37"/>
                </a:cubicBezTo>
                <a:cubicBezTo>
                  <a:pt x="32" y="38"/>
                  <a:pt x="32" y="38"/>
                  <a:pt x="32" y="38"/>
                </a:cubicBezTo>
                <a:cubicBezTo>
                  <a:pt x="32" y="5"/>
                  <a:pt x="32" y="5"/>
                  <a:pt x="32" y="5"/>
                </a:cubicBezTo>
                <a:cubicBezTo>
                  <a:pt x="32" y="3"/>
                  <a:pt x="32" y="3"/>
                  <a:pt x="32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51" y="0"/>
                  <a:pt x="51" y="0"/>
                  <a:pt x="51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63" y="3"/>
                  <a:pt x="63" y="3"/>
                  <a:pt x="63" y="3"/>
                </a:cubicBezTo>
                <a:cubicBezTo>
                  <a:pt x="63" y="55"/>
                  <a:pt x="63" y="55"/>
                  <a:pt x="63" y="55"/>
                </a:cubicBezTo>
                <a:cubicBezTo>
                  <a:pt x="66" y="55"/>
                  <a:pt x="66" y="55"/>
                  <a:pt x="66" y="55"/>
                </a:cubicBezTo>
                <a:cubicBezTo>
                  <a:pt x="66" y="60"/>
                  <a:pt x="66" y="60"/>
                  <a:pt x="66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9" y="57"/>
                  <a:pt x="49" y="57"/>
                  <a:pt x="49" y="57"/>
                </a:cubicBezTo>
                <a:cubicBezTo>
                  <a:pt x="49" y="6"/>
                  <a:pt x="49" y="6"/>
                  <a:pt x="49" y="6"/>
                </a:cubicBezTo>
                <a:cubicBezTo>
                  <a:pt x="38" y="8"/>
                  <a:pt x="38" y="8"/>
                  <a:pt x="38" y="8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60"/>
                  <a:pt x="38" y="60"/>
                  <a:pt x="38" y="60"/>
                </a:cubicBezTo>
                <a:cubicBezTo>
                  <a:pt x="37" y="60"/>
                  <a:pt x="37" y="60"/>
                  <a:pt x="37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0" y="57"/>
                  <a:pt x="20" y="57"/>
                  <a:pt x="20" y="57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1"/>
                  <a:pt x="9" y="21"/>
                  <a:pt x="9" y="21"/>
                </a:cubicBezTo>
                <a:cubicBezTo>
                  <a:pt x="9" y="57"/>
                  <a:pt x="9" y="57"/>
                  <a:pt x="9" y="57"/>
                </a:cubicBezTo>
                <a:cubicBezTo>
                  <a:pt x="9" y="60"/>
                  <a:pt x="9" y="60"/>
                  <a:pt x="9" y="60"/>
                </a:cubicBezTo>
                <a:cubicBezTo>
                  <a:pt x="6" y="60"/>
                  <a:pt x="6" y="60"/>
                  <a:pt x="6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5"/>
                  <a:pt x="0" y="55"/>
                  <a:pt x="0" y="55"/>
                </a:cubicBezTo>
                <a:close/>
                <a:moveTo>
                  <a:pt x="44" y="16"/>
                </a:moveTo>
                <a:cubicBezTo>
                  <a:pt x="44" y="18"/>
                  <a:pt x="44" y="19"/>
                  <a:pt x="44" y="20"/>
                </a:cubicBezTo>
                <a:cubicBezTo>
                  <a:pt x="44" y="20"/>
                  <a:pt x="45" y="20"/>
                  <a:pt x="45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6" y="19"/>
                  <a:pt x="46" y="17"/>
                  <a:pt x="46" y="16"/>
                </a:cubicBezTo>
                <a:cubicBezTo>
                  <a:pt x="46" y="16"/>
                  <a:pt x="46" y="16"/>
                  <a:pt x="45" y="16"/>
                </a:cubicBezTo>
                <a:cubicBezTo>
                  <a:pt x="45" y="16"/>
                  <a:pt x="44" y="16"/>
                  <a:pt x="44" y="16"/>
                </a:cubicBezTo>
                <a:close/>
                <a:moveTo>
                  <a:pt x="44" y="9"/>
                </a:moveTo>
                <a:cubicBezTo>
                  <a:pt x="44" y="11"/>
                  <a:pt x="44" y="12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2"/>
                  <a:pt x="46" y="10"/>
                  <a:pt x="46" y="9"/>
                </a:cubicBezTo>
                <a:cubicBezTo>
                  <a:pt x="46" y="9"/>
                  <a:pt x="46" y="9"/>
                  <a:pt x="45" y="9"/>
                </a:cubicBezTo>
                <a:cubicBezTo>
                  <a:pt x="45" y="9"/>
                  <a:pt x="44" y="9"/>
                  <a:pt x="44" y="9"/>
                </a:cubicBezTo>
                <a:close/>
                <a:moveTo>
                  <a:pt x="44" y="23"/>
                </a:moveTo>
                <a:cubicBezTo>
                  <a:pt x="44" y="25"/>
                  <a:pt x="44" y="26"/>
                  <a:pt x="44" y="27"/>
                </a:cubicBezTo>
                <a:cubicBezTo>
                  <a:pt x="44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4"/>
                  <a:pt x="46" y="23"/>
                </a:cubicBezTo>
                <a:cubicBezTo>
                  <a:pt x="46" y="23"/>
                  <a:pt x="46" y="23"/>
                  <a:pt x="45" y="23"/>
                </a:cubicBezTo>
                <a:cubicBezTo>
                  <a:pt x="45" y="23"/>
                  <a:pt x="44" y="23"/>
                  <a:pt x="44" y="23"/>
                </a:cubicBezTo>
                <a:close/>
                <a:moveTo>
                  <a:pt x="44" y="30"/>
                </a:moveTo>
                <a:cubicBezTo>
                  <a:pt x="44" y="32"/>
                  <a:pt x="44" y="33"/>
                  <a:pt x="44" y="34"/>
                </a:cubicBezTo>
                <a:cubicBezTo>
                  <a:pt x="44" y="34"/>
                  <a:pt x="45" y="34"/>
                  <a:pt x="45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33"/>
                  <a:pt x="46" y="32"/>
                  <a:pt x="46" y="30"/>
                </a:cubicBezTo>
                <a:cubicBezTo>
                  <a:pt x="46" y="30"/>
                  <a:pt x="46" y="30"/>
                  <a:pt x="45" y="30"/>
                </a:cubicBezTo>
                <a:cubicBezTo>
                  <a:pt x="45" y="30"/>
                  <a:pt x="44" y="30"/>
                  <a:pt x="44" y="30"/>
                </a:cubicBezTo>
                <a:close/>
                <a:moveTo>
                  <a:pt x="44" y="37"/>
                </a:moveTo>
                <a:cubicBezTo>
                  <a:pt x="44" y="39"/>
                  <a:pt x="44" y="40"/>
                  <a:pt x="44" y="41"/>
                </a:cubicBezTo>
                <a:cubicBezTo>
                  <a:pt x="44" y="41"/>
                  <a:pt x="45" y="41"/>
                  <a:pt x="45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0"/>
                  <a:pt x="46" y="39"/>
                  <a:pt x="46" y="37"/>
                </a:cubicBezTo>
                <a:cubicBezTo>
                  <a:pt x="46" y="37"/>
                  <a:pt x="46" y="37"/>
                  <a:pt x="45" y="37"/>
                </a:cubicBezTo>
                <a:cubicBezTo>
                  <a:pt x="45" y="37"/>
                  <a:pt x="44" y="37"/>
                  <a:pt x="44" y="37"/>
                </a:cubicBezTo>
                <a:close/>
                <a:moveTo>
                  <a:pt x="39" y="17"/>
                </a:moveTo>
                <a:cubicBezTo>
                  <a:pt x="39" y="18"/>
                  <a:pt x="39" y="19"/>
                  <a:pt x="39" y="21"/>
                </a:cubicBezTo>
                <a:cubicBezTo>
                  <a:pt x="40" y="21"/>
                  <a:pt x="40" y="21"/>
                  <a:pt x="41" y="21"/>
                </a:cubicBezTo>
                <a:cubicBezTo>
                  <a:pt x="41" y="21"/>
                  <a:pt x="41" y="21"/>
                  <a:pt x="42" y="20"/>
                </a:cubicBezTo>
                <a:cubicBezTo>
                  <a:pt x="42" y="19"/>
                  <a:pt x="42" y="18"/>
                  <a:pt x="42" y="17"/>
                </a:cubicBezTo>
                <a:cubicBezTo>
                  <a:pt x="41" y="17"/>
                  <a:pt x="41" y="17"/>
                  <a:pt x="41" y="17"/>
                </a:cubicBezTo>
                <a:cubicBezTo>
                  <a:pt x="40" y="17"/>
                  <a:pt x="40" y="17"/>
                  <a:pt x="39" y="17"/>
                </a:cubicBezTo>
                <a:close/>
                <a:moveTo>
                  <a:pt x="39" y="10"/>
                </a:moveTo>
                <a:cubicBezTo>
                  <a:pt x="39" y="11"/>
                  <a:pt x="39" y="12"/>
                  <a:pt x="39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2" y="13"/>
                </a:cubicBezTo>
                <a:cubicBezTo>
                  <a:pt x="42" y="12"/>
                  <a:pt x="42" y="11"/>
                  <a:pt x="42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lose/>
                <a:moveTo>
                  <a:pt x="39" y="24"/>
                </a:moveTo>
                <a:cubicBezTo>
                  <a:pt x="39" y="25"/>
                  <a:pt x="39" y="26"/>
                  <a:pt x="39" y="28"/>
                </a:cubicBezTo>
                <a:cubicBezTo>
                  <a:pt x="40" y="28"/>
                  <a:pt x="40" y="28"/>
                  <a:pt x="41" y="28"/>
                </a:cubicBezTo>
                <a:cubicBezTo>
                  <a:pt x="41" y="27"/>
                  <a:pt x="41" y="27"/>
                  <a:pt x="42" y="27"/>
                </a:cubicBezTo>
                <a:cubicBezTo>
                  <a:pt x="42" y="26"/>
                  <a:pt x="42" y="25"/>
                  <a:pt x="42" y="23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4"/>
                  <a:pt x="40" y="24"/>
                  <a:pt x="39" y="24"/>
                </a:cubicBezTo>
                <a:close/>
                <a:moveTo>
                  <a:pt x="39" y="31"/>
                </a:moveTo>
                <a:cubicBezTo>
                  <a:pt x="39" y="32"/>
                  <a:pt x="39" y="33"/>
                  <a:pt x="39" y="35"/>
                </a:cubicBezTo>
                <a:cubicBezTo>
                  <a:pt x="40" y="35"/>
                  <a:pt x="40" y="34"/>
                  <a:pt x="41" y="34"/>
                </a:cubicBezTo>
                <a:cubicBezTo>
                  <a:pt x="41" y="34"/>
                  <a:pt x="41" y="34"/>
                  <a:pt x="42" y="34"/>
                </a:cubicBezTo>
                <a:cubicBezTo>
                  <a:pt x="42" y="33"/>
                  <a:pt x="42" y="32"/>
                  <a:pt x="42" y="30"/>
                </a:cubicBezTo>
                <a:cubicBezTo>
                  <a:pt x="41" y="30"/>
                  <a:pt x="41" y="30"/>
                  <a:pt x="41" y="31"/>
                </a:cubicBezTo>
                <a:cubicBezTo>
                  <a:pt x="40" y="31"/>
                  <a:pt x="40" y="31"/>
                  <a:pt x="39" y="31"/>
                </a:cubicBezTo>
                <a:close/>
                <a:moveTo>
                  <a:pt x="39" y="38"/>
                </a:moveTo>
                <a:cubicBezTo>
                  <a:pt x="39" y="39"/>
                  <a:pt x="39" y="40"/>
                  <a:pt x="39" y="41"/>
                </a:cubicBezTo>
                <a:cubicBezTo>
                  <a:pt x="40" y="41"/>
                  <a:pt x="40" y="41"/>
                  <a:pt x="41" y="41"/>
                </a:cubicBezTo>
                <a:cubicBezTo>
                  <a:pt x="41" y="41"/>
                  <a:pt x="41" y="41"/>
                  <a:pt x="42" y="41"/>
                </a:cubicBezTo>
                <a:cubicBezTo>
                  <a:pt x="42" y="40"/>
                  <a:pt x="42" y="39"/>
                  <a:pt x="42" y="37"/>
                </a:cubicBezTo>
                <a:cubicBezTo>
                  <a:pt x="41" y="37"/>
                  <a:pt x="41" y="37"/>
                  <a:pt x="41" y="37"/>
                </a:cubicBezTo>
                <a:cubicBezTo>
                  <a:pt x="40" y="37"/>
                  <a:pt x="40" y="37"/>
                  <a:pt x="39" y="38"/>
                </a:cubicBezTo>
                <a:close/>
                <a:moveTo>
                  <a:pt x="44" y="44"/>
                </a:moveTo>
                <a:cubicBezTo>
                  <a:pt x="44" y="46"/>
                  <a:pt x="44" y="47"/>
                  <a:pt x="44" y="48"/>
                </a:cubicBezTo>
                <a:cubicBezTo>
                  <a:pt x="44" y="48"/>
                  <a:pt x="45" y="48"/>
                  <a:pt x="45" y="48"/>
                </a:cubicBezTo>
                <a:cubicBezTo>
                  <a:pt x="46" y="48"/>
                  <a:pt x="46" y="48"/>
                  <a:pt x="46" y="48"/>
                </a:cubicBezTo>
                <a:cubicBezTo>
                  <a:pt x="46" y="47"/>
                  <a:pt x="46" y="46"/>
                  <a:pt x="46" y="44"/>
                </a:cubicBezTo>
                <a:cubicBezTo>
                  <a:pt x="46" y="44"/>
                  <a:pt x="46" y="44"/>
                  <a:pt x="45" y="44"/>
                </a:cubicBezTo>
                <a:cubicBezTo>
                  <a:pt x="45" y="44"/>
                  <a:pt x="44" y="44"/>
                  <a:pt x="44" y="44"/>
                </a:cubicBezTo>
                <a:close/>
                <a:moveTo>
                  <a:pt x="39" y="45"/>
                </a:moveTo>
                <a:cubicBezTo>
                  <a:pt x="39" y="46"/>
                  <a:pt x="39" y="47"/>
                  <a:pt x="39" y="48"/>
                </a:cubicBezTo>
                <a:cubicBezTo>
                  <a:pt x="40" y="48"/>
                  <a:pt x="40" y="48"/>
                  <a:pt x="41" y="48"/>
                </a:cubicBezTo>
                <a:cubicBezTo>
                  <a:pt x="41" y="48"/>
                  <a:pt x="41" y="48"/>
                  <a:pt x="42" y="48"/>
                </a:cubicBezTo>
                <a:cubicBezTo>
                  <a:pt x="42" y="47"/>
                  <a:pt x="42" y="46"/>
                  <a:pt x="42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0" y="44"/>
                  <a:pt x="40" y="44"/>
                  <a:pt x="39" y="45"/>
                </a:cubicBezTo>
                <a:close/>
                <a:moveTo>
                  <a:pt x="11" y="30"/>
                </a:moveTo>
                <a:cubicBezTo>
                  <a:pt x="11" y="31"/>
                  <a:pt x="11" y="33"/>
                  <a:pt x="11" y="34"/>
                </a:cubicBezTo>
                <a:cubicBezTo>
                  <a:pt x="11" y="34"/>
                  <a:pt x="12" y="34"/>
                  <a:pt x="12" y="34"/>
                </a:cubicBezTo>
                <a:cubicBezTo>
                  <a:pt x="12" y="34"/>
                  <a:pt x="13" y="34"/>
                  <a:pt x="13" y="34"/>
                </a:cubicBezTo>
                <a:cubicBezTo>
                  <a:pt x="13" y="32"/>
                  <a:pt x="13" y="31"/>
                  <a:pt x="13" y="30"/>
                </a:cubicBezTo>
                <a:cubicBezTo>
                  <a:pt x="13" y="30"/>
                  <a:pt x="12" y="30"/>
                  <a:pt x="12" y="30"/>
                </a:cubicBezTo>
                <a:cubicBezTo>
                  <a:pt x="12" y="30"/>
                  <a:pt x="11" y="30"/>
                  <a:pt x="11" y="30"/>
                </a:cubicBezTo>
                <a:close/>
                <a:moveTo>
                  <a:pt x="15" y="30"/>
                </a:moveTo>
                <a:cubicBezTo>
                  <a:pt x="15" y="31"/>
                  <a:pt x="15" y="32"/>
                  <a:pt x="15" y="34"/>
                </a:cubicBezTo>
                <a:cubicBezTo>
                  <a:pt x="16" y="34"/>
                  <a:pt x="16" y="34"/>
                  <a:pt x="17" y="33"/>
                </a:cubicBezTo>
                <a:cubicBezTo>
                  <a:pt x="17" y="33"/>
                  <a:pt x="17" y="33"/>
                  <a:pt x="18" y="33"/>
                </a:cubicBezTo>
                <a:cubicBezTo>
                  <a:pt x="18" y="32"/>
                  <a:pt x="18" y="31"/>
                  <a:pt x="18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30"/>
                  <a:pt x="16" y="30"/>
                  <a:pt x="15" y="30"/>
                </a:cubicBezTo>
                <a:close/>
                <a:moveTo>
                  <a:pt x="15" y="23"/>
                </a:moveTo>
                <a:cubicBezTo>
                  <a:pt x="15" y="24"/>
                  <a:pt x="15" y="25"/>
                  <a:pt x="15" y="27"/>
                </a:cubicBezTo>
                <a:cubicBezTo>
                  <a:pt x="16" y="27"/>
                  <a:pt x="16" y="26"/>
                  <a:pt x="17" y="26"/>
                </a:cubicBezTo>
                <a:cubicBezTo>
                  <a:pt x="17" y="26"/>
                  <a:pt x="17" y="26"/>
                  <a:pt x="18" y="26"/>
                </a:cubicBezTo>
                <a:cubicBezTo>
                  <a:pt x="18" y="25"/>
                  <a:pt x="18" y="24"/>
                  <a:pt x="18" y="22"/>
                </a:cubicBezTo>
                <a:cubicBezTo>
                  <a:pt x="17" y="22"/>
                  <a:pt x="17" y="22"/>
                  <a:pt x="17" y="22"/>
                </a:cubicBezTo>
                <a:cubicBezTo>
                  <a:pt x="16" y="22"/>
                  <a:pt x="16" y="22"/>
                  <a:pt x="15" y="23"/>
                </a:cubicBezTo>
                <a:close/>
                <a:moveTo>
                  <a:pt x="15" y="37"/>
                </a:moveTo>
                <a:cubicBezTo>
                  <a:pt x="15" y="38"/>
                  <a:pt x="15" y="39"/>
                  <a:pt x="15" y="41"/>
                </a:cubicBezTo>
                <a:cubicBezTo>
                  <a:pt x="16" y="41"/>
                  <a:pt x="16" y="41"/>
                  <a:pt x="17" y="41"/>
                </a:cubicBezTo>
                <a:cubicBezTo>
                  <a:pt x="17" y="41"/>
                  <a:pt x="17" y="41"/>
                  <a:pt x="18" y="40"/>
                </a:cubicBezTo>
                <a:cubicBezTo>
                  <a:pt x="18" y="39"/>
                  <a:pt x="18" y="38"/>
                  <a:pt x="18" y="36"/>
                </a:cubicBezTo>
                <a:cubicBezTo>
                  <a:pt x="17" y="36"/>
                  <a:pt x="17" y="37"/>
                  <a:pt x="17" y="37"/>
                </a:cubicBezTo>
                <a:cubicBezTo>
                  <a:pt x="16" y="37"/>
                  <a:pt x="16" y="37"/>
                  <a:pt x="15" y="37"/>
                </a:cubicBezTo>
                <a:close/>
                <a:moveTo>
                  <a:pt x="15" y="44"/>
                </a:moveTo>
                <a:cubicBezTo>
                  <a:pt x="15" y="45"/>
                  <a:pt x="15" y="46"/>
                  <a:pt x="15" y="48"/>
                </a:cubicBezTo>
                <a:cubicBezTo>
                  <a:pt x="16" y="48"/>
                  <a:pt x="16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6"/>
                  <a:pt x="18" y="45"/>
                  <a:pt x="18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16" y="44"/>
                  <a:pt x="16" y="44"/>
                  <a:pt x="15" y="44"/>
                </a:cubicBezTo>
                <a:close/>
                <a:moveTo>
                  <a:pt x="15" y="51"/>
                </a:moveTo>
                <a:cubicBezTo>
                  <a:pt x="15" y="52"/>
                  <a:pt x="15" y="53"/>
                  <a:pt x="15" y="55"/>
                </a:cubicBezTo>
                <a:cubicBezTo>
                  <a:pt x="16" y="55"/>
                  <a:pt x="16" y="55"/>
                  <a:pt x="17" y="55"/>
                </a:cubicBezTo>
                <a:cubicBezTo>
                  <a:pt x="17" y="55"/>
                  <a:pt x="17" y="55"/>
                  <a:pt x="18" y="55"/>
                </a:cubicBezTo>
                <a:cubicBezTo>
                  <a:pt x="18" y="53"/>
                  <a:pt x="18" y="52"/>
                  <a:pt x="18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6" y="51"/>
                  <a:pt x="16" y="51"/>
                  <a:pt x="15" y="51"/>
                </a:cubicBezTo>
                <a:close/>
                <a:moveTo>
                  <a:pt x="11" y="23"/>
                </a:moveTo>
                <a:cubicBezTo>
                  <a:pt x="11" y="24"/>
                  <a:pt x="11" y="26"/>
                  <a:pt x="11" y="27"/>
                </a:cubicBezTo>
                <a:cubicBezTo>
                  <a:pt x="11" y="27"/>
                  <a:pt x="12" y="27"/>
                  <a:pt x="12" y="27"/>
                </a:cubicBezTo>
                <a:cubicBezTo>
                  <a:pt x="12" y="27"/>
                  <a:pt x="13" y="27"/>
                  <a:pt x="13" y="27"/>
                </a:cubicBezTo>
                <a:cubicBezTo>
                  <a:pt x="13" y="25"/>
                  <a:pt x="13" y="24"/>
                  <a:pt x="13" y="23"/>
                </a:cubicBezTo>
                <a:cubicBezTo>
                  <a:pt x="13" y="23"/>
                  <a:pt x="12" y="23"/>
                  <a:pt x="12" y="23"/>
                </a:cubicBezTo>
                <a:cubicBezTo>
                  <a:pt x="12" y="23"/>
                  <a:pt x="11" y="23"/>
                  <a:pt x="11" y="23"/>
                </a:cubicBezTo>
                <a:close/>
                <a:moveTo>
                  <a:pt x="11" y="37"/>
                </a:moveTo>
                <a:cubicBezTo>
                  <a:pt x="11" y="38"/>
                  <a:pt x="11" y="40"/>
                  <a:pt x="11" y="41"/>
                </a:cubicBezTo>
                <a:cubicBezTo>
                  <a:pt x="11" y="41"/>
                  <a:pt x="12" y="41"/>
                  <a:pt x="12" y="41"/>
                </a:cubicBezTo>
                <a:cubicBezTo>
                  <a:pt x="12" y="41"/>
                  <a:pt x="13" y="41"/>
                  <a:pt x="13" y="41"/>
                </a:cubicBezTo>
                <a:cubicBezTo>
                  <a:pt x="13" y="39"/>
                  <a:pt x="13" y="38"/>
                  <a:pt x="13" y="37"/>
                </a:cubicBezTo>
                <a:cubicBezTo>
                  <a:pt x="13" y="37"/>
                  <a:pt x="12" y="37"/>
                  <a:pt x="12" y="37"/>
                </a:cubicBezTo>
                <a:cubicBezTo>
                  <a:pt x="12" y="37"/>
                  <a:pt x="11" y="37"/>
                  <a:pt x="11" y="37"/>
                </a:cubicBezTo>
                <a:close/>
                <a:moveTo>
                  <a:pt x="11" y="44"/>
                </a:moveTo>
                <a:cubicBezTo>
                  <a:pt x="11" y="45"/>
                  <a:pt x="11" y="46"/>
                  <a:pt x="11" y="48"/>
                </a:cubicBezTo>
                <a:cubicBezTo>
                  <a:pt x="11" y="48"/>
                  <a:pt x="12" y="48"/>
                  <a:pt x="12" y="48"/>
                </a:cubicBezTo>
                <a:cubicBezTo>
                  <a:pt x="12" y="48"/>
                  <a:pt x="13" y="48"/>
                  <a:pt x="13" y="48"/>
                </a:cubicBezTo>
                <a:cubicBezTo>
                  <a:pt x="13" y="46"/>
                  <a:pt x="13" y="45"/>
                  <a:pt x="13" y="44"/>
                </a:cubicBezTo>
                <a:cubicBezTo>
                  <a:pt x="13" y="44"/>
                  <a:pt x="12" y="44"/>
                  <a:pt x="12" y="44"/>
                </a:cubicBezTo>
                <a:cubicBezTo>
                  <a:pt x="12" y="44"/>
                  <a:pt x="11" y="44"/>
                  <a:pt x="11" y="44"/>
                </a:cubicBezTo>
                <a:close/>
                <a:moveTo>
                  <a:pt x="11" y="51"/>
                </a:moveTo>
                <a:cubicBezTo>
                  <a:pt x="11" y="52"/>
                  <a:pt x="11" y="53"/>
                  <a:pt x="11" y="55"/>
                </a:cubicBezTo>
                <a:cubicBezTo>
                  <a:pt x="11" y="55"/>
                  <a:pt x="12" y="55"/>
                  <a:pt x="12" y="55"/>
                </a:cubicBezTo>
                <a:cubicBezTo>
                  <a:pt x="12" y="55"/>
                  <a:pt x="13" y="55"/>
                  <a:pt x="13" y="55"/>
                </a:cubicBezTo>
                <a:cubicBezTo>
                  <a:pt x="13" y="53"/>
                  <a:pt x="13" y="52"/>
                  <a:pt x="13" y="51"/>
                </a:cubicBezTo>
                <a:cubicBezTo>
                  <a:pt x="13" y="51"/>
                  <a:pt x="12" y="51"/>
                  <a:pt x="12" y="51"/>
                </a:cubicBezTo>
                <a:cubicBezTo>
                  <a:pt x="12" y="51"/>
                  <a:pt x="11" y="51"/>
                  <a:pt x="1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任意多边形 73"/>
          <p:cNvSpPr/>
          <p:nvPr/>
        </p:nvSpPr>
        <p:spPr>
          <a:xfrm>
            <a:off x="5099206" y="4955313"/>
            <a:ext cx="709642" cy="679233"/>
          </a:xfrm>
          <a:custGeom>
            <a:avLst/>
            <a:gdLst>
              <a:gd name="connsiteX0" fmla="*/ 287709 w 781705"/>
              <a:gd name="connsiteY0" fmla="*/ 0 h 748208"/>
              <a:gd name="connsiteX1" fmla="*/ 336135 w 781705"/>
              <a:gd name="connsiteY1" fmla="*/ 59820 h 748208"/>
              <a:gd name="connsiteX2" fmla="*/ 470019 w 781705"/>
              <a:gd name="connsiteY2" fmla="*/ 39880 h 748208"/>
              <a:gd name="connsiteX3" fmla="*/ 781705 w 781705"/>
              <a:gd name="connsiteY3" fmla="*/ 340232 h 748208"/>
              <a:gd name="connsiteX4" fmla="*/ 755555 w 781705"/>
              <a:gd name="connsiteY4" fmla="*/ 424474 h 748208"/>
              <a:gd name="connsiteX5" fmla="*/ 366820 w 781705"/>
              <a:gd name="connsiteY5" fmla="*/ 743310 h 748208"/>
              <a:gd name="connsiteX6" fmla="*/ 318237 w 781705"/>
              <a:gd name="connsiteY6" fmla="*/ 748208 h 748208"/>
              <a:gd name="connsiteX7" fmla="*/ 2849 w 781705"/>
              <a:gd name="connsiteY7" fmla="*/ 441532 h 748208"/>
              <a:gd name="connsiteX8" fmla="*/ 0 w 781705"/>
              <a:gd name="connsiteY8" fmla="*/ 2848 h 74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1705" h="748208">
                <a:moveTo>
                  <a:pt x="287709" y="0"/>
                </a:moveTo>
                <a:lnTo>
                  <a:pt x="336135" y="59820"/>
                </a:lnTo>
                <a:lnTo>
                  <a:pt x="470019" y="39880"/>
                </a:lnTo>
                <a:lnTo>
                  <a:pt x="781705" y="340232"/>
                </a:lnTo>
                <a:lnTo>
                  <a:pt x="755555" y="424474"/>
                </a:lnTo>
                <a:cubicBezTo>
                  <a:pt x="687242" y="585986"/>
                  <a:pt x="542584" y="707344"/>
                  <a:pt x="366820" y="743310"/>
                </a:cubicBezTo>
                <a:lnTo>
                  <a:pt x="318237" y="748208"/>
                </a:lnTo>
                <a:lnTo>
                  <a:pt x="2849" y="441532"/>
                </a:lnTo>
                <a:cubicBezTo>
                  <a:pt x="1899" y="295304"/>
                  <a:pt x="950" y="149076"/>
                  <a:pt x="0" y="284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7" name="Freeform 391"/>
          <p:cNvSpPr>
            <a:spLocks noChangeAspect="1" noEditPoints="1"/>
          </p:cNvSpPr>
          <p:nvPr/>
        </p:nvSpPr>
        <p:spPr bwMode="auto">
          <a:xfrm>
            <a:off x="5098428" y="4951221"/>
            <a:ext cx="469970" cy="397237"/>
          </a:xfrm>
          <a:custGeom>
            <a:avLst/>
            <a:gdLst>
              <a:gd name="T0" fmla="*/ 39 w 71"/>
              <a:gd name="T1" fmla="*/ 0 h 60"/>
              <a:gd name="T2" fmla="*/ 51 w 71"/>
              <a:gd name="T3" fmla="*/ 42 h 60"/>
              <a:gd name="T4" fmla="*/ 53 w 71"/>
              <a:gd name="T5" fmla="*/ 39 h 60"/>
              <a:gd name="T6" fmla="*/ 43 w 71"/>
              <a:gd name="T7" fmla="*/ 13 h 60"/>
              <a:gd name="T8" fmla="*/ 50 w 71"/>
              <a:gd name="T9" fmla="*/ 6 h 60"/>
              <a:gd name="T10" fmla="*/ 69 w 71"/>
              <a:gd name="T11" fmla="*/ 11 h 60"/>
              <a:gd name="T12" fmla="*/ 57 w 71"/>
              <a:gd name="T13" fmla="*/ 12 h 60"/>
              <a:gd name="T14" fmla="*/ 50 w 71"/>
              <a:gd name="T15" fmla="*/ 10 h 60"/>
              <a:gd name="T16" fmla="*/ 46 w 71"/>
              <a:gd name="T17" fmla="*/ 13 h 60"/>
              <a:gd name="T18" fmla="*/ 56 w 71"/>
              <a:gd name="T19" fmla="*/ 40 h 60"/>
              <a:gd name="T20" fmla="*/ 58 w 71"/>
              <a:gd name="T21" fmla="*/ 39 h 60"/>
              <a:gd name="T22" fmla="*/ 59 w 71"/>
              <a:gd name="T23" fmla="*/ 23 h 60"/>
              <a:gd name="T24" fmla="*/ 64 w 71"/>
              <a:gd name="T25" fmla="*/ 17 h 60"/>
              <a:gd name="T26" fmla="*/ 64 w 71"/>
              <a:gd name="T27" fmla="*/ 28 h 60"/>
              <a:gd name="T28" fmla="*/ 63 w 71"/>
              <a:gd name="T29" fmla="*/ 36 h 60"/>
              <a:gd name="T30" fmla="*/ 56 w 71"/>
              <a:gd name="T31" fmla="*/ 45 h 60"/>
              <a:gd name="T32" fmla="*/ 39 w 71"/>
              <a:gd name="T33" fmla="*/ 50 h 60"/>
              <a:gd name="T34" fmla="*/ 0 w 71"/>
              <a:gd name="T35" fmla="*/ 60 h 60"/>
              <a:gd name="T36" fmla="*/ 8 w 71"/>
              <a:gd name="T37" fmla="*/ 8 h 60"/>
              <a:gd name="T38" fmla="*/ 32 w 71"/>
              <a:gd name="T39" fmla="*/ 22 h 60"/>
              <a:gd name="T40" fmla="*/ 8 w 71"/>
              <a:gd name="T41" fmla="*/ 8 h 60"/>
              <a:gd name="T42" fmla="*/ 10 w 71"/>
              <a:gd name="T43" fmla="*/ 32 h 60"/>
              <a:gd name="T44" fmla="*/ 10 w 71"/>
              <a:gd name="T45" fmla="*/ 50 h 60"/>
              <a:gd name="T46" fmla="*/ 29 w 71"/>
              <a:gd name="T47" fmla="*/ 50 h 60"/>
              <a:gd name="T48" fmla="*/ 29 w 71"/>
              <a:gd name="T49" fmla="*/ 32 h 60"/>
              <a:gd name="T50" fmla="*/ 27 w 71"/>
              <a:gd name="T51" fmla="*/ 41 h 60"/>
              <a:gd name="T52" fmla="*/ 15 w 71"/>
              <a:gd name="T53" fmla="*/ 34 h 60"/>
              <a:gd name="T54" fmla="*/ 15 w 71"/>
              <a:gd name="T55" fmla="*/ 48 h 60"/>
              <a:gd name="T56" fmla="*/ 27 w 71"/>
              <a:gd name="T57" fmla="*/ 41 h 60"/>
              <a:gd name="T58" fmla="*/ 20 w 71"/>
              <a:gd name="T59" fmla="*/ 30 h 60"/>
              <a:gd name="T60" fmla="*/ 9 w 71"/>
              <a:gd name="T61" fmla="*/ 41 h 60"/>
              <a:gd name="T62" fmla="*/ 20 w 71"/>
              <a:gd name="T63" fmla="*/ 51 h 60"/>
              <a:gd name="T64" fmla="*/ 30 w 71"/>
              <a:gd name="T65" fmla="*/ 41 h 60"/>
              <a:gd name="T66" fmla="*/ 39 w 71"/>
              <a:gd name="T67" fmla="*/ 44 h 60"/>
              <a:gd name="T68" fmla="*/ 45 w 71"/>
              <a:gd name="T69" fmla="*/ 46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1" h="60">
                <a:moveTo>
                  <a:pt x="0" y="0"/>
                </a:moveTo>
                <a:cubicBezTo>
                  <a:pt x="39" y="0"/>
                  <a:pt x="39" y="0"/>
                  <a:pt x="39" y="0"/>
                </a:cubicBezTo>
                <a:cubicBezTo>
                  <a:pt x="39" y="39"/>
                  <a:pt x="39" y="39"/>
                  <a:pt x="39" y="39"/>
                </a:cubicBezTo>
                <a:cubicBezTo>
                  <a:pt x="43" y="41"/>
                  <a:pt x="47" y="43"/>
                  <a:pt x="51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2" y="41"/>
                  <a:pt x="53" y="40"/>
                  <a:pt x="53" y="39"/>
                </a:cubicBezTo>
                <a:cubicBezTo>
                  <a:pt x="54" y="34"/>
                  <a:pt x="50" y="28"/>
                  <a:pt x="47" y="23"/>
                </a:cubicBezTo>
                <a:cubicBezTo>
                  <a:pt x="45" y="19"/>
                  <a:pt x="42" y="16"/>
                  <a:pt x="43" y="13"/>
                </a:cubicBezTo>
                <a:cubicBezTo>
                  <a:pt x="43" y="8"/>
                  <a:pt x="47" y="6"/>
                  <a:pt x="50" y="6"/>
                </a:cubicBezTo>
                <a:cubicBezTo>
                  <a:pt x="50" y="6"/>
                  <a:pt x="50" y="6"/>
                  <a:pt x="50" y="6"/>
                </a:cubicBezTo>
                <a:cubicBezTo>
                  <a:pt x="64" y="5"/>
                  <a:pt x="64" y="5"/>
                  <a:pt x="64" y="5"/>
                </a:cubicBezTo>
                <a:cubicBezTo>
                  <a:pt x="67" y="6"/>
                  <a:pt x="69" y="8"/>
                  <a:pt x="69" y="11"/>
                </a:cubicBezTo>
                <a:cubicBezTo>
                  <a:pt x="70" y="11"/>
                  <a:pt x="71" y="11"/>
                  <a:pt x="71" y="11"/>
                </a:cubicBezTo>
                <a:cubicBezTo>
                  <a:pt x="70" y="17"/>
                  <a:pt x="59" y="18"/>
                  <a:pt x="57" y="12"/>
                </a:cubicBezTo>
                <a:cubicBezTo>
                  <a:pt x="57" y="12"/>
                  <a:pt x="58" y="12"/>
                  <a:pt x="59" y="11"/>
                </a:cubicBezTo>
                <a:cubicBezTo>
                  <a:pt x="50" y="10"/>
                  <a:pt x="50" y="10"/>
                  <a:pt x="50" y="10"/>
                </a:cubicBezTo>
                <a:cubicBezTo>
                  <a:pt x="50" y="10"/>
                  <a:pt x="50" y="10"/>
                  <a:pt x="50" y="10"/>
                </a:cubicBezTo>
                <a:cubicBezTo>
                  <a:pt x="48" y="10"/>
                  <a:pt x="47" y="11"/>
                  <a:pt x="46" y="13"/>
                </a:cubicBezTo>
                <a:cubicBezTo>
                  <a:pt x="46" y="15"/>
                  <a:pt x="48" y="18"/>
                  <a:pt x="50" y="21"/>
                </a:cubicBezTo>
                <a:cubicBezTo>
                  <a:pt x="54" y="26"/>
                  <a:pt x="58" y="33"/>
                  <a:pt x="56" y="40"/>
                </a:cubicBezTo>
                <a:cubicBezTo>
                  <a:pt x="56" y="40"/>
                  <a:pt x="56" y="40"/>
                  <a:pt x="56" y="40"/>
                </a:cubicBezTo>
                <a:cubicBezTo>
                  <a:pt x="57" y="40"/>
                  <a:pt x="57" y="39"/>
                  <a:pt x="58" y="39"/>
                </a:cubicBezTo>
                <a:cubicBezTo>
                  <a:pt x="59" y="38"/>
                  <a:pt x="59" y="36"/>
                  <a:pt x="60" y="35"/>
                </a:cubicBezTo>
                <a:cubicBezTo>
                  <a:pt x="59" y="23"/>
                  <a:pt x="59" y="23"/>
                  <a:pt x="59" y="23"/>
                </a:cubicBezTo>
                <a:cubicBezTo>
                  <a:pt x="60" y="21"/>
                  <a:pt x="62" y="20"/>
                  <a:pt x="64" y="19"/>
                </a:cubicBezTo>
                <a:cubicBezTo>
                  <a:pt x="64" y="18"/>
                  <a:pt x="64" y="18"/>
                  <a:pt x="64" y="17"/>
                </a:cubicBezTo>
                <a:cubicBezTo>
                  <a:pt x="70" y="19"/>
                  <a:pt x="70" y="28"/>
                  <a:pt x="65" y="30"/>
                </a:cubicBezTo>
                <a:cubicBezTo>
                  <a:pt x="65" y="29"/>
                  <a:pt x="65" y="29"/>
                  <a:pt x="64" y="28"/>
                </a:cubicBezTo>
                <a:cubicBezTo>
                  <a:pt x="64" y="36"/>
                  <a:pt x="64" y="36"/>
                  <a:pt x="64" y="36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38"/>
                  <a:pt x="62" y="40"/>
                  <a:pt x="61" y="41"/>
                </a:cubicBezTo>
                <a:cubicBezTo>
                  <a:pt x="60" y="43"/>
                  <a:pt x="58" y="44"/>
                  <a:pt x="56" y="45"/>
                </a:cubicBezTo>
                <a:cubicBezTo>
                  <a:pt x="55" y="45"/>
                  <a:pt x="54" y="45"/>
                  <a:pt x="53" y="46"/>
                </a:cubicBezTo>
                <a:cubicBezTo>
                  <a:pt x="49" y="49"/>
                  <a:pt x="43" y="50"/>
                  <a:pt x="39" y="50"/>
                </a:cubicBezTo>
                <a:cubicBezTo>
                  <a:pt x="39" y="60"/>
                  <a:pt x="39" y="60"/>
                  <a:pt x="39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8" y="8"/>
                </a:moveTo>
                <a:cubicBezTo>
                  <a:pt x="8" y="22"/>
                  <a:pt x="8" y="22"/>
                  <a:pt x="8" y="22"/>
                </a:cubicBezTo>
                <a:cubicBezTo>
                  <a:pt x="32" y="22"/>
                  <a:pt x="32" y="22"/>
                  <a:pt x="32" y="22"/>
                </a:cubicBezTo>
                <a:cubicBezTo>
                  <a:pt x="32" y="8"/>
                  <a:pt x="32" y="8"/>
                  <a:pt x="32" y="8"/>
                </a:cubicBezTo>
                <a:cubicBezTo>
                  <a:pt x="8" y="8"/>
                  <a:pt x="8" y="8"/>
                  <a:pt x="8" y="8"/>
                </a:cubicBezTo>
                <a:close/>
                <a:moveTo>
                  <a:pt x="20" y="28"/>
                </a:moveTo>
                <a:cubicBezTo>
                  <a:pt x="16" y="28"/>
                  <a:pt x="13" y="29"/>
                  <a:pt x="10" y="32"/>
                </a:cubicBezTo>
                <a:cubicBezTo>
                  <a:pt x="8" y="34"/>
                  <a:pt x="7" y="37"/>
                  <a:pt x="7" y="41"/>
                </a:cubicBezTo>
                <a:cubicBezTo>
                  <a:pt x="7" y="44"/>
                  <a:pt x="8" y="48"/>
                  <a:pt x="10" y="50"/>
                </a:cubicBezTo>
                <a:cubicBezTo>
                  <a:pt x="13" y="52"/>
                  <a:pt x="16" y="54"/>
                  <a:pt x="20" y="54"/>
                </a:cubicBezTo>
                <a:cubicBezTo>
                  <a:pt x="23" y="54"/>
                  <a:pt x="26" y="52"/>
                  <a:pt x="29" y="50"/>
                </a:cubicBezTo>
                <a:cubicBezTo>
                  <a:pt x="31" y="48"/>
                  <a:pt x="32" y="44"/>
                  <a:pt x="32" y="41"/>
                </a:cubicBezTo>
                <a:cubicBezTo>
                  <a:pt x="32" y="37"/>
                  <a:pt x="31" y="34"/>
                  <a:pt x="29" y="32"/>
                </a:cubicBezTo>
                <a:cubicBezTo>
                  <a:pt x="26" y="29"/>
                  <a:pt x="23" y="28"/>
                  <a:pt x="20" y="28"/>
                </a:cubicBezTo>
                <a:close/>
                <a:moveTo>
                  <a:pt x="27" y="41"/>
                </a:moveTo>
                <a:cubicBezTo>
                  <a:pt x="21" y="37"/>
                  <a:pt x="21" y="37"/>
                  <a:pt x="21" y="37"/>
                </a:cubicBezTo>
                <a:cubicBezTo>
                  <a:pt x="15" y="34"/>
                  <a:pt x="15" y="34"/>
                  <a:pt x="15" y="34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8"/>
                  <a:pt x="15" y="48"/>
                  <a:pt x="15" y="48"/>
                </a:cubicBezTo>
                <a:cubicBezTo>
                  <a:pt x="21" y="44"/>
                  <a:pt x="21" y="44"/>
                  <a:pt x="21" y="44"/>
                </a:cubicBezTo>
                <a:cubicBezTo>
                  <a:pt x="27" y="41"/>
                  <a:pt x="27" y="41"/>
                  <a:pt x="27" y="41"/>
                </a:cubicBezTo>
                <a:close/>
                <a:moveTo>
                  <a:pt x="27" y="33"/>
                </a:moveTo>
                <a:cubicBezTo>
                  <a:pt x="25" y="31"/>
                  <a:pt x="22" y="30"/>
                  <a:pt x="20" y="30"/>
                </a:cubicBezTo>
                <a:cubicBezTo>
                  <a:pt x="17" y="30"/>
                  <a:pt x="14" y="31"/>
                  <a:pt x="12" y="33"/>
                </a:cubicBezTo>
                <a:cubicBezTo>
                  <a:pt x="10" y="35"/>
                  <a:pt x="9" y="38"/>
                  <a:pt x="9" y="41"/>
                </a:cubicBezTo>
                <a:cubicBezTo>
                  <a:pt x="9" y="44"/>
                  <a:pt x="10" y="46"/>
                  <a:pt x="12" y="48"/>
                </a:cubicBezTo>
                <a:cubicBezTo>
                  <a:pt x="14" y="50"/>
                  <a:pt x="17" y="51"/>
                  <a:pt x="20" y="51"/>
                </a:cubicBezTo>
                <a:cubicBezTo>
                  <a:pt x="22" y="51"/>
                  <a:pt x="25" y="50"/>
                  <a:pt x="27" y="48"/>
                </a:cubicBezTo>
                <a:cubicBezTo>
                  <a:pt x="29" y="46"/>
                  <a:pt x="30" y="44"/>
                  <a:pt x="30" y="41"/>
                </a:cubicBezTo>
                <a:cubicBezTo>
                  <a:pt x="30" y="38"/>
                  <a:pt x="29" y="35"/>
                  <a:pt x="27" y="33"/>
                </a:cubicBezTo>
                <a:close/>
                <a:moveTo>
                  <a:pt x="39" y="44"/>
                </a:moveTo>
                <a:cubicBezTo>
                  <a:pt x="39" y="46"/>
                  <a:pt x="39" y="46"/>
                  <a:pt x="39" y="46"/>
                </a:cubicBezTo>
                <a:cubicBezTo>
                  <a:pt x="41" y="46"/>
                  <a:pt x="43" y="46"/>
                  <a:pt x="45" y="46"/>
                </a:cubicBezTo>
                <a:cubicBezTo>
                  <a:pt x="43" y="45"/>
                  <a:pt x="41" y="45"/>
                  <a:pt x="39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任意多边形 74"/>
          <p:cNvSpPr/>
          <p:nvPr/>
        </p:nvSpPr>
        <p:spPr>
          <a:xfrm>
            <a:off x="6589985" y="4887283"/>
            <a:ext cx="742767" cy="732843"/>
          </a:xfrm>
          <a:custGeom>
            <a:avLst/>
            <a:gdLst>
              <a:gd name="connsiteX0" fmla="*/ 412321 w 818193"/>
              <a:gd name="connsiteY0" fmla="*/ 0 h 807262"/>
              <a:gd name="connsiteX1" fmla="*/ 818193 w 818193"/>
              <a:gd name="connsiteY1" fmla="*/ 407912 h 807262"/>
              <a:gd name="connsiteX2" fmla="*/ 789790 w 818193"/>
              <a:gd name="connsiteY2" fmla="*/ 499412 h 807262"/>
              <a:gd name="connsiteX3" fmla="*/ 502419 w 818193"/>
              <a:gd name="connsiteY3" fmla="*/ 786783 h 807262"/>
              <a:gd name="connsiteX4" fmla="*/ 436446 w 818193"/>
              <a:gd name="connsiteY4" fmla="*/ 807262 h 807262"/>
              <a:gd name="connsiteX5" fmla="*/ 176709 w 818193"/>
              <a:gd name="connsiteY5" fmla="*/ 544152 h 807262"/>
              <a:gd name="connsiteX6" fmla="*/ 185124 w 818193"/>
              <a:gd name="connsiteY6" fmla="*/ 451590 h 807262"/>
              <a:gd name="connsiteX7" fmla="*/ 199148 w 818193"/>
              <a:gd name="connsiteY7" fmla="*/ 412322 h 807262"/>
              <a:gd name="connsiteX8" fmla="*/ 0 w 818193"/>
              <a:gd name="connsiteY8" fmla="*/ 207563 h 807262"/>
              <a:gd name="connsiteX9" fmla="*/ 196343 w 818193"/>
              <a:gd name="connsiteY9" fmla="*/ 157075 h 807262"/>
              <a:gd name="connsiteX10" fmla="*/ 286101 w 818193"/>
              <a:gd name="connsiteY10" fmla="*/ 249637 h 807262"/>
              <a:gd name="connsiteX11" fmla="*/ 454395 w 818193"/>
              <a:gd name="connsiteY11" fmla="*/ 277686 h 807262"/>
              <a:gd name="connsiteX12" fmla="*/ 381467 w 818193"/>
              <a:gd name="connsiteY12" fmla="*/ 201954 h 80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193" h="807262">
                <a:moveTo>
                  <a:pt x="412321" y="0"/>
                </a:moveTo>
                <a:lnTo>
                  <a:pt x="818193" y="407912"/>
                </a:lnTo>
                <a:lnTo>
                  <a:pt x="789790" y="499412"/>
                </a:lnTo>
                <a:cubicBezTo>
                  <a:pt x="735139" y="628621"/>
                  <a:pt x="631628" y="732132"/>
                  <a:pt x="502419" y="786783"/>
                </a:cubicBezTo>
                <a:lnTo>
                  <a:pt x="436446" y="807262"/>
                </a:lnTo>
                <a:lnTo>
                  <a:pt x="176709" y="544152"/>
                </a:lnTo>
                <a:lnTo>
                  <a:pt x="185124" y="451590"/>
                </a:lnTo>
                <a:lnTo>
                  <a:pt x="199148" y="412322"/>
                </a:lnTo>
                <a:lnTo>
                  <a:pt x="0" y="207563"/>
                </a:lnTo>
                <a:lnTo>
                  <a:pt x="196343" y="157075"/>
                </a:lnTo>
                <a:lnTo>
                  <a:pt x="286101" y="249637"/>
                </a:lnTo>
                <a:lnTo>
                  <a:pt x="454395" y="277686"/>
                </a:lnTo>
                <a:lnTo>
                  <a:pt x="381467" y="20195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9" name="Freeform 113"/>
          <p:cNvSpPr>
            <a:spLocks noChangeAspect="1" noEditPoints="1"/>
          </p:cNvSpPr>
          <p:nvPr/>
        </p:nvSpPr>
        <p:spPr bwMode="auto">
          <a:xfrm>
            <a:off x="6589925" y="4896251"/>
            <a:ext cx="530693" cy="507177"/>
          </a:xfrm>
          <a:custGeom>
            <a:avLst/>
            <a:gdLst>
              <a:gd name="T0" fmla="*/ 19 w 67"/>
              <a:gd name="T1" fmla="*/ 16 h 64"/>
              <a:gd name="T2" fmla="*/ 22 w 67"/>
              <a:gd name="T3" fmla="*/ 19 h 64"/>
              <a:gd name="T4" fmla="*/ 36 w 67"/>
              <a:gd name="T5" fmla="*/ 38 h 64"/>
              <a:gd name="T6" fmla="*/ 29 w 67"/>
              <a:gd name="T7" fmla="*/ 32 h 64"/>
              <a:gd name="T8" fmla="*/ 62 w 67"/>
              <a:gd name="T9" fmla="*/ 25 h 64"/>
              <a:gd name="T10" fmla="*/ 65 w 67"/>
              <a:gd name="T11" fmla="*/ 30 h 64"/>
              <a:gd name="T12" fmla="*/ 63 w 67"/>
              <a:gd name="T13" fmla="*/ 48 h 64"/>
              <a:gd name="T14" fmla="*/ 63 w 67"/>
              <a:gd name="T15" fmla="*/ 61 h 64"/>
              <a:gd name="T16" fmla="*/ 56 w 67"/>
              <a:gd name="T17" fmla="*/ 64 h 64"/>
              <a:gd name="T18" fmla="*/ 47 w 67"/>
              <a:gd name="T19" fmla="*/ 56 h 64"/>
              <a:gd name="T20" fmla="*/ 33 w 67"/>
              <a:gd name="T21" fmla="*/ 61 h 64"/>
              <a:gd name="T22" fmla="*/ 26 w 67"/>
              <a:gd name="T23" fmla="*/ 64 h 64"/>
              <a:gd name="T24" fmla="*/ 17 w 67"/>
              <a:gd name="T25" fmla="*/ 55 h 64"/>
              <a:gd name="T26" fmla="*/ 19 w 67"/>
              <a:gd name="T27" fmla="*/ 48 h 64"/>
              <a:gd name="T28" fmla="*/ 22 w 67"/>
              <a:gd name="T29" fmla="*/ 46 h 64"/>
              <a:gd name="T30" fmla="*/ 0 w 67"/>
              <a:gd name="T31" fmla="*/ 23 h 64"/>
              <a:gd name="T32" fmla="*/ 37 w 67"/>
              <a:gd name="T33" fmla="*/ 0 h 64"/>
              <a:gd name="T34" fmla="*/ 32 w 67"/>
              <a:gd name="T35" fmla="*/ 11 h 64"/>
              <a:gd name="T36" fmla="*/ 54 w 67"/>
              <a:gd name="T37" fmla="*/ 11 h 64"/>
              <a:gd name="T38" fmla="*/ 48 w 67"/>
              <a:gd name="T39" fmla="*/ 0 h 64"/>
              <a:gd name="T40" fmla="*/ 29 w 67"/>
              <a:gd name="T41" fmla="*/ 42 h 64"/>
              <a:gd name="T42" fmla="*/ 33 w 67"/>
              <a:gd name="T43" fmla="*/ 48 h 64"/>
              <a:gd name="T44" fmla="*/ 36 w 67"/>
              <a:gd name="T45" fmla="*/ 49 h 64"/>
              <a:gd name="T46" fmla="*/ 29 w 67"/>
              <a:gd name="T47" fmla="*/ 42 h 64"/>
              <a:gd name="T48" fmla="*/ 51 w 67"/>
              <a:gd name="T49" fmla="*/ 42 h 64"/>
              <a:gd name="T50" fmla="*/ 54 w 67"/>
              <a:gd name="T51" fmla="*/ 46 h 64"/>
              <a:gd name="T52" fmla="*/ 47 w 67"/>
              <a:gd name="T53" fmla="*/ 42 h 64"/>
              <a:gd name="T54" fmla="*/ 40 w 67"/>
              <a:gd name="T55" fmla="*/ 49 h 64"/>
              <a:gd name="T56" fmla="*/ 47 w 67"/>
              <a:gd name="T57" fmla="*/ 42 h 64"/>
              <a:gd name="T58" fmla="*/ 47 w 67"/>
              <a:gd name="T59" fmla="*/ 38 h 64"/>
              <a:gd name="T60" fmla="*/ 40 w 67"/>
              <a:gd name="T61" fmla="*/ 32 h 64"/>
              <a:gd name="T62" fmla="*/ 51 w 67"/>
              <a:gd name="T63" fmla="*/ 38 h 64"/>
              <a:gd name="T64" fmla="*/ 57 w 67"/>
              <a:gd name="T65" fmla="*/ 32 h 64"/>
              <a:gd name="T66" fmla="*/ 51 w 67"/>
              <a:gd name="T67" fmla="*/ 38 h 64"/>
              <a:gd name="T68" fmla="*/ 56 w 67"/>
              <a:gd name="T69" fmla="*/ 51 h 64"/>
              <a:gd name="T70" fmla="*/ 53 w 67"/>
              <a:gd name="T71" fmla="*/ 52 h 64"/>
              <a:gd name="T72" fmla="*/ 53 w 67"/>
              <a:gd name="T73" fmla="*/ 58 h 64"/>
              <a:gd name="T74" fmla="*/ 59 w 67"/>
              <a:gd name="T75" fmla="*/ 58 h 64"/>
              <a:gd name="T76" fmla="*/ 59 w 67"/>
              <a:gd name="T77" fmla="*/ 52 h 64"/>
              <a:gd name="T78" fmla="*/ 26 w 67"/>
              <a:gd name="T79" fmla="*/ 51 h 64"/>
              <a:gd name="T80" fmla="*/ 23 w 67"/>
              <a:gd name="T81" fmla="*/ 52 h 64"/>
              <a:gd name="T82" fmla="*/ 23 w 67"/>
              <a:gd name="T83" fmla="*/ 58 h 64"/>
              <a:gd name="T84" fmla="*/ 29 w 67"/>
              <a:gd name="T85" fmla="*/ 58 h 64"/>
              <a:gd name="T86" fmla="*/ 29 w 67"/>
              <a:gd name="T87" fmla="*/ 5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7" h="64">
                <a:moveTo>
                  <a:pt x="0" y="16"/>
                </a:moveTo>
                <a:cubicBezTo>
                  <a:pt x="19" y="16"/>
                  <a:pt x="19" y="16"/>
                  <a:pt x="19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9"/>
                  <a:pt x="22" y="19"/>
                  <a:pt x="22" y="19"/>
                </a:cubicBezTo>
                <a:cubicBezTo>
                  <a:pt x="27" y="38"/>
                  <a:pt x="27" y="38"/>
                  <a:pt x="27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2"/>
                  <a:pt x="36" y="32"/>
                  <a:pt x="36" y="32"/>
                </a:cubicBezTo>
                <a:cubicBezTo>
                  <a:pt x="29" y="32"/>
                  <a:pt x="29" y="32"/>
                  <a:pt x="29" y="32"/>
                </a:cubicBezTo>
                <a:cubicBezTo>
                  <a:pt x="28" y="25"/>
                  <a:pt x="28" y="25"/>
                  <a:pt x="28" y="25"/>
                </a:cubicBezTo>
                <a:cubicBezTo>
                  <a:pt x="62" y="25"/>
                  <a:pt x="62" y="25"/>
                  <a:pt x="62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5" y="30"/>
                  <a:pt x="65" y="30"/>
                  <a:pt x="65" y="30"/>
                </a:cubicBezTo>
                <a:cubicBezTo>
                  <a:pt x="61" y="46"/>
                  <a:pt x="61" y="46"/>
                  <a:pt x="61" y="46"/>
                </a:cubicBezTo>
                <a:cubicBezTo>
                  <a:pt x="62" y="47"/>
                  <a:pt x="62" y="47"/>
                  <a:pt x="63" y="48"/>
                </a:cubicBezTo>
                <a:cubicBezTo>
                  <a:pt x="65" y="50"/>
                  <a:pt x="66" y="52"/>
                  <a:pt x="66" y="55"/>
                </a:cubicBezTo>
                <a:cubicBezTo>
                  <a:pt x="66" y="57"/>
                  <a:pt x="65" y="60"/>
                  <a:pt x="63" y="61"/>
                </a:cubicBezTo>
                <a:cubicBezTo>
                  <a:pt x="63" y="61"/>
                  <a:pt x="63" y="61"/>
                  <a:pt x="63" y="61"/>
                </a:cubicBezTo>
                <a:cubicBezTo>
                  <a:pt x="61" y="63"/>
                  <a:pt x="59" y="64"/>
                  <a:pt x="56" y="64"/>
                </a:cubicBezTo>
                <a:cubicBezTo>
                  <a:pt x="54" y="64"/>
                  <a:pt x="51" y="63"/>
                  <a:pt x="50" y="61"/>
                </a:cubicBezTo>
                <a:cubicBezTo>
                  <a:pt x="48" y="60"/>
                  <a:pt x="47" y="58"/>
                  <a:pt x="47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5" y="58"/>
                  <a:pt x="34" y="60"/>
                  <a:pt x="33" y="61"/>
                </a:cubicBezTo>
                <a:cubicBezTo>
                  <a:pt x="33" y="61"/>
                  <a:pt x="33" y="61"/>
                  <a:pt x="33" y="61"/>
                </a:cubicBezTo>
                <a:cubicBezTo>
                  <a:pt x="31" y="63"/>
                  <a:pt x="29" y="64"/>
                  <a:pt x="26" y="64"/>
                </a:cubicBezTo>
                <a:cubicBezTo>
                  <a:pt x="24" y="64"/>
                  <a:pt x="21" y="63"/>
                  <a:pt x="19" y="61"/>
                </a:cubicBezTo>
                <a:cubicBezTo>
                  <a:pt x="18" y="60"/>
                  <a:pt x="17" y="57"/>
                  <a:pt x="17" y="55"/>
                </a:cubicBezTo>
                <a:cubicBezTo>
                  <a:pt x="17" y="52"/>
                  <a:pt x="18" y="50"/>
                  <a:pt x="19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20" y="47"/>
                  <a:pt x="21" y="47"/>
                  <a:pt x="22" y="46"/>
                </a:cubicBezTo>
                <a:cubicBezTo>
                  <a:pt x="16" y="23"/>
                  <a:pt x="16" y="23"/>
                  <a:pt x="16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6"/>
                  <a:pt x="0" y="16"/>
                  <a:pt x="0" y="16"/>
                </a:cubicBezTo>
                <a:close/>
                <a:moveTo>
                  <a:pt x="37" y="0"/>
                </a:moveTo>
                <a:cubicBezTo>
                  <a:pt x="37" y="11"/>
                  <a:pt x="37" y="11"/>
                  <a:pt x="37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43" y="22"/>
                  <a:pt x="43" y="22"/>
                  <a:pt x="43" y="22"/>
                </a:cubicBezTo>
                <a:cubicBezTo>
                  <a:pt x="54" y="11"/>
                  <a:pt x="54" y="11"/>
                  <a:pt x="54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0"/>
                  <a:pt x="48" y="0"/>
                  <a:pt x="48" y="0"/>
                </a:cubicBezTo>
                <a:cubicBezTo>
                  <a:pt x="37" y="0"/>
                  <a:pt x="37" y="0"/>
                  <a:pt x="37" y="0"/>
                </a:cubicBezTo>
                <a:close/>
                <a:moveTo>
                  <a:pt x="29" y="42"/>
                </a:moveTo>
                <a:cubicBezTo>
                  <a:pt x="30" y="46"/>
                  <a:pt x="30" y="46"/>
                  <a:pt x="30" y="46"/>
                </a:cubicBezTo>
                <a:cubicBezTo>
                  <a:pt x="31" y="46"/>
                  <a:pt x="32" y="47"/>
                  <a:pt x="33" y="48"/>
                </a:cubicBezTo>
                <a:cubicBezTo>
                  <a:pt x="33" y="48"/>
                  <a:pt x="33" y="48"/>
                  <a:pt x="33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6" y="42"/>
                  <a:pt x="36" y="42"/>
                  <a:pt x="36" y="42"/>
                </a:cubicBezTo>
                <a:cubicBezTo>
                  <a:pt x="29" y="42"/>
                  <a:pt x="29" y="42"/>
                  <a:pt x="29" y="42"/>
                </a:cubicBezTo>
                <a:close/>
                <a:moveTo>
                  <a:pt x="55" y="42"/>
                </a:moveTo>
                <a:cubicBezTo>
                  <a:pt x="51" y="42"/>
                  <a:pt x="51" y="42"/>
                  <a:pt x="51" y="42"/>
                </a:cubicBezTo>
                <a:cubicBezTo>
                  <a:pt x="51" y="47"/>
                  <a:pt x="51" y="47"/>
                  <a:pt x="51" y="47"/>
                </a:cubicBezTo>
                <a:cubicBezTo>
                  <a:pt x="52" y="46"/>
                  <a:pt x="53" y="46"/>
                  <a:pt x="54" y="46"/>
                </a:cubicBezTo>
                <a:cubicBezTo>
                  <a:pt x="55" y="42"/>
                  <a:pt x="55" y="42"/>
                  <a:pt x="55" y="42"/>
                </a:cubicBezTo>
                <a:close/>
                <a:moveTo>
                  <a:pt x="47" y="42"/>
                </a:moveTo>
                <a:cubicBezTo>
                  <a:pt x="40" y="42"/>
                  <a:pt x="40" y="42"/>
                  <a:pt x="40" y="42"/>
                </a:cubicBezTo>
                <a:cubicBezTo>
                  <a:pt x="40" y="49"/>
                  <a:pt x="40" y="49"/>
                  <a:pt x="40" y="49"/>
                </a:cubicBezTo>
                <a:cubicBezTo>
                  <a:pt x="47" y="49"/>
                  <a:pt x="47" y="49"/>
                  <a:pt x="47" y="49"/>
                </a:cubicBezTo>
                <a:cubicBezTo>
                  <a:pt x="47" y="42"/>
                  <a:pt x="47" y="42"/>
                  <a:pt x="47" y="42"/>
                </a:cubicBezTo>
                <a:close/>
                <a:moveTo>
                  <a:pt x="40" y="38"/>
                </a:moveTo>
                <a:cubicBezTo>
                  <a:pt x="47" y="38"/>
                  <a:pt x="47" y="38"/>
                  <a:pt x="47" y="38"/>
                </a:cubicBezTo>
                <a:cubicBezTo>
                  <a:pt x="47" y="32"/>
                  <a:pt x="47" y="32"/>
                  <a:pt x="47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38"/>
                  <a:pt x="40" y="38"/>
                  <a:pt x="40" y="38"/>
                </a:cubicBezTo>
                <a:close/>
                <a:moveTo>
                  <a:pt x="51" y="38"/>
                </a:moveTo>
                <a:cubicBezTo>
                  <a:pt x="56" y="38"/>
                  <a:pt x="56" y="38"/>
                  <a:pt x="56" y="38"/>
                </a:cubicBezTo>
                <a:cubicBezTo>
                  <a:pt x="57" y="32"/>
                  <a:pt x="57" y="32"/>
                  <a:pt x="57" y="32"/>
                </a:cubicBezTo>
                <a:cubicBezTo>
                  <a:pt x="51" y="32"/>
                  <a:pt x="51" y="32"/>
                  <a:pt x="51" y="32"/>
                </a:cubicBezTo>
                <a:cubicBezTo>
                  <a:pt x="51" y="38"/>
                  <a:pt x="51" y="38"/>
                  <a:pt x="51" y="38"/>
                </a:cubicBezTo>
                <a:close/>
                <a:moveTo>
                  <a:pt x="59" y="52"/>
                </a:moveTo>
                <a:cubicBezTo>
                  <a:pt x="59" y="51"/>
                  <a:pt x="57" y="51"/>
                  <a:pt x="56" y="51"/>
                </a:cubicBezTo>
                <a:cubicBezTo>
                  <a:pt x="55" y="51"/>
                  <a:pt x="54" y="51"/>
                  <a:pt x="53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3"/>
                  <a:pt x="52" y="54"/>
                  <a:pt x="52" y="55"/>
                </a:cubicBezTo>
                <a:cubicBezTo>
                  <a:pt x="52" y="56"/>
                  <a:pt x="53" y="57"/>
                  <a:pt x="53" y="58"/>
                </a:cubicBezTo>
                <a:cubicBezTo>
                  <a:pt x="54" y="58"/>
                  <a:pt x="55" y="59"/>
                  <a:pt x="56" y="59"/>
                </a:cubicBezTo>
                <a:cubicBezTo>
                  <a:pt x="57" y="59"/>
                  <a:pt x="59" y="58"/>
                  <a:pt x="59" y="58"/>
                </a:cubicBezTo>
                <a:cubicBezTo>
                  <a:pt x="60" y="57"/>
                  <a:pt x="60" y="56"/>
                  <a:pt x="60" y="55"/>
                </a:cubicBezTo>
                <a:cubicBezTo>
                  <a:pt x="60" y="54"/>
                  <a:pt x="60" y="53"/>
                  <a:pt x="59" y="52"/>
                </a:cubicBezTo>
                <a:close/>
                <a:moveTo>
                  <a:pt x="29" y="52"/>
                </a:moveTo>
                <a:cubicBezTo>
                  <a:pt x="28" y="51"/>
                  <a:pt x="27" y="51"/>
                  <a:pt x="26" y="51"/>
                </a:cubicBezTo>
                <a:cubicBezTo>
                  <a:pt x="25" y="51"/>
                  <a:pt x="24" y="51"/>
                  <a:pt x="23" y="52"/>
                </a:cubicBezTo>
                <a:cubicBezTo>
                  <a:pt x="23" y="52"/>
                  <a:pt x="23" y="52"/>
                  <a:pt x="23" y="52"/>
                </a:cubicBezTo>
                <a:cubicBezTo>
                  <a:pt x="23" y="53"/>
                  <a:pt x="22" y="54"/>
                  <a:pt x="22" y="55"/>
                </a:cubicBezTo>
                <a:cubicBezTo>
                  <a:pt x="22" y="56"/>
                  <a:pt x="23" y="57"/>
                  <a:pt x="23" y="58"/>
                </a:cubicBezTo>
                <a:cubicBezTo>
                  <a:pt x="24" y="58"/>
                  <a:pt x="25" y="59"/>
                  <a:pt x="26" y="59"/>
                </a:cubicBezTo>
                <a:cubicBezTo>
                  <a:pt x="27" y="59"/>
                  <a:pt x="28" y="58"/>
                  <a:pt x="29" y="58"/>
                </a:cubicBezTo>
                <a:cubicBezTo>
                  <a:pt x="30" y="57"/>
                  <a:pt x="30" y="56"/>
                  <a:pt x="30" y="55"/>
                </a:cubicBezTo>
                <a:cubicBezTo>
                  <a:pt x="30" y="54"/>
                  <a:pt x="30" y="53"/>
                  <a:pt x="29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0" name="任意多边形 75"/>
          <p:cNvSpPr/>
          <p:nvPr/>
        </p:nvSpPr>
        <p:spPr>
          <a:xfrm>
            <a:off x="5841364" y="3527542"/>
            <a:ext cx="736243" cy="794550"/>
          </a:xfrm>
          <a:custGeom>
            <a:avLst/>
            <a:gdLst>
              <a:gd name="connsiteX0" fmla="*/ 381467 w 811007"/>
              <a:gd name="connsiteY0" fmla="*/ 0 h 883649"/>
              <a:gd name="connsiteX1" fmla="*/ 811007 w 811007"/>
              <a:gd name="connsiteY1" fmla="*/ 419643 h 883649"/>
              <a:gd name="connsiteX2" fmla="*/ 807697 w 811007"/>
              <a:gd name="connsiteY2" fmla="*/ 452478 h 883649"/>
              <a:gd name="connsiteX3" fmla="*/ 278668 w 811007"/>
              <a:gd name="connsiteY3" fmla="*/ 883649 h 883649"/>
              <a:gd name="connsiteX4" fmla="*/ 220970 w 811007"/>
              <a:gd name="connsiteY4" fmla="*/ 877833 h 883649"/>
              <a:gd name="connsiteX5" fmla="*/ 0 w 811007"/>
              <a:gd name="connsiteY5" fmla="*/ 659153 h 883649"/>
              <a:gd name="connsiteX6" fmla="*/ 95367 w 811007"/>
              <a:gd name="connsiteY6" fmla="*/ 518908 h 883649"/>
              <a:gd name="connsiteX7" fmla="*/ 42074 w 811007"/>
              <a:gd name="connsiteY7" fmla="*/ 457200 h 883649"/>
              <a:gd name="connsiteX8" fmla="*/ 103782 w 811007"/>
              <a:gd name="connsiteY8" fmla="*/ 398297 h 883649"/>
              <a:gd name="connsiteX9" fmla="*/ 123416 w 811007"/>
              <a:gd name="connsiteY9" fmla="*/ 120611 h 883649"/>
              <a:gd name="connsiteX0-1" fmla="*/ 384271 w 811007"/>
              <a:gd name="connsiteY0-2" fmla="*/ 0 h 875235"/>
              <a:gd name="connsiteX1-3" fmla="*/ 811007 w 811007"/>
              <a:gd name="connsiteY1-4" fmla="*/ 411229 h 875235"/>
              <a:gd name="connsiteX2-5" fmla="*/ 807697 w 811007"/>
              <a:gd name="connsiteY2-6" fmla="*/ 444064 h 875235"/>
              <a:gd name="connsiteX3-7" fmla="*/ 278668 w 811007"/>
              <a:gd name="connsiteY3-8" fmla="*/ 875235 h 875235"/>
              <a:gd name="connsiteX4-9" fmla="*/ 220970 w 811007"/>
              <a:gd name="connsiteY4-10" fmla="*/ 869419 h 875235"/>
              <a:gd name="connsiteX5-11" fmla="*/ 0 w 811007"/>
              <a:gd name="connsiteY5-12" fmla="*/ 650739 h 875235"/>
              <a:gd name="connsiteX6-13" fmla="*/ 95367 w 811007"/>
              <a:gd name="connsiteY6-14" fmla="*/ 510494 h 875235"/>
              <a:gd name="connsiteX7-15" fmla="*/ 42074 w 811007"/>
              <a:gd name="connsiteY7-16" fmla="*/ 448786 h 875235"/>
              <a:gd name="connsiteX8-17" fmla="*/ 103782 w 811007"/>
              <a:gd name="connsiteY8-18" fmla="*/ 389883 h 875235"/>
              <a:gd name="connsiteX9-19" fmla="*/ 123416 w 811007"/>
              <a:gd name="connsiteY9-20" fmla="*/ 112197 h 875235"/>
              <a:gd name="connsiteX10" fmla="*/ 384271 w 811007"/>
              <a:gd name="connsiteY10" fmla="*/ 0 h 8752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" y="connsiteY10"/>
              </a:cxn>
            </a:cxnLst>
            <a:rect l="l" t="t" r="r" b="b"/>
            <a:pathLst>
              <a:path w="811007" h="875235">
                <a:moveTo>
                  <a:pt x="384271" y="0"/>
                </a:moveTo>
                <a:lnTo>
                  <a:pt x="811007" y="411229"/>
                </a:lnTo>
                <a:lnTo>
                  <a:pt x="807697" y="444064"/>
                </a:lnTo>
                <a:cubicBezTo>
                  <a:pt x="757344" y="690133"/>
                  <a:pt x="539623" y="875235"/>
                  <a:pt x="278668" y="875235"/>
                </a:cubicBezTo>
                <a:lnTo>
                  <a:pt x="220970" y="869419"/>
                </a:lnTo>
                <a:lnTo>
                  <a:pt x="0" y="650739"/>
                </a:lnTo>
                <a:lnTo>
                  <a:pt x="95367" y="510494"/>
                </a:lnTo>
                <a:lnTo>
                  <a:pt x="42074" y="448786"/>
                </a:lnTo>
                <a:lnTo>
                  <a:pt x="103782" y="389883"/>
                </a:lnTo>
                <a:lnTo>
                  <a:pt x="123416" y="112197"/>
                </a:lnTo>
                <a:cubicBezTo>
                  <a:pt x="209433" y="71993"/>
                  <a:pt x="298254" y="40204"/>
                  <a:pt x="384271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Freeform 131"/>
          <p:cNvSpPr>
            <a:spLocks noChangeAspect="1" noEditPoints="1"/>
          </p:cNvSpPr>
          <p:nvPr/>
        </p:nvSpPr>
        <p:spPr bwMode="auto">
          <a:xfrm>
            <a:off x="5836977" y="3488719"/>
            <a:ext cx="514731" cy="686307"/>
          </a:xfrm>
          <a:custGeom>
            <a:avLst/>
            <a:gdLst>
              <a:gd name="T0" fmla="*/ 26 w 52"/>
              <a:gd name="T1" fmla="*/ 41 h 69"/>
              <a:gd name="T2" fmla="*/ 27 w 52"/>
              <a:gd name="T3" fmla="*/ 41 h 69"/>
              <a:gd name="T4" fmla="*/ 37 w 52"/>
              <a:gd name="T5" fmla="*/ 25 h 69"/>
              <a:gd name="T6" fmla="*/ 16 w 52"/>
              <a:gd name="T7" fmla="*/ 18 h 69"/>
              <a:gd name="T8" fmla="*/ 13 w 52"/>
              <a:gd name="T9" fmla="*/ 46 h 69"/>
              <a:gd name="T10" fmla="*/ 51 w 52"/>
              <a:gd name="T11" fmla="*/ 52 h 69"/>
              <a:gd name="T12" fmla="*/ 0 w 52"/>
              <a:gd name="T13" fmla="*/ 63 h 69"/>
              <a:gd name="T14" fmla="*/ 13 w 52"/>
              <a:gd name="T15" fmla="*/ 46 h 69"/>
              <a:gd name="T16" fmla="*/ 26 w 52"/>
              <a:gd name="T17" fmla="*/ 36 h 69"/>
              <a:gd name="T18" fmla="*/ 29 w 52"/>
              <a:gd name="T19" fmla="*/ 35 h 69"/>
              <a:gd name="T20" fmla="*/ 23 w 52"/>
              <a:gd name="T21" fmla="*/ 35 h 69"/>
              <a:gd name="T22" fmla="*/ 29 w 52"/>
              <a:gd name="T23" fmla="*/ 25 h 69"/>
              <a:gd name="T24" fmla="*/ 33 w 52"/>
              <a:gd name="T25" fmla="*/ 26 h 69"/>
              <a:gd name="T26" fmla="*/ 29 w 52"/>
              <a:gd name="T27" fmla="*/ 26 h 69"/>
              <a:gd name="T28" fmla="*/ 34 w 52"/>
              <a:gd name="T29" fmla="*/ 25 h 69"/>
              <a:gd name="T30" fmla="*/ 28 w 52"/>
              <a:gd name="T31" fmla="*/ 25 h 69"/>
              <a:gd name="T32" fmla="*/ 31 w 52"/>
              <a:gd name="T33" fmla="*/ 23 h 69"/>
              <a:gd name="T34" fmla="*/ 34 w 52"/>
              <a:gd name="T35" fmla="*/ 25 h 69"/>
              <a:gd name="T36" fmla="*/ 23 w 52"/>
              <a:gd name="T37" fmla="*/ 26 h 69"/>
              <a:gd name="T38" fmla="*/ 20 w 52"/>
              <a:gd name="T39" fmla="*/ 26 h 69"/>
              <a:gd name="T40" fmla="*/ 23 w 52"/>
              <a:gd name="T41" fmla="*/ 25 h 69"/>
              <a:gd name="T42" fmla="*/ 22 w 52"/>
              <a:gd name="T43" fmla="*/ 23 h 69"/>
              <a:gd name="T44" fmla="*/ 24 w 52"/>
              <a:gd name="T45" fmla="*/ 25 h 69"/>
              <a:gd name="T46" fmla="*/ 19 w 52"/>
              <a:gd name="T47" fmla="*/ 25 h 69"/>
              <a:gd name="T48" fmla="*/ 25 w 52"/>
              <a:gd name="T49" fmla="*/ 30 h 69"/>
              <a:gd name="T50" fmla="*/ 27 w 52"/>
              <a:gd name="T51" fmla="*/ 31 h 69"/>
              <a:gd name="T52" fmla="*/ 32 w 52"/>
              <a:gd name="T53" fmla="*/ 41 h 69"/>
              <a:gd name="T54" fmla="*/ 28 w 52"/>
              <a:gd name="T55" fmla="*/ 44 h 69"/>
              <a:gd name="T56" fmla="*/ 25 w 52"/>
              <a:gd name="T57" fmla="*/ 44 h 69"/>
              <a:gd name="T58" fmla="*/ 19 w 52"/>
              <a:gd name="T59" fmla="*/ 44 h 69"/>
              <a:gd name="T60" fmla="*/ 17 w 52"/>
              <a:gd name="T61" fmla="*/ 44 h 69"/>
              <a:gd name="T62" fmla="*/ 12 w 52"/>
              <a:gd name="T63" fmla="*/ 42 h 69"/>
              <a:gd name="T64" fmla="*/ 10 w 52"/>
              <a:gd name="T65" fmla="*/ 20 h 69"/>
              <a:gd name="T66" fmla="*/ 41 w 52"/>
              <a:gd name="T67" fmla="*/ 9 h 69"/>
              <a:gd name="T68" fmla="*/ 49 w 52"/>
              <a:gd name="T69" fmla="*/ 46 h 69"/>
              <a:gd name="T70" fmla="*/ 39 w 52"/>
              <a:gd name="T71" fmla="*/ 42 h 69"/>
              <a:gd name="T72" fmla="*/ 35 w 52"/>
              <a:gd name="T73" fmla="*/ 44 h 69"/>
              <a:gd name="T74" fmla="*/ 32 w 52"/>
              <a:gd name="T75" fmla="*/ 4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2" h="69">
                <a:moveTo>
                  <a:pt x="14" y="23"/>
                </a:moveTo>
                <a:cubicBezTo>
                  <a:pt x="16" y="31"/>
                  <a:pt x="18" y="39"/>
                  <a:pt x="26" y="41"/>
                </a:cubicBezTo>
                <a:cubicBezTo>
                  <a:pt x="26" y="41"/>
                  <a:pt x="26" y="41"/>
                  <a:pt x="26" y="41"/>
                </a:cubicBezTo>
                <a:cubicBezTo>
                  <a:pt x="27" y="41"/>
                  <a:pt x="26" y="41"/>
                  <a:pt x="27" y="41"/>
                </a:cubicBezTo>
                <a:cubicBezTo>
                  <a:pt x="27" y="41"/>
                  <a:pt x="27" y="41"/>
                  <a:pt x="27" y="41"/>
                </a:cubicBezTo>
                <a:cubicBezTo>
                  <a:pt x="33" y="38"/>
                  <a:pt x="36" y="32"/>
                  <a:pt x="37" y="25"/>
                </a:cubicBezTo>
                <a:cubicBezTo>
                  <a:pt x="36" y="20"/>
                  <a:pt x="36" y="20"/>
                  <a:pt x="36" y="20"/>
                </a:cubicBezTo>
                <a:cubicBezTo>
                  <a:pt x="33" y="21"/>
                  <a:pt x="21" y="23"/>
                  <a:pt x="16" y="18"/>
                </a:cubicBezTo>
                <a:cubicBezTo>
                  <a:pt x="15" y="20"/>
                  <a:pt x="15" y="21"/>
                  <a:pt x="14" y="23"/>
                </a:cubicBezTo>
                <a:close/>
                <a:moveTo>
                  <a:pt x="13" y="46"/>
                </a:moveTo>
                <a:cubicBezTo>
                  <a:pt x="19" y="55"/>
                  <a:pt x="32" y="55"/>
                  <a:pt x="38" y="46"/>
                </a:cubicBezTo>
                <a:cubicBezTo>
                  <a:pt x="43" y="47"/>
                  <a:pt x="47" y="49"/>
                  <a:pt x="51" y="52"/>
                </a:cubicBezTo>
                <a:cubicBezTo>
                  <a:pt x="51" y="55"/>
                  <a:pt x="52" y="59"/>
                  <a:pt x="52" y="63"/>
                </a:cubicBezTo>
                <a:cubicBezTo>
                  <a:pt x="37" y="69"/>
                  <a:pt x="15" y="69"/>
                  <a:pt x="0" y="63"/>
                </a:cubicBezTo>
                <a:cubicBezTo>
                  <a:pt x="0" y="59"/>
                  <a:pt x="0" y="55"/>
                  <a:pt x="1" y="52"/>
                </a:cubicBezTo>
                <a:cubicBezTo>
                  <a:pt x="4" y="49"/>
                  <a:pt x="9" y="47"/>
                  <a:pt x="13" y="46"/>
                </a:cubicBezTo>
                <a:close/>
                <a:moveTo>
                  <a:pt x="24" y="35"/>
                </a:moveTo>
                <a:cubicBezTo>
                  <a:pt x="24" y="36"/>
                  <a:pt x="25" y="36"/>
                  <a:pt x="26" y="36"/>
                </a:cubicBezTo>
                <a:cubicBezTo>
                  <a:pt x="27" y="36"/>
                  <a:pt x="28" y="35"/>
                  <a:pt x="29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8" y="36"/>
                  <a:pt x="27" y="37"/>
                  <a:pt x="26" y="37"/>
                </a:cubicBezTo>
                <a:cubicBezTo>
                  <a:pt x="25" y="37"/>
                  <a:pt x="24" y="36"/>
                  <a:pt x="23" y="35"/>
                </a:cubicBezTo>
                <a:cubicBezTo>
                  <a:pt x="24" y="35"/>
                  <a:pt x="24" y="35"/>
                  <a:pt x="24" y="35"/>
                </a:cubicBezTo>
                <a:close/>
                <a:moveTo>
                  <a:pt x="29" y="25"/>
                </a:moveTo>
                <a:cubicBezTo>
                  <a:pt x="33" y="25"/>
                  <a:pt x="33" y="25"/>
                  <a:pt x="33" y="25"/>
                </a:cubicBezTo>
                <a:cubicBezTo>
                  <a:pt x="33" y="26"/>
                  <a:pt x="33" y="26"/>
                  <a:pt x="33" y="26"/>
                </a:cubicBezTo>
                <a:cubicBezTo>
                  <a:pt x="33" y="27"/>
                  <a:pt x="32" y="28"/>
                  <a:pt x="31" y="28"/>
                </a:cubicBezTo>
                <a:cubicBezTo>
                  <a:pt x="30" y="28"/>
                  <a:pt x="29" y="27"/>
                  <a:pt x="29" y="26"/>
                </a:cubicBezTo>
                <a:cubicBezTo>
                  <a:pt x="29" y="26"/>
                  <a:pt x="29" y="26"/>
                  <a:pt x="29" y="25"/>
                </a:cubicBezTo>
                <a:close/>
                <a:moveTo>
                  <a:pt x="34" y="25"/>
                </a:moveTo>
                <a:cubicBezTo>
                  <a:pt x="33" y="24"/>
                  <a:pt x="32" y="24"/>
                  <a:pt x="31" y="24"/>
                </a:cubicBezTo>
                <a:cubicBezTo>
                  <a:pt x="30" y="24"/>
                  <a:pt x="29" y="25"/>
                  <a:pt x="28" y="25"/>
                </a:cubicBezTo>
                <a:cubicBezTo>
                  <a:pt x="28" y="24"/>
                  <a:pt x="28" y="24"/>
                  <a:pt x="28" y="24"/>
                </a:cubicBezTo>
                <a:cubicBezTo>
                  <a:pt x="29" y="24"/>
                  <a:pt x="30" y="23"/>
                  <a:pt x="31" y="23"/>
                </a:cubicBezTo>
                <a:cubicBezTo>
                  <a:pt x="32" y="23"/>
                  <a:pt x="33" y="23"/>
                  <a:pt x="34" y="24"/>
                </a:cubicBezTo>
                <a:cubicBezTo>
                  <a:pt x="34" y="25"/>
                  <a:pt x="34" y="25"/>
                  <a:pt x="34" y="25"/>
                </a:cubicBezTo>
                <a:close/>
                <a:moveTo>
                  <a:pt x="23" y="25"/>
                </a:moveTo>
                <a:cubicBezTo>
                  <a:pt x="23" y="26"/>
                  <a:pt x="23" y="26"/>
                  <a:pt x="23" y="26"/>
                </a:cubicBezTo>
                <a:cubicBezTo>
                  <a:pt x="23" y="27"/>
                  <a:pt x="22" y="28"/>
                  <a:pt x="21" y="28"/>
                </a:cubicBezTo>
                <a:cubicBezTo>
                  <a:pt x="21" y="28"/>
                  <a:pt x="20" y="27"/>
                  <a:pt x="20" y="26"/>
                </a:cubicBezTo>
                <a:cubicBezTo>
                  <a:pt x="20" y="26"/>
                  <a:pt x="20" y="26"/>
                  <a:pt x="20" y="25"/>
                </a:cubicBezTo>
                <a:cubicBezTo>
                  <a:pt x="23" y="25"/>
                  <a:pt x="23" y="25"/>
                  <a:pt x="23" y="25"/>
                </a:cubicBezTo>
                <a:close/>
                <a:moveTo>
                  <a:pt x="18" y="24"/>
                </a:moveTo>
                <a:cubicBezTo>
                  <a:pt x="20" y="23"/>
                  <a:pt x="21" y="23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24" y="25"/>
                  <a:pt x="24" y="25"/>
                  <a:pt x="24" y="25"/>
                </a:cubicBezTo>
                <a:cubicBezTo>
                  <a:pt x="23" y="25"/>
                  <a:pt x="23" y="24"/>
                  <a:pt x="22" y="24"/>
                </a:cubicBezTo>
                <a:cubicBezTo>
                  <a:pt x="21" y="24"/>
                  <a:pt x="20" y="24"/>
                  <a:pt x="19" y="25"/>
                </a:cubicBezTo>
                <a:cubicBezTo>
                  <a:pt x="18" y="24"/>
                  <a:pt x="18" y="24"/>
                  <a:pt x="18" y="24"/>
                </a:cubicBezTo>
                <a:close/>
                <a:moveTo>
                  <a:pt x="25" y="30"/>
                </a:moveTo>
                <a:cubicBezTo>
                  <a:pt x="28" y="30"/>
                  <a:pt x="28" y="30"/>
                  <a:pt x="28" y="30"/>
                </a:cubicBezTo>
                <a:cubicBezTo>
                  <a:pt x="28" y="30"/>
                  <a:pt x="27" y="31"/>
                  <a:pt x="27" y="31"/>
                </a:cubicBezTo>
                <a:cubicBezTo>
                  <a:pt x="26" y="31"/>
                  <a:pt x="25" y="30"/>
                  <a:pt x="25" y="30"/>
                </a:cubicBezTo>
                <a:close/>
                <a:moveTo>
                  <a:pt x="32" y="41"/>
                </a:moveTo>
                <a:cubicBezTo>
                  <a:pt x="31" y="42"/>
                  <a:pt x="29" y="43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3" y="43"/>
                  <a:pt x="21" y="42"/>
                  <a:pt x="20" y="41"/>
                </a:cubicBezTo>
                <a:cubicBezTo>
                  <a:pt x="19" y="44"/>
                  <a:pt x="19" y="44"/>
                  <a:pt x="19" y="44"/>
                </a:cubicBezTo>
                <a:cubicBezTo>
                  <a:pt x="17" y="45"/>
                  <a:pt x="17" y="45"/>
                  <a:pt x="17" y="45"/>
                </a:cubicBezTo>
                <a:cubicBezTo>
                  <a:pt x="17" y="44"/>
                  <a:pt x="17" y="44"/>
                  <a:pt x="17" y="44"/>
                </a:cubicBezTo>
                <a:cubicBezTo>
                  <a:pt x="15" y="41"/>
                  <a:pt x="15" y="41"/>
                  <a:pt x="15" y="41"/>
                </a:cubicBezTo>
                <a:cubicBezTo>
                  <a:pt x="12" y="42"/>
                  <a:pt x="12" y="42"/>
                  <a:pt x="12" y="42"/>
                </a:cubicBezTo>
                <a:cubicBezTo>
                  <a:pt x="10" y="43"/>
                  <a:pt x="7" y="44"/>
                  <a:pt x="4" y="45"/>
                </a:cubicBezTo>
                <a:cubicBezTo>
                  <a:pt x="8" y="36"/>
                  <a:pt x="9" y="31"/>
                  <a:pt x="10" y="20"/>
                </a:cubicBezTo>
                <a:cubicBezTo>
                  <a:pt x="10" y="13"/>
                  <a:pt x="9" y="7"/>
                  <a:pt x="18" y="5"/>
                </a:cubicBezTo>
                <a:cubicBezTo>
                  <a:pt x="28" y="0"/>
                  <a:pt x="37" y="2"/>
                  <a:pt x="41" y="9"/>
                </a:cubicBezTo>
                <a:cubicBezTo>
                  <a:pt x="44" y="16"/>
                  <a:pt x="42" y="29"/>
                  <a:pt x="45" y="37"/>
                </a:cubicBezTo>
                <a:cubicBezTo>
                  <a:pt x="46" y="43"/>
                  <a:pt x="49" y="46"/>
                  <a:pt x="49" y="46"/>
                </a:cubicBezTo>
                <a:cubicBezTo>
                  <a:pt x="49" y="46"/>
                  <a:pt x="49" y="46"/>
                  <a:pt x="49" y="46"/>
                </a:cubicBezTo>
                <a:cubicBezTo>
                  <a:pt x="46" y="45"/>
                  <a:pt x="43" y="43"/>
                  <a:pt x="39" y="42"/>
                </a:cubicBezTo>
                <a:cubicBezTo>
                  <a:pt x="36" y="41"/>
                  <a:pt x="36" y="41"/>
                  <a:pt x="36" y="41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44"/>
                  <a:pt x="35" y="44"/>
                  <a:pt x="35" y="44"/>
                </a:cubicBezTo>
                <a:cubicBezTo>
                  <a:pt x="32" y="44"/>
                  <a:pt x="32" y="44"/>
                  <a:pt x="32" y="44"/>
                </a:cubicBezTo>
                <a:lnTo>
                  <a:pt x="32" y="4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2" name="任意多边形 76"/>
          <p:cNvSpPr/>
          <p:nvPr/>
        </p:nvSpPr>
        <p:spPr>
          <a:xfrm>
            <a:off x="7446263" y="3615753"/>
            <a:ext cx="636988" cy="696028"/>
          </a:xfrm>
          <a:custGeom>
            <a:avLst/>
            <a:gdLst>
              <a:gd name="connsiteX0" fmla="*/ 303942 w 701673"/>
              <a:gd name="connsiteY0" fmla="*/ 0 h 766708"/>
              <a:gd name="connsiteX1" fmla="*/ 701673 w 701673"/>
              <a:gd name="connsiteY1" fmla="*/ 393773 h 766708"/>
              <a:gd name="connsiteX2" fmla="*/ 684759 w 701673"/>
              <a:gd name="connsiteY2" fmla="*/ 448259 h 766708"/>
              <a:gd name="connsiteX3" fmla="*/ 397388 w 701673"/>
              <a:gd name="connsiteY3" fmla="*/ 735630 h 766708"/>
              <a:gd name="connsiteX4" fmla="*/ 297272 w 701673"/>
              <a:gd name="connsiteY4" fmla="*/ 766708 h 766708"/>
              <a:gd name="connsiteX5" fmla="*/ 0 w 701673"/>
              <a:gd name="connsiteY5" fmla="*/ 471366 h 766708"/>
              <a:gd name="connsiteX6" fmla="*/ 15455 w 701673"/>
              <a:gd name="connsiteY6" fmla="*/ 18030 h 7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673" h="766708">
                <a:moveTo>
                  <a:pt x="303942" y="0"/>
                </a:moveTo>
                <a:lnTo>
                  <a:pt x="701673" y="393773"/>
                </a:lnTo>
                <a:lnTo>
                  <a:pt x="684759" y="448259"/>
                </a:lnTo>
                <a:cubicBezTo>
                  <a:pt x="630108" y="577468"/>
                  <a:pt x="526597" y="680979"/>
                  <a:pt x="397388" y="735630"/>
                </a:cubicBezTo>
                <a:lnTo>
                  <a:pt x="297272" y="766708"/>
                </a:lnTo>
                <a:lnTo>
                  <a:pt x="0" y="471366"/>
                </a:lnTo>
                <a:lnTo>
                  <a:pt x="15455" y="1803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Freeform 122"/>
          <p:cNvSpPr>
            <a:spLocks noChangeAspect="1" noEditPoints="1"/>
          </p:cNvSpPr>
          <p:nvPr/>
        </p:nvSpPr>
        <p:spPr bwMode="auto">
          <a:xfrm>
            <a:off x="7438562" y="3613670"/>
            <a:ext cx="355277" cy="436405"/>
          </a:xfrm>
          <a:custGeom>
            <a:avLst/>
            <a:gdLst>
              <a:gd name="T0" fmla="*/ 6 w 54"/>
              <a:gd name="T1" fmla="*/ 56 h 66"/>
              <a:gd name="T2" fmla="*/ 39 w 54"/>
              <a:gd name="T3" fmla="*/ 52 h 66"/>
              <a:gd name="T4" fmla="*/ 40 w 54"/>
              <a:gd name="T5" fmla="*/ 47 h 66"/>
              <a:gd name="T6" fmla="*/ 45 w 54"/>
              <a:gd name="T7" fmla="*/ 64 h 66"/>
              <a:gd name="T8" fmla="*/ 2 w 54"/>
              <a:gd name="T9" fmla="*/ 66 h 66"/>
              <a:gd name="T10" fmla="*/ 0 w 54"/>
              <a:gd name="T11" fmla="*/ 3 h 66"/>
              <a:gd name="T12" fmla="*/ 2 w 54"/>
              <a:gd name="T13" fmla="*/ 0 h 66"/>
              <a:gd name="T14" fmla="*/ 45 w 54"/>
              <a:gd name="T15" fmla="*/ 3 h 66"/>
              <a:gd name="T16" fmla="*/ 39 w 54"/>
              <a:gd name="T17" fmla="*/ 11 h 66"/>
              <a:gd name="T18" fmla="*/ 6 w 54"/>
              <a:gd name="T19" fmla="*/ 6 h 66"/>
              <a:gd name="T20" fmla="*/ 22 w 54"/>
              <a:gd name="T21" fmla="*/ 22 h 66"/>
              <a:gd name="T22" fmla="*/ 52 w 54"/>
              <a:gd name="T23" fmla="*/ 22 h 66"/>
              <a:gd name="T24" fmla="*/ 23 w 54"/>
              <a:gd name="T25" fmla="*/ 22 h 66"/>
              <a:gd name="T26" fmla="*/ 19 w 54"/>
              <a:gd name="T27" fmla="*/ 34 h 66"/>
              <a:gd name="T28" fmla="*/ 20 w 54"/>
              <a:gd name="T29" fmla="*/ 38 h 66"/>
              <a:gd name="T30" fmla="*/ 13 w 54"/>
              <a:gd name="T31" fmla="*/ 40 h 66"/>
              <a:gd name="T32" fmla="*/ 20 w 54"/>
              <a:gd name="T33" fmla="*/ 41 h 66"/>
              <a:gd name="T34" fmla="*/ 20 w 54"/>
              <a:gd name="T35" fmla="*/ 24 h 66"/>
              <a:gd name="T36" fmla="*/ 20 w 54"/>
              <a:gd name="T37" fmla="*/ 31 h 66"/>
              <a:gd name="T38" fmla="*/ 17 w 54"/>
              <a:gd name="T39" fmla="*/ 46 h 66"/>
              <a:gd name="T40" fmla="*/ 37 w 54"/>
              <a:gd name="T41" fmla="*/ 48 h 66"/>
              <a:gd name="T42" fmla="*/ 17 w 54"/>
              <a:gd name="T43" fmla="*/ 46 h 66"/>
              <a:gd name="T44" fmla="*/ 26 w 54"/>
              <a:gd name="T45" fmla="*/ 17 h 66"/>
              <a:gd name="T46" fmla="*/ 15 w 54"/>
              <a:gd name="T47" fmla="*/ 20 h 66"/>
              <a:gd name="T48" fmla="*/ 36 w 54"/>
              <a:gd name="T49" fmla="*/ 17 h 66"/>
              <a:gd name="T50" fmla="*/ 44 w 54"/>
              <a:gd name="T51" fmla="*/ 15 h 66"/>
              <a:gd name="T52" fmla="*/ 54 w 54"/>
              <a:gd name="T53" fmla="*/ 24 h 66"/>
              <a:gd name="T54" fmla="*/ 54 w 54"/>
              <a:gd name="T55" fmla="*/ 41 h 66"/>
              <a:gd name="T56" fmla="*/ 54 w 54"/>
              <a:gd name="T57" fmla="*/ 24 h 66"/>
              <a:gd name="T58" fmla="*/ 52 w 54"/>
              <a:gd name="T59" fmla="*/ 43 h 66"/>
              <a:gd name="T60" fmla="*/ 38 w 54"/>
              <a:gd name="T61" fmla="*/ 36 h 66"/>
              <a:gd name="T62" fmla="*/ 36 w 54"/>
              <a:gd name="T63" fmla="*/ 36 h 66"/>
              <a:gd name="T64" fmla="*/ 23 w 54"/>
              <a:gd name="T65" fmla="*/ 43 h 66"/>
              <a:gd name="T66" fmla="*/ 51 w 54"/>
              <a:gd name="T67" fmla="*/ 43 h 66"/>
              <a:gd name="T68" fmla="*/ 18 w 54"/>
              <a:gd name="T69" fmla="*/ 60 h 66"/>
              <a:gd name="T70" fmla="*/ 17 w 54"/>
              <a:gd name="T71" fmla="*/ 62 h 66"/>
              <a:gd name="T72" fmla="*/ 27 w 54"/>
              <a:gd name="T73" fmla="*/ 63 h 66"/>
              <a:gd name="T74" fmla="*/ 28 w 54"/>
              <a:gd name="T75" fmla="*/ 61 h 66"/>
              <a:gd name="T76" fmla="*/ 18 w 54"/>
              <a:gd name="T77" fmla="*/ 6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4" h="66">
                <a:moveTo>
                  <a:pt x="6" y="6"/>
                </a:moveTo>
                <a:cubicBezTo>
                  <a:pt x="6" y="56"/>
                  <a:pt x="6" y="56"/>
                  <a:pt x="6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2"/>
                  <a:pt x="39" y="52"/>
                  <a:pt x="39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0" y="47"/>
                  <a:pt x="40" y="47"/>
                  <a:pt x="40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64"/>
                  <a:pt x="45" y="64"/>
                  <a:pt x="45" y="64"/>
                </a:cubicBezTo>
                <a:cubicBezTo>
                  <a:pt x="45" y="65"/>
                  <a:pt x="44" y="66"/>
                  <a:pt x="42" y="66"/>
                </a:cubicBezTo>
                <a:cubicBezTo>
                  <a:pt x="2" y="66"/>
                  <a:pt x="2" y="66"/>
                  <a:pt x="2" y="66"/>
                </a:cubicBezTo>
                <a:cubicBezTo>
                  <a:pt x="1" y="66"/>
                  <a:pt x="0" y="65"/>
                  <a:pt x="0" y="64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4" y="0"/>
                  <a:pt x="45" y="1"/>
                  <a:pt x="45" y="3"/>
                </a:cubicBezTo>
                <a:cubicBezTo>
                  <a:pt x="45" y="11"/>
                  <a:pt x="45" y="11"/>
                  <a:pt x="45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6"/>
                  <a:pt x="39" y="6"/>
                  <a:pt x="39" y="6"/>
                </a:cubicBezTo>
                <a:cubicBezTo>
                  <a:pt x="6" y="6"/>
                  <a:pt x="6" y="6"/>
                  <a:pt x="6" y="6"/>
                </a:cubicBezTo>
                <a:close/>
                <a:moveTo>
                  <a:pt x="23" y="22"/>
                </a:moveTo>
                <a:cubicBezTo>
                  <a:pt x="23" y="22"/>
                  <a:pt x="22" y="22"/>
                  <a:pt x="22" y="22"/>
                </a:cubicBezTo>
                <a:cubicBezTo>
                  <a:pt x="37" y="33"/>
                  <a:pt x="37" y="33"/>
                  <a:pt x="37" y="33"/>
                </a:cubicBezTo>
                <a:cubicBezTo>
                  <a:pt x="52" y="22"/>
                  <a:pt x="52" y="22"/>
                  <a:pt x="52" y="22"/>
                </a:cubicBezTo>
                <a:cubicBezTo>
                  <a:pt x="52" y="22"/>
                  <a:pt x="52" y="22"/>
                  <a:pt x="51" y="22"/>
                </a:cubicBezTo>
                <a:cubicBezTo>
                  <a:pt x="23" y="22"/>
                  <a:pt x="23" y="22"/>
                  <a:pt x="23" y="22"/>
                </a:cubicBezTo>
                <a:close/>
                <a:moveTo>
                  <a:pt x="18" y="31"/>
                </a:moveTo>
                <a:cubicBezTo>
                  <a:pt x="19" y="34"/>
                  <a:pt x="19" y="34"/>
                  <a:pt x="19" y="34"/>
                </a:cubicBezTo>
                <a:cubicBezTo>
                  <a:pt x="20" y="34"/>
                  <a:pt x="20" y="34"/>
                  <a:pt x="20" y="34"/>
                </a:cubicBezTo>
                <a:cubicBezTo>
                  <a:pt x="20" y="38"/>
                  <a:pt x="20" y="38"/>
                  <a:pt x="20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3" y="40"/>
                  <a:pt x="13" y="40"/>
                  <a:pt x="13" y="40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41"/>
                  <a:pt x="20" y="41"/>
                  <a:pt x="20" y="41"/>
                </a:cubicBezTo>
                <a:cubicBezTo>
                  <a:pt x="32" y="33"/>
                  <a:pt x="32" y="33"/>
                  <a:pt x="32" y="33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31"/>
                  <a:pt x="20" y="31"/>
                  <a:pt x="20" y="31"/>
                </a:cubicBezTo>
                <a:cubicBezTo>
                  <a:pt x="18" y="31"/>
                  <a:pt x="18" y="31"/>
                  <a:pt x="18" y="31"/>
                </a:cubicBezTo>
                <a:close/>
                <a:moveTo>
                  <a:pt x="17" y="46"/>
                </a:moveTo>
                <a:cubicBezTo>
                  <a:pt x="18" y="48"/>
                  <a:pt x="18" y="48"/>
                  <a:pt x="18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6" y="46"/>
                  <a:pt x="36" y="46"/>
                  <a:pt x="36" y="46"/>
                </a:cubicBezTo>
                <a:cubicBezTo>
                  <a:pt x="17" y="46"/>
                  <a:pt x="17" y="46"/>
                  <a:pt x="17" y="46"/>
                </a:cubicBezTo>
                <a:close/>
                <a:moveTo>
                  <a:pt x="25" y="15"/>
                </a:moveTo>
                <a:cubicBezTo>
                  <a:pt x="26" y="17"/>
                  <a:pt x="26" y="17"/>
                  <a:pt x="26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5" y="20"/>
                  <a:pt x="15" y="20"/>
                  <a:pt x="15" y="20"/>
                </a:cubicBezTo>
                <a:cubicBezTo>
                  <a:pt x="37" y="20"/>
                  <a:pt x="37" y="20"/>
                  <a:pt x="37" y="20"/>
                </a:cubicBezTo>
                <a:cubicBezTo>
                  <a:pt x="36" y="17"/>
                  <a:pt x="36" y="17"/>
                  <a:pt x="36" y="17"/>
                </a:cubicBezTo>
                <a:cubicBezTo>
                  <a:pt x="45" y="17"/>
                  <a:pt x="45" y="17"/>
                  <a:pt x="45" y="17"/>
                </a:cubicBezTo>
                <a:cubicBezTo>
                  <a:pt x="44" y="15"/>
                  <a:pt x="44" y="15"/>
                  <a:pt x="44" y="15"/>
                </a:cubicBezTo>
                <a:cubicBezTo>
                  <a:pt x="25" y="15"/>
                  <a:pt x="25" y="15"/>
                  <a:pt x="25" y="15"/>
                </a:cubicBezTo>
                <a:close/>
                <a:moveTo>
                  <a:pt x="54" y="24"/>
                </a:moveTo>
                <a:cubicBezTo>
                  <a:pt x="43" y="33"/>
                  <a:pt x="43" y="33"/>
                  <a:pt x="43" y="33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0"/>
                  <a:pt x="54" y="40"/>
                </a:cubicBezTo>
                <a:cubicBezTo>
                  <a:pt x="54" y="24"/>
                  <a:pt x="54" y="24"/>
                  <a:pt x="54" y="24"/>
                </a:cubicBezTo>
                <a:cubicBezTo>
                  <a:pt x="54" y="24"/>
                  <a:pt x="54" y="24"/>
                  <a:pt x="54" y="24"/>
                </a:cubicBezTo>
                <a:close/>
                <a:moveTo>
                  <a:pt x="52" y="43"/>
                </a:moveTo>
                <a:cubicBezTo>
                  <a:pt x="40" y="34"/>
                  <a:pt x="40" y="34"/>
                  <a:pt x="40" y="34"/>
                </a:cubicBezTo>
                <a:cubicBezTo>
                  <a:pt x="38" y="36"/>
                  <a:pt x="38" y="36"/>
                  <a:pt x="38" y="36"/>
                </a:cubicBezTo>
                <a:cubicBezTo>
                  <a:pt x="37" y="37"/>
                  <a:pt x="37" y="37"/>
                  <a:pt x="37" y="37"/>
                </a:cubicBezTo>
                <a:cubicBezTo>
                  <a:pt x="36" y="36"/>
                  <a:pt x="36" y="36"/>
                  <a:pt x="36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23" y="43"/>
                  <a:pt x="23" y="43"/>
                  <a:pt x="23" y="43"/>
                </a:cubicBezTo>
                <a:cubicBezTo>
                  <a:pt x="23" y="43"/>
                  <a:pt x="23" y="43"/>
                  <a:pt x="23" y="43"/>
                </a:cubicBezTo>
                <a:cubicBezTo>
                  <a:pt x="51" y="43"/>
                  <a:pt x="51" y="43"/>
                  <a:pt x="51" y="43"/>
                </a:cubicBezTo>
                <a:cubicBezTo>
                  <a:pt x="51" y="43"/>
                  <a:pt x="52" y="43"/>
                  <a:pt x="52" y="43"/>
                </a:cubicBezTo>
                <a:close/>
                <a:moveTo>
                  <a:pt x="18" y="60"/>
                </a:moveTo>
                <a:cubicBezTo>
                  <a:pt x="17" y="60"/>
                  <a:pt x="17" y="60"/>
                  <a:pt x="17" y="61"/>
                </a:cubicBezTo>
                <a:cubicBezTo>
                  <a:pt x="17" y="62"/>
                  <a:pt x="17" y="62"/>
                  <a:pt x="17" y="62"/>
                </a:cubicBezTo>
                <a:cubicBezTo>
                  <a:pt x="17" y="62"/>
                  <a:pt x="17" y="63"/>
                  <a:pt x="18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7" y="63"/>
                  <a:pt x="28" y="62"/>
                  <a:pt x="28" y="62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0"/>
                  <a:pt x="27" y="60"/>
                  <a:pt x="27" y="60"/>
                </a:cubicBezTo>
                <a:lnTo>
                  <a:pt x="18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任意多边形 77"/>
          <p:cNvSpPr/>
          <p:nvPr/>
        </p:nvSpPr>
        <p:spPr>
          <a:xfrm>
            <a:off x="6596497" y="2322772"/>
            <a:ext cx="745743" cy="678718"/>
          </a:xfrm>
          <a:custGeom>
            <a:avLst/>
            <a:gdLst>
              <a:gd name="connsiteX0" fmla="*/ 11394 w 821472"/>
              <a:gd name="connsiteY0" fmla="*/ 0 h 747641"/>
              <a:gd name="connsiteX1" fmla="*/ 136733 w 821472"/>
              <a:gd name="connsiteY1" fmla="*/ 119642 h 747641"/>
              <a:gd name="connsiteX2" fmla="*/ 188007 w 821472"/>
              <a:gd name="connsiteY2" fmla="*/ 96853 h 747641"/>
              <a:gd name="connsiteX3" fmla="*/ 236433 w 821472"/>
              <a:gd name="connsiteY3" fmla="*/ 145279 h 747641"/>
              <a:gd name="connsiteX4" fmla="*/ 575417 w 821472"/>
              <a:gd name="connsiteY4" fmla="*/ 1 h 747641"/>
              <a:gd name="connsiteX5" fmla="*/ 821472 w 821472"/>
              <a:gd name="connsiteY5" fmla="*/ 246056 h 747641"/>
              <a:gd name="connsiteX6" fmla="*/ 814081 w 821472"/>
              <a:gd name="connsiteY6" fmla="*/ 319373 h 747641"/>
              <a:gd name="connsiteX7" fmla="*/ 393881 w 821472"/>
              <a:gd name="connsiteY7" fmla="*/ 739573 h 747641"/>
              <a:gd name="connsiteX8" fmla="*/ 313847 w 821472"/>
              <a:gd name="connsiteY8" fmla="*/ 747641 h 747641"/>
              <a:gd name="connsiteX9" fmla="*/ 0 w 821472"/>
              <a:gd name="connsiteY9" fmla="*/ 427290 h 747641"/>
              <a:gd name="connsiteX0-1" fmla="*/ 17091 w 821472"/>
              <a:gd name="connsiteY0-2" fmla="*/ 2848 h 747640"/>
              <a:gd name="connsiteX1-3" fmla="*/ 136733 w 821472"/>
              <a:gd name="connsiteY1-4" fmla="*/ 119641 h 747640"/>
              <a:gd name="connsiteX2-5" fmla="*/ 188007 w 821472"/>
              <a:gd name="connsiteY2-6" fmla="*/ 96852 h 747640"/>
              <a:gd name="connsiteX3-7" fmla="*/ 236433 w 821472"/>
              <a:gd name="connsiteY3-8" fmla="*/ 145278 h 747640"/>
              <a:gd name="connsiteX4-9" fmla="*/ 575417 w 821472"/>
              <a:gd name="connsiteY4-10" fmla="*/ 0 h 747640"/>
              <a:gd name="connsiteX5-11" fmla="*/ 821472 w 821472"/>
              <a:gd name="connsiteY5-12" fmla="*/ 246055 h 747640"/>
              <a:gd name="connsiteX6-13" fmla="*/ 814081 w 821472"/>
              <a:gd name="connsiteY6-14" fmla="*/ 319372 h 747640"/>
              <a:gd name="connsiteX7-15" fmla="*/ 393881 w 821472"/>
              <a:gd name="connsiteY7-16" fmla="*/ 739572 h 747640"/>
              <a:gd name="connsiteX8-17" fmla="*/ 313847 w 821472"/>
              <a:gd name="connsiteY8-18" fmla="*/ 747640 h 747640"/>
              <a:gd name="connsiteX9-19" fmla="*/ 0 w 821472"/>
              <a:gd name="connsiteY9-20" fmla="*/ 427289 h 747640"/>
              <a:gd name="connsiteX10" fmla="*/ 17091 w 821472"/>
              <a:gd name="connsiteY10" fmla="*/ 2848 h 7476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" y="connsiteY10"/>
              </a:cxn>
            </a:cxnLst>
            <a:rect l="l" t="t" r="r" b="b"/>
            <a:pathLst>
              <a:path w="821472" h="747640">
                <a:moveTo>
                  <a:pt x="17091" y="2848"/>
                </a:moveTo>
                <a:lnTo>
                  <a:pt x="136733" y="119641"/>
                </a:lnTo>
                <a:lnTo>
                  <a:pt x="188007" y="96852"/>
                </a:lnTo>
                <a:lnTo>
                  <a:pt x="236433" y="145278"/>
                </a:lnTo>
                <a:lnTo>
                  <a:pt x="575417" y="0"/>
                </a:lnTo>
                <a:lnTo>
                  <a:pt x="821472" y="246055"/>
                </a:lnTo>
                <a:lnTo>
                  <a:pt x="814081" y="319372"/>
                </a:lnTo>
                <a:cubicBezTo>
                  <a:pt x="770922" y="530288"/>
                  <a:pt x="604797" y="696413"/>
                  <a:pt x="393881" y="739572"/>
                </a:cubicBezTo>
                <a:lnTo>
                  <a:pt x="313847" y="747640"/>
                </a:lnTo>
                <a:lnTo>
                  <a:pt x="0" y="427289"/>
                </a:lnTo>
                <a:cubicBezTo>
                  <a:pt x="3798" y="284859"/>
                  <a:pt x="13293" y="145278"/>
                  <a:pt x="17091" y="284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5" name="Freeform 149"/>
          <p:cNvSpPr>
            <a:spLocks noChangeAspect="1"/>
          </p:cNvSpPr>
          <p:nvPr/>
        </p:nvSpPr>
        <p:spPr bwMode="auto">
          <a:xfrm>
            <a:off x="6592743" y="2313703"/>
            <a:ext cx="525057" cy="400403"/>
          </a:xfrm>
          <a:custGeom>
            <a:avLst/>
            <a:gdLst>
              <a:gd name="T0" fmla="*/ 7 w 139"/>
              <a:gd name="T1" fmla="*/ 99 h 106"/>
              <a:gd name="T2" fmla="*/ 14 w 139"/>
              <a:gd name="T3" fmla="*/ 99 h 106"/>
              <a:gd name="T4" fmla="*/ 14 w 139"/>
              <a:gd name="T5" fmla="*/ 59 h 106"/>
              <a:gd name="T6" fmla="*/ 21 w 139"/>
              <a:gd name="T7" fmla="*/ 56 h 106"/>
              <a:gd name="T8" fmla="*/ 21 w 139"/>
              <a:gd name="T9" fmla="*/ 99 h 106"/>
              <a:gd name="T10" fmla="*/ 26 w 139"/>
              <a:gd name="T11" fmla="*/ 99 h 106"/>
              <a:gd name="T12" fmla="*/ 26 w 139"/>
              <a:gd name="T13" fmla="*/ 54 h 106"/>
              <a:gd name="T14" fmla="*/ 33 w 139"/>
              <a:gd name="T15" fmla="*/ 52 h 106"/>
              <a:gd name="T16" fmla="*/ 33 w 139"/>
              <a:gd name="T17" fmla="*/ 99 h 106"/>
              <a:gd name="T18" fmla="*/ 40 w 139"/>
              <a:gd name="T19" fmla="*/ 99 h 106"/>
              <a:gd name="T20" fmla="*/ 40 w 139"/>
              <a:gd name="T21" fmla="*/ 49 h 106"/>
              <a:gd name="T22" fmla="*/ 40 w 139"/>
              <a:gd name="T23" fmla="*/ 49 h 106"/>
              <a:gd name="T24" fmla="*/ 47 w 139"/>
              <a:gd name="T25" fmla="*/ 56 h 106"/>
              <a:gd name="T26" fmla="*/ 47 w 139"/>
              <a:gd name="T27" fmla="*/ 99 h 106"/>
              <a:gd name="T28" fmla="*/ 52 w 139"/>
              <a:gd name="T29" fmla="*/ 99 h 106"/>
              <a:gd name="T30" fmla="*/ 52 w 139"/>
              <a:gd name="T31" fmla="*/ 61 h 106"/>
              <a:gd name="T32" fmla="*/ 59 w 139"/>
              <a:gd name="T33" fmla="*/ 59 h 106"/>
              <a:gd name="T34" fmla="*/ 59 w 139"/>
              <a:gd name="T35" fmla="*/ 99 h 106"/>
              <a:gd name="T36" fmla="*/ 64 w 139"/>
              <a:gd name="T37" fmla="*/ 99 h 106"/>
              <a:gd name="T38" fmla="*/ 64 w 139"/>
              <a:gd name="T39" fmla="*/ 56 h 106"/>
              <a:gd name="T40" fmla="*/ 71 w 139"/>
              <a:gd name="T41" fmla="*/ 52 h 106"/>
              <a:gd name="T42" fmla="*/ 71 w 139"/>
              <a:gd name="T43" fmla="*/ 99 h 106"/>
              <a:gd name="T44" fmla="*/ 76 w 139"/>
              <a:gd name="T45" fmla="*/ 99 h 106"/>
              <a:gd name="T46" fmla="*/ 76 w 139"/>
              <a:gd name="T47" fmla="*/ 49 h 106"/>
              <a:gd name="T48" fmla="*/ 83 w 139"/>
              <a:gd name="T49" fmla="*/ 45 h 106"/>
              <a:gd name="T50" fmla="*/ 83 w 139"/>
              <a:gd name="T51" fmla="*/ 99 h 106"/>
              <a:gd name="T52" fmla="*/ 90 w 139"/>
              <a:gd name="T53" fmla="*/ 99 h 106"/>
              <a:gd name="T54" fmla="*/ 90 w 139"/>
              <a:gd name="T55" fmla="*/ 42 h 106"/>
              <a:gd name="T56" fmla="*/ 97 w 139"/>
              <a:gd name="T57" fmla="*/ 40 h 106"/>
              <a:gd name="T58" fmla="*/ 97 w 139"/>
              <a:gd name="T59" fmla="*/ 99 h 106"/>
              <a:gd name="T60" fmla="*/ 102 w 139"/>
              <a:gd name="T61" fmla="*/ 99 h 106"/>
              <a:gd name="T62" fmla="*/ 102 w 139"/>
              <a:gd name="T63" fmla="*/ 38 h 106"/>
              <a:gd name="T64" fmla="*/ 109 w 139"/>
              <a:gd name="T65" fmla="*/ 33 h 106"/>
              <a:gd name="T66" fmla="*/ 109 w 139"/>
              <a:gd name="T67" fmla="*/ 99 h 106"/>
              <a:gd name="T68" fmla="*/ 135 w 139"/>
              <a:gd name="T69" fmla="*/ 99 h 106"/>
              <a:gd name="T70" fmla="*/ 135 w 139"/>
              <a:gd name="T71" fmla="*/ 106 h 106"/>
              <a:gd name="T72" fmla="*/ 7 w 139"/>
              <a:gd name="T73" fmla="*/ 106 h 106"/>
              <a:gd name="T74" fmla="*/ 0 w 139"/>
              <a:gd name="T75" fmla="*/ 106 h 106"/>
              <a:gd name="T76" fmla="*/ 0 w 139"/>
              <a:gd name="T77" fmla="*/ 99 h 106"/>
              <a:gd name="T78" fmla="*/ 0 w 139"/>
              <a:gd name="T79" fmla="*/ 2 h 106"/>
              <a:gd name="T80" fmla="*/ 7 w 139"/>
              <a:gd name="T81" fmla="*/ 2 h 106"/>
              <a:gd name="T82" fmla="*/ 7 w 139"/>
              <a:gd name="T83" fmla="*/ 40 h 106"/>
              <a:gd name="T84" fmla="*/ 42 w 139"/>
              <a:gd name="T85" fmla="*/ 26 h 106"/>
              <a:gd name="T86" fmla="*/ 45 w 139"/>
              <a:gd name="T87" fmla="*/ 23 h 106"/>
              <a:gd name="T88" fmla="*/ 50 w 139"/>
              <a:gd name="T89" fmla="*/ 28 h 106"/>
              <a:gd name="T90" fmla="*/ 54 w 139"/>
              <a:gd name="T91" fmla="*/ 38 h 106"/>
              <a:gd name="T92" fmla="*/ 109 w 139"/>
              <a:gd name="T93" fmla="*/ 12 h 106"/>
              <a:gd name="T94" fmla="*/ 102 w 139"/>
              <a:gd name="T95" fmla="*/ 0 h 106"/>
              <a:gd name="T96" fmla="*/ 121 w 139"/>
              <a:gd name="T97" fmla="*/ 0 h 106"/>
              <a:gd name="T98" fmla="*/ 139 w 139"/>
              <a:gd name="T99" fmla="*/ 2 h 106"/>
              <a:gd name="T100" fmla="*/ 130 w 139"/>
              <a:gd name="T101" fmla="*/ 16 h 106"/>
              <a:gd name="T102" fmla="*/ 121 w 139"/>
              <a:gd name="T103" fmla="*/ 33 h 106"/>
              <a:gd name="T104" fmla="*/ 113 w 139"/>
              <a:gd name="T105" fmla="*/ 21 h 106"/>
              <a:gd name="T106" fmla="*/ 57 w 139"/>
              <a:gd name="T107" fmla="*/ 49 h 106"/>
              <a:gd name="T108" fmla="*/ 52 w 139"/>
              <a:gd name="T109" fmla="*/ 52 h 106"/>
              <a:gd name="T110" fmla="*/ 47 w 139"/>
              <a:gd name="T111" fmla="*/ 47 h 106"/>
              <a:gd name="T112" fmla="*/ 42 w 139"/>
              <a:gd name="T113" fmla="*/ 38 h 106"/>
              <a:gd name="T114" fmla="*/ 7 w 139"/>
              <a:gd name="T115" fmla="*/ 54 h 106"/>
              <a:gd name="T116" fmla="*/ 7 w 139"/>
              <a:gd name="T117" fmla="*/ 9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39" h="106">
                <a:moveTo>
                  <a:pt x="7" y="99"/>
                </a:moveTo>
                <a:lnTo>
                  <a:pt x="14" y="99"/>
                </a:lnTo>
                <a:lnTo>
                  <a:pt x="14" y="59"/>
                </a:lnTo>
                <a:lnTo>
                  <a:pt x="21" y="56"/>
                </a:lnTo>
                <a:lnTo>
                  <a:pt x="21" y="99"/>
                </a:lnTo>
                <a:lnTo>
                  <a:pt x="26" y="99"/>
                </a:lnTo>
                <a:lnTo>
                  <a:pt x="26" y="54"/>
                </a:lnTo>
                <a:lnTo>
                  <a:pt x="33" y="52"/>
                </a:lnTo>
                <a:lnTo>
                  <a:pt x="33" y="99"/>
                </a:lnTo>
                <a:lnTo>
                  <a:pt x="40" y="99"/>
                </a:lnTo>
                <a:lnTo>
                  <a:pt x="40" y="49"/>
                </a:lnTo>
                <a:lnTo>
                  <a:pt x="40" y="49"/>
                </a:lnTo>
                <a:lnTo>
                  <a:pt x="47" y="56"/>
                </a:lnTo>
                <a:lnTo>
                  <a:pt x="47" y="99"/>
                </a:lnTo>
                <a:lnTo>
                  <a:pt x="52" y="99"/>
                </a:lnTo>
                <a:lnTo>
                  <a:pt x="52" y="61"/>
                </a:lnTo>
                <a:lnTo>
                  <a:pt x="59" y="59"/>
                </a:lnTo>
                <a:lnTo>
                  <a:pt x="59" y="99"/>
                </a:lnTo>
                <a:lnTo>
                  <a:pt x="64" y="99"/>
                </a:lnTo>
                <a:lnTo>
                  <a:pt x="64" y="56"/>
                </a:lnTo>
                <a:lnTo>
                  <a:pt x="71" y="52"/>
                </a:lnTo>
                <a:lnTo>
                  <a:pt x="71" y="99"/>
                </a:lnTo>
                <a:lnTo>
                  <a:pt x="76" y="99"/>
                </a:lnTo>
                <a:lnTo>
                  <a:pt x="76" y="49"/>
                </a:lnTo>
                <a:lnTo>
                  <a:pt x="83" y="45"/>
                </a:lnTo>
                <a:lnTo>
                  <a:pt x="83" y="99"/>
                </a:lnTo>
                <a:lnTo>
                  <a:pt x="90" y="99"/>
                </a:lnTo>
                <a:lnTo>
                  <a:pt x="90" y="42"/>
                </a:lnTo>
                <a:lnTo>
                  <a:pt x="97" y="40"/>
                </a:lnTo>
                <a:lnTo>
                  <a:pt x="97" y="99"/>
                </a:lnTo>
                <a:lnTo>
                  <a:pt x="102" y="99"/>
                </a:lnTo>
                <a:lnTo>
                  <a:pt x="102" y="38"/>
                </a:lnTo>
                <a:lnTo>
                  <a:pt x="109" y="33"/>
                </a:lnTo>
                <a:lnTo>
                  <a:pt x="109" y="99"/>
                </a:lnTo>
                <a:lnTo>
                  <a:pt x="135" y="99"/>
                </a:lnTo>
                <a:lnTo>
                  <a:pt x="135" y="106"/>
                </a:lnTo>
                <a:lnTo>
                  <a:pt x="7" y="106"/>
                </a:lnTo>
                <a:lnTo>
                  <a:pt x="0" y="106"/>
                </a:lnTo>
                <a:lnTo>
                  <a:pt x="0" y="99"/>
                </a:lnTo>
                <a:lnTo>
                  <a:pt x="0" y="2"/>
                </a:lnTo>
                <a:lnTo>
                  <a:pt x="7" y="2"/>
                </a:lnTo>
                <a:lnTo>
                  <a:pt x="7" y="40"/>
                </a:lnTo>
                <a:lnTo>
                  <a:pt x="42" y="26"/>
                </a:lnTo>
                <a:lnTo>
                  <a:pt x="45" y="23"/>
                </a:lnTo>
                <a:lnTo>
                  <a:pt x="50" y="28"/>
                </a:lnTo>
                <a:lnTo>
                  <a:pt x="54" y="38"/>
                </a:lnTo>
                <a:lnTo>
                  <a:pt x="109" y="12"/>
                </a:lnTo>
                <a:lnTo>
                  <a:pt x="102" y="0"/>
                </a:lnTo>
                <a:lnTo>
                  <a:pt x="121" y="0"/>
                </a:lnTo>
                <a:lnTo>
                  <a:pt x="139" y="2"/>
                </a:lnTo>
                <a:lnTo>
                  <a:pt x="130" y="16"/>
                </a:lnTo>
                <a:lnTo>
                  <a:pt x="121" y="33"/>
                </a:lnTo>
                <a:lnTo>
                  <a:pt x="113" y="21"/>
                </a:lnTo>
                <a:lnTo>
                  <a:pt x="57" y="49"/>
                </a:lnTo>
                <a:lnTo>
                  <a:pt x="52" y="52"/>
                </a:lnTo>
                <a:lnTo>
                  <a:pt x="47" y="47"/>
                </a:lnTo>
                <a:lnTo>
                  <a:pt x="42" y="38"/>
                </a:lnTo>
                <a:lnTo>
                  <a:pt x="7" y="54"/>
                </a:lnTo>
                <a:lnTo>
                  <a:pt x="7" y="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6" name="任意多边形 78"/>
          <p:cNvSpPr/>
          <p:nvPr/>
        </p:nvSpPr>
        <p:spPr>
          <a:xfrm>
            <a:off x="5166442" y="2281393"/>
            <a:ext cx="620170" cy="690998"/>
          </a:xfrm>
          <a:custGeom>
            <a:avLst/>
            <a:gdLst>
              <a:gd name="connsiteX0" fmla="*/ 196553 w 683147"/>
              <a:gd name="connsiteY0" fmla="*/ 0 h 761167"/>
              <a:gd name="connsiteX1" fmla="*/ 313346 w 683147"/>
              <a:gd name="connsiteY1" fmla="*/ 108247 h 761167"/>
              <a:gd name="connsiteX2" fmla="*/ 683147 w 683147"/>
              <a:gd name="connsiteY2" fmla="*/ 460981 h 761167"/>
              <a:gd name="connsiteX3" fmla="*/ 681491 w 683147"/>
              <a:gd name="connsiteY3" fmla="*/ 466315 h 761167"/>
              <a:gd name="connsiteX4" fmla="*/ 394120 w 683147"/>
              <a:gd name="connsiteY4" fmla="*/ 753686 h 761167"/>
              <a:gd name="connsiteX5" fmla="*/ 370021 w 683147"/>
              <a:gd name="connsiteY5" fmla="*/ 761167 h 761167"/>
              <a:gd name="connsiteX6" fmla="*/ 119641 w 683147"/>
              <a:gd name="connsiteY6" fmla="*/ 521294 h 761167"/>
              <a:gd name="connsiteX7" fmla="*/ 156673 w 683147"/>
              <a:gd name="connsiteY7" fmla="*/ 492808 h 761167"/>
              <a:gd name="connsiteX8" fmla="*/ 0 w 683147"/>
              <a:gd name="connsiteY8" fmla="*/ 364621 h 761167"/>
              <a:gd name="connsiteX9" fmla="*/ 68366 w 683147"/>
              <a:gd name="connsiteY9" fmla="*/ 293406 h 761167"/>
              <a:gd name="connsiteX10" fmla="*/ 8546 w 683147"/>
              <a:gd name="connsiteY10" fmla="*/ 230736 h 761167"/>
              <a:gd name="connsiteX11" fmla="*/ 25638 w 683147"/>
              <a:gd name="connsiteY11" fmla="*/ 119642 h 761167"/>
              <a:gd name="connsiteX12" fmla="*/ 108247 w 683147"/>
              <a:gd name="connsiteY12" fmla="*/ 65518 h 761167"/>
              <a:gd name="connsiteX13" fmla="*/ 168067 w 683147"/>
              <a:gd name="connsiteY13" fmla="*/ 119641 h 76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3147" h="761167">
                <a:moveTo>
                  <a:pt x="196553" y="0"/>
                </a:moveTo>
                <a:lnTo>
                  <a:pt x="313346" y="108247"/>
                </a:lnTo>
                <a:lnTo>
                  <a:pt x="683147" y="460981"/>
                </a:lnTo>
                <a:lnTo>
                  <a:pt x="681491" y="466315"/>
                </a:lnTo>
                <a:cubicBezTo>
                  <a:pt x="626840" y="595524"/>
                  <a:pt x="523329" y="699035"/>
                  <a:pt x="394120" y="753686"/>
                </a:cubicBezTo>
                <a:lnTo>
                  <a:pt x="370021" y="761167"/>
                </a:lnTo>
                <a:lnTo>
                  <a:pt x="119641" y="521294"/>
                </a:lnTo>
                <a:lnTo>
                  <a:pt x="156673" y="492808"/>
                </a:lnTo>
                <a:lnTo>
                  <a:pt x="0" y="364621"/>
                </a:lnTo>
                <a:lnTo>
                  <a:pt x="68366" y="293406"/>
                </a:lnTo>
                <a:lnTo>
                  <a:pt x="8546" y="230736"/>
                </a:lnTo>
                <a:lnTo>
                  <a:pt x="25638" y="119642"/>
                </a:lnTo>
                <a:lnTo>
                  <a:pt x="108247" y="65518"/>
                </a:lnTo>
                <a:lnTo>
                  <a:pt x="168067" y="11964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7" name="Freeform 321"/>
          <p:cNvSpPr>
            <a:spLocks noChangeAspect="1" noEditPoints="1"/>
          </p:cNvSpPr>
          <p:nvPr/>
        </p:nvSpPr>
        <p:spPr bwMode="auto">
          <a:xfrm>
            <a:off x="5142067" y="2275531"/>
            <a:ext cx="382691" cy="476746"/>
          </a:xfrm>
          <a:custGeom>
            <a:avLst/>
            <a:gdLst>
              <a:gd name="T0" fmla="*/ 27 w 50"/>
              <a:gd name="T1" fmla="*/ 1 h 62"/>
              <a:gd name="T2" fmla="*/ 32 w 50"/>
              <a:gd name="T3" fmla="*/ 18 h 62"/>
              <a:gd name="T4" fmla="*/ 27 w 50"/>
              <a:gd name="T5" fmla="*/ 21 h 62"/>
              <a:gd name="T6" fmla="*/ 27 w 50"/>
              <a:gd name="T7" fmla="*/ 23 h 62"/>
              <a:gd name="T8" fmla="*/ 29 w 50"/>
              <a:gd name="T9" fmla="*/ 24 h 62"/>
              <a:gd name="T10" fmla="*/ 30 w 50"/>
              <a:gd name="T11" fmla="*/ 26 h 62"/>
              <a:gd name="T12" fmla="*/ 50 w 50"/>
              <a:gd name="T13" fmla="*/ 38 h 62"/>
              <a:gd name="T14" fmla="*/ 46 w 50"/>
              <a:gd name="T15" fmla="*/ 42 h 62"/>
              <a:gd name="T16" fmla="*/ 29 w 50"/>
              <a:gd name="T17" fmla="*/ 38 h 62"/>
              <a:gd name="T18" fmla="*/ 29 w 50"/>
              <a:gd name="T19" fmla="*/ 33 h 62"/>
              <a:gd name="T20" fmla="*/ 27 w 50"/>
              <a:gd name="T21" fmla="*/ 31 h 62"/>
              <a:gd name="T22" fmla="*/ 27 w 50"/>
              <a:gd name="T23" fmla="*/ 32 h 62"/>
              <a:gd name="T24" fmla="*/ 31 w 50"/>
              <a:gd name="T25" fmla="*/ 62 h 62"/>
              <a:gd name="T26" fmla="*/ 18 w 50"/>
              <a:gd name="T27" fmla="*/ 62 h 62"/>
              <a:gd name="T28" fmla="*/ 23 w 50"/>
              <a:gd name="T29" fmla="*/ 32 h 62"/>
              <a:gd name="T30" fmla="*/ 3 w 50"/>
              <a:gd name="T31" fmla="*/ 44 h 62"/>
              <a:gd name="T32" fmla="*/ 1 w 50"/>
              <a:gd name="T33" fmla="*/ 38 h 62"/>
              <a:gd name="T34" fmla="*/ 13 w 50"/>
              <a:gd name="T35" fmla="*/ 25 h 62"/>
              <a:gd name="T36" fmla="*/ 18 w 50"/>
              <a:gd name="T37" fmla="*/ 28 h 62"/>
              <a:gd name="T38" fmla="*/ 20 w 50"/>
              <a:gd name="T39" fmla="*/ 27 h 62"/>
              <a:gd name="T40" fmla="*/ 20 w 50"/>
              <a:gd name="T41" fmla="*/ 26 h 62"/>
              <a:gd name="T42" fmla="*/ 21 w 50"/>
              <a:gd name="T43" fmla="*/ 23 h 62"/>
              <a:gd name="T44" fmla="*/ 21 w 50"/>
              <a:gd name="T45" fmla="*/ 0 h 62"/>
              <a:gd name="T46" fmla="*/ 27 w 50"/>
              <a:gd name="T47" fmla="*/ 1 h 62"/>
              <a:gd name="T48" fmla="*/ 4 w 50"/>
              <a:gd name="T49" fmla="*/ 29 h 62"/>
              <a:gd name="T50" fmla="*/ 9 w 50"/>
              <a:gd name="T51" fmla="*/ 23 h 62"/>
              <a:gd name="T52" fmla="*/ 17 w 50"/>
              <a:gd name="T53" fmla="*/ 9 h 62"/>
              <a:gd name="T54" fmla="*/ 16 w 50"/>
              <a:gd name="T55" fmla="*/ 8 h 62"/>
              <a:gd name="T56" fmla="*/ 4 w 50"/>
              <a:gd name="T57" fmla="*/ 29 h 62"/>
              <a:gd name="T58" fmla="*/ 33 w 50"/>
              <a:gd name="T59" fmla="*/ 9 h 62"/>
              <a:gd name="T60" fmla="*/ 36 w 50"/>
              <a:gd name="T61" fmla="*/ 16 h 62"/>
              <a:gd name="T62" fmla="*/ 44 w 50"/>
              <a:gd name="T63" fmla="*/ 29 h 62"/>
              <a:gd name="T64" fmla="*/ 45 w 50"/>
              <a:gd name="T65" fmla="*/ 30 h 62"/>
              <a:gd name="T66" fmla="*/ 33 w 50"/>
              <a:gd name="T67" fmla="*/ 9 h 62"/>
              <a:gd name="T68" fmla="*/ 25 w 50"/>
              <a:gd name="T69" fmla="*/ 25 h 62"/>
              <a:gd name="T70" fmla="*/ 23 w 50"/>
              <a:gd name="T71" fmla="*/ 25 h 62"/>
              <a:gd name="T72" fmla="*/ 22 w 50"/>
              <a:gd name="T73" fmla="*/ 27 h 62"/>
              <a:gd name="T74" fmla="*/ 23 w 50"/>
              <a:gd name="T75" fmla="*/ 29 h 62"/>
              <a:gd name="T76" fmla="*/ 24 w 50"/>
              <a:gd name="T77" fmla="*/ 30 h 62"/>
              <a:gd name="T78" fmla="*/ 26 w 50"/>
              <a:gd name="T79" fmla="*/ 29 h 62"/>
              <a:gd name="T80" fmla="*/ 27 w 50"/>
              <a:gd name="T81" fmla="*/ 27 h 62"/>
              <a:gd name="T82" fmla="*/ 27 w 50"/>
              <a:gd name="T83" fmla="*/ 25 h 62"/>
              <a:gd name="T84" fmla="*/ 25 w 50"/>
              <a:gd name="T85" fmla="*/ 2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" h="62">
                <a:moveTo>
                  <a:pt x="27" y="1"/>
                </a:moveTo>
                <a:cubicBezTo>
                  <a:pt x="32" y="18"/>
                  <a:pt x="32" y="18"/>
                  <a:pt x="32" y="18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3"/>
                  <a:pt x="27" y="23"/>
                  <a:pt x="27" y="23"/>
                </a:cubicBezTo>
                <a:cubicBezTo>
                  <a:pt x="28" y="23"/>
                  <a:pt x="28" y="23"/>
                  <a:pt x="29" y="24"/>
                </a:cubicBezTo>
                <a:cubicBezTo>
                  <a:pt x="29" y="25"/>
                  <a:pt x="29" y="25"/>
                  <a:pt x="30" y="26"/>
                </a:cubicBezTo>
                <a:cubicBezTo>
                  <a:pt x="50" y="38"/>
                  <a:pt x="50" y="38"/>
                  <a:pt x="50" y="38"/>
                </a:cubicBezTo>
                <a:cubicBezTo>
                  <a:pt x="46" y="42"/>
                  <a:pt x="46" y="42"/>
                  <a:pt x="46" y="42"/>
                </a:cubicBezTo>
                <a:cubicBezTo>
                  <a:pt x="29" y="38"/>
                  <a:pt x="29" y="38"/>
                  <a:pt x="29" y="38"/>
                </a:cubicBezTo>
                <a:cubicBezTo>
                  <a:pt x="29" y="33"/>
                  <a:pt x="29" y="33"/>
                  <a:pt x="29" y="33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32"/>
                  <a:pt x="27" y="32"/>
                  <a:pt x="27" y="32"/>
                </a:cubicBezTo>
                <a:cubicBezTo>
                  <a:pt x="31" y="62"/>
                  <a:pt x="31" y="62"/>
                  <a:pt x="31" y="62"/>
                </a:cubicBezTo>
                <a:cubicBezTo>
                  <a:pt x="18" y="62"/>
                  <a:pt x="18" y="62"/>
                  <a:pt x="18" y="62"/>
                </a:cubicBezTo>
                <a:cubicBezTo>
                  <a:pt x="23" y="32"/>
                  <a:pt x="23" y="32"/>
                  <a:pt x="23" y="32"/>
                </a:cubicBezTo>
                <a:cubicBezTo>
                  <a:pt x="3" y="44"/>
                  <a:pt x="3" y="44"/>
                  <a:pt x="3" y="44"/>
                </a:cubicBezTo>
                <a:cubicBezTo>
                  <a:pt x="1" y="38"/>
                  <a:pt x="1" y="38"/>
                  <a:pt x="1" y="38"/>
                </a:cubicBezTo>
                <a:cubicBezTo>
                  <a:pt x="13" y="25"/>
                  <a:pt x="13" y="25"/>
                  <a:pt x="13" y="25"/>
                </a:cubicBezTo>
                <a:cubicBezTo>
                  <a:pt x="18" y="28"/>
                  <a:pt x="18" y="28"/>
                  <a:pt x="18" y="28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6"/>
                </a:cubicBezTo>
                <a:cubicBezTo>
                  <a:pt x="20" y="25"/>
                  <a:pt x="20" y="24"/>
                  <a:pt x="21" y="23"/>
                </a:cubicBezTo>
                <a:cubicBezTo>
                  <a:pt x="21" y="0"/>
                  <a:pt x="21" y="0"/>
                  <a:pt x="21" y="0"/>
                </a:cubicBezTo>
                <a:cubicBezTo>
                  <a:pt x="27" y="1"/>
                  <a:pt x="27" y="1"/>
                  <a:pt x="27" y="1"/>
                </a:cubicBezTo>
                <a:close/>
                <a:moveTo>
                  <a:pt x="4" y="29"/>
                </a:moveTo>
                <a:cubicBezTo>
                  <a:pt x="9" y="23"/>
                  <a:pt x="9" y="23"/>
                  <a:pt x="9" y="23"/>
                </a:cubicBezTo>
                <a:cubicBezTo>
                  <a:pt x="7" y="18"/>
                  <a:pt x="9" y="12"/>
                  <a:pt x="17" y="9"/>
                </a:cubicBezTo>
                <a:cubicBezTo>
                  <a:pt x="16" y="8"/>
                  <a:pt x="17" y="8"/>
                  <a:pt x="16" y="8"/>
                </a:cubicBezTo>
                <a:cubicBezTo>
                  <a:pt x="5" y="11"/>
                  <a:pt x="0" y="22"/>
                  <a:pt x="4" y="29"/>
                </a:cubicBezTo>
                <a:close/>
                <a:moveTo>
                  <a:pt x="33" y="9"/>
                </a:moveTo>
                <a:cubicBezTo>
                  <a:pt x="36" y="16"/>
                  <a:pt x="36" y="16"/>
                  <a:pt x="36" y="16"/>
                </a:cubicBezTo>
                <a:cubicBezTo>
                  <a:pt x="42" y="16"/>
                  <a:pt x="45" y="21"/>
                  <a:pt x="44" y="29"/>
                </a:cubicBezTo>
                <a:cubicBezTo>
                  <a:pt x="45" y="29"/>
                  <a:pt x="45" y="29"/>
                  <a:pt x="45" y="30"/>
                </a:cubicBezTo>
                <a:cubicBezTo>
                  <a:pt x="49" y="18"/>
                  <a:pt x="41" y="9"/>
                  <a:pt x="33" y="9"/>
                </a:cubicBezTo>
                <a:close/>
                <a:moveTo>
                  <a:pt x="25" y="25"/>
                </a:moveTo>
                <a:cubicBezTo>
                  <a:pt x="24" y="24"/>
                  <a:pt x="24" y="25"/>
                  <a:pt x="23" y="25"/>
                </a:cubicBezTo>
                <a:cubicBezTo>
                  <a:pt x="22" y="25"/>
                  <a:pt x="22" y="26"/>
                  <a:pt x="22" y="27"/>
                </a:cubicBezTo>
                <a:cubicBezTo>
                  <a:pt x="22" y="27"/>
                  <a:pt x="22" y="28"/>
                  <a:pt x="23" y="29"/>
                </a:cubicBezTo>
                <a:cubicBezTo>
                  <a:pt x="23" y="29"/>
                  <a:pt x="24" y="29"/>
                  <a:pt x="24" y="30"/>
                </a:cubicBezTo>
                <a:cubicBezTo>
                  <a:pt x="25" y="30"/>
                  <a:pt x="26" y="29"/>
                  <a:pt x="26" y="29"/>
                </a:cubicBezTo>
                <a:cubicBezTo>
                  <a:pt x="27" y="29"/>
                  <a:pt x="27" y="28"/>
                  <a:pt x="27" y="27"/>
                </a:cubicBezTo>
                <a:cubicBezTo>
                  <a:pt x="27" y="27"/>
                  <a:pt x="27" y="26"/>
                  <a:pt x="27" y="25"/>
                </a:cubicBezTo>
                <a:cubicBezTo>
                  <a:pt x="26" y="25"/>
                  <a:pt x="26" y="25"/>
                  <a:pt x="25" y="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8" name="直接连接符 77"/>
          <p:cNvCxnSpPr/>
          <p:nvPr/>
        </p:nvCxnSpPr>
        <p:spPr>
          <a:xfrm flipH="1" flipV="1">
            <a:off x="3655722" y="5158195"/>
            <a:ext cx="1010353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41"/>
          <p:cNvSpPr txBox="1"/>
          <p:nvPr/>
        </p:nvSpPr>
        <p:spPr>
          <a:xfrm>
            <a:off x="1280345" y="2317174"/>
            <a:ext cx="2955173" cy="406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落实前面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3S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工作</a:t>
            </a:r>
          </a:p>
        </p:txBody>
      </p:sp>
      <p:sp>
        <p:nvSpPr>
          <p:cNvPr id="80" name="TextBox 42"/>
          <p:cNvSpPr txBox="1"/>
          <p:nvPr/>
        </p:nvSpPr>
        <p:spPr>
          <a:xfrm>
            <a:off x="1280345" y="3615336"/>
            <a:ext cx="23547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制定目视管理及看板管理的标准</a:t>
            </a:r>
          </a:p>
        </p:txBody>
      </p:sp>
      <p:sp>
        <p:nvSpPr>
          <p:cNvPr id="81" name="TextBox 43"/>
          <p:cNvSpPr txBox="1"/>
          <p:nvPr/>
        </p:nvSpPr>
        <p:spPr>
          <a:xfrm>
            <a:off x="1280346" y="4936304"/>
            <a:ext cx="250855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制订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6S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实施办法</a:t>
            </a:r>
          </a:p>
        </p:txBody>
      </p:sp>
      <p:sp>
        <p:nvSpPr>
          <p:cNvPr id="82" name="TextBox 44"/>
          <p:cNvSpPr txBox="1"/>
          <p:nvPr/>
        </p:nvSpPr>
        <p:spPr>
          <a:xfrm>
            <a:off x="8518931" y="2321116"/>
            <a:ext cx="283685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制订稽核方法</a:t>
            </a:r>
          </a:p>
        </p:txBody>
      </p:sp>
      <p:sp>
        <p:nvSpPr>
          <p:cNvPr id="83" name="TextBox 45"/>
          <p:cNvSpPr txBox="1"/>
          <p:nvPr/>
        </p:nvSpPr>
        <p:spPr>
          <a:xfrm>
            <a:off x="8984372" y="3615731"/>
            <a:ext cx="237141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制定奖惩制度，强化推行</a:t>
            </a:r>
          </a:p>
        </p:txBody>
      </p:sp>
      <p:sp>
        <p:nvSpPr>
          <p:cNvPr id="84" name="TextBox 46"/>
          <p:cNvSpPr txBox="1"/>
          <p:nvPr/>
        </p:nvSpPr>
        <p:spPr>
          <a:xfrm>
            <a:off x="8753442" y="4851916"/>
            <a:ext cx="2602347" cy="75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高层主管定期巡查，带动全员重视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6S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Bebas" pitchFamily="2" charset="0"/>
              </a:rPr>
              <a:t>活动</a:t>
            </a:r>
          </a:p>
        </p:txBody>
      </p:sp>
      <p:sp>
        <p:nvSpPr>
          <p:cNvPr id="85" name="矩形: 圆角 7"/>
          <p:cNvSpPr/>
          <p:nvPr/>
        </p:nvSpPr>
        <p:spPr>
          <a:xfrm>
            <a:off x="4235518" y="1034964"/>
            <a:ext cx="3573201" cy="5445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2E7891"/>
              </a:solidFill>
              <a:effectLst/>
              <a:uLnTx/>
              <a:uFillTx/>
              <a:latin typeface="方正尚酷简体" panose="03000509000000000000" pitchFamily="65" charset="-122"/>
              <a:ea typeface="方正尚酷简体" panose="03000509000000000000" pitchFamily="65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4142507" y="947272"/>
            <a:ext cx="3801801" cy="6432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清洁的目标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ldLvl="0" animBg="1"/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3" grpId="0" bldLvl="0" animBg="1"/>
      <p:bldP spid="54" grpId="0" bldLvl="0" animBg="1"/>
      <p:bldP spid="55" grpId="0" bldLvl="0" animBg="1"/>
      <p:bldP spid="56" grpId="0" bldLvl="0" animBg="1"/>
      <p:bldP spid="57" grpId="0" bldLvl="0" animBg="1"/>
      <p:bldP spid="58" grpId="0" bldLvl="0" animBg="1"/>
      <p:bldP spid="59" grpId="0" bldLvl="0" animBg="1"/>
      <p:bldP spid="60" grpId="0" bldLvl="0" animBg="1"/>
      <p:bldP spid="61" grpId="0" bldLvl="0" animBg="1"/>
      <p:bldP spid="62" grpId="0" bldLvl="0" animBg="1"/>
      <p:bldP spid="63" grpId="0" bldLvl="0" animBg="1"/>
      <p:bldP spid="64" grpId="0" bldLvl="0" animBg="1"/>
      <p:bldP spid="65" grpId="0" bldLvl="0" animBg="1"/>
      <p:bldP spid="66" grpId="0" bldLvl="0" animBg="1"/>
      <p:bldP spid="67" grpId="0" bldLvl="0" animBg="1"/>
      <p:bldP spid="68" grpId="0" bldLvl="0" animBg="1"/>
      <p:bldP spid="69" grpId="0" bldLvl="0" animBg="1"/>
      <p:bldP spid="70" grpId="0" bldLvl="0" animBg="1"/>
      <p:bldP spid="71" grpId="0" bldLvl="0" animBg="1"/>
      <p:bldP spid="72" grpId="0" bldLvl="0" animBg="1"/>
      <p:bldP spid="73" grpId="0" bldLvl="0" animBg="1"/>
      <p:bldP spid="74" grpId="0" bldLvl="0" animBg="1"/>
      <p:bldP spid="75" grpId="0" bldLvl="0" animBg="1"/>
      <p:bldP spid="76" grpId="0" bldLvl="0" animBg="1"/>
      <p:bldP spid="77" grpId="0" bldLvl="0" animBg="1"/>
      <p:bldP spid="79" grpId="0"/>
      <p:bldP spid="80" grpId="0"/>
      <p:bldP spid="81" grpId="0"/>
      <p:bldP spid="82" grpId="0"/>
      <p:bldP spid="83" grpId="0"/>
      <p:bldP spid="84" grpId="0"/>
      <p:bldP spid="85" grpId="0" animBg="1"/>
      <p:bldP spid="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601862" y="3295643"/>
            <a:ext cx="5169060" cy="1331272"/>
            <a:chOff x="754220" y="3626842"/>
            <a:chExt cx="5169060" cy="1331272"/>
          </a:xfrm>
        </p:grpSpPr>
        <p:sp>
          <p:nvSpPr>
            <p:cNvPr id="8" name="文本框 7"/>
            <p:cNvSpPr txBox="1"/>
            <p:nvPr/>
          </p:nvSpPr>
          <p:spPr>
            <a:xfrm>
              <a:off x="754220" y="3626842"/>
              <a:ext cx="5016702" cy="7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点击输入您的文字内容，点击输入您的文字内容，点击输入您的文字。</a:t>
              </a:r>
              <a:endParaRPr lang="en-US" altLang="zh-CN" sz="14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4220" y="4588782"/>
              <a:ext cx="5169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</a:t>
              </a:r>
            </a:p>
          </p:txBody>
        </p:sp>
      </p:grpSp>
      <p:sp>
        <p:nvSpPr>
          <p:cNvPr id="11" name="直角三角形 10"/>
          <p:cNvSpPr/>
          <p:nvPr/>
        </p:nvSpPr>
        <p:spPr>
          <a:xfrm>
            <a:off x="650528" y="2384151"/>
            <a:ext cx="444444" cy="44444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200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18215" y="5138501"/>
            <a:ext cx="5059572" cy="1794303"/>
            <a:chOff x="4058919" y="4934540"/>
            <a:chExt cx="5059572" cy="1794303"/>
          </a:xfrm>
        </p:grpSpPr>
        <p:sp>
          <p:nvSpPr>
            <p:cNvPr id="13" name="直角三角形 12"/>
            <p:cNvSpPr/>
            <p:nvPr/>
          </p:nvSpPr>
          <p:spPr>
            <a:xfrm rot="20520000">
              <a:off x="5079999" y="5346236"/>
              <a:ext cx="694003" cy="318770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20280000">
              <a:off x="4058919" y="5943796"/>
              <a:ext cx="335280" cy="1922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5" name="直角三角形 14"/>
            <p:cNvSpPr/>
            <p:nvPr/>
          </p:nvSpPr>
          <p:spPr>
            <a:xfrm rot="1440000">
              <a:off x="5953759" y="4934540"/>
              <a:ext cx="121920" cy="370443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直角三角形 15"/>
            <p:cNvSpPr/>
            <p:nvPr/>
          </p:nvSpPr>
          <p:spPr>
            <a:xfrm>
              <a:off x="6207759" y="5803118"/>
              <a:ext cx="192824" cy="300975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7" name="直角三角形 16"/>
            <p:cNvSpPr/>
            <p:nvPr/>
          </p:nvSpPr>
          <p:spPr>
            <a:xfrm>
              <a:off x="5786119" y="6377339"/>
              <a:ext cx="240717" cy="18159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8" name="直角三角形 17"/>
            <p:cNvSpPr/>
            <p:nvPr/>
          </p:nvSpPr>
          <p:spPr>
            <a:xfrm rot="18480000">
              <a:off x="7270799" y="6153516"/>
              <a:ext cx="416560" cy="28408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9" name="直角三角形 18"/>
            <p:cNvSpPr/>
            <p:nvPr/>
          </p:nvSpPr>
          <p:spPr>
            <a:xfrm rot="1740000">
              <a:off x="6764358" y="6552623"/>
              <a:ext cx="327601" cy="12866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0" name="直角三角形 19"/>
            <p:cNvSpPr/>
            <p:nvPr/>
          </p:nvSpPr>
          <p:spPr>
            <a:xfrm rot="1680000">
              <a:off x="4790439" y="6307995"/>
              <a:ext cx="579120" cy="238448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1" name="直角三角形 20"/>
            <p:cNvSpPr/>
            <p:nvPr/>
          </p:nvSpPr>
          <p:spPr>
            <a:xfrm rot="20940000">
              <a:off x="8331199" y="6268565"/>
              <a:ext cx="152616" cy="20204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2" name="直角三角形 21"/>
            <p:cNvSpPr/>
            <p:nvPr/>
          </p:nvSpPr>
          <p:spPr>
            <a:xfrm rot="1800000">
              <a:off x="8667349" y="6523620"/>
              <a:ext cx="451142" cy="205223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696834" y="2309738"/>
            <a:ext cx="26019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00" b="1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教     养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1185" y="1003253"/>
            <a:ext cx="6893935" cy="4887433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8252069" y="1384182"/>
            <a:ext cx="2238113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5000" b="1" spc="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5</a:t>
            </a:r>
            <a:endParaRPr lang="zh-CN" altLang="en-US" sz="25000" b="1" spc="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42"/>
            <a:ext cx="10239469" cy="7259238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6096000" y="180753"/>
            <a:ext cx="5933440" cy="64964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121" y="2525232"/>
            <a:ext cx="5752215" cy="1807535"/>
          </a:xfrm>
          <a:prstGeom prst="rect">
            <a:avLst/>
          </a:prstGeom>
          <a:solidFill>
            <a:schemeClr val="accent2">
              <a:lumMod val="9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32368" y="2902691"/>
            <a:ext cx="3827721" cy="798262"/>
            <a:chOff x="1132368" y="2860158"/>
            <a:chExt cx="3827721" cy="798262"/>
          </a:xfrm>
        </p:grpSpPr>
        <p:sp>
          <p:nvSpPr>
            <p:cNvPr id="27" name="文本框 26"/>
            <p:cNvSpPr txBox="1"/>
            <p:nvPr/>
          </p:nvSpPr>
          <p:spPr>
            <a:xfrm>
              <a:off x="1132368" y="2860158"/>
              <a:ext cx="38277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CONTENTS</a:t>
              </a:r>
              <a:endParaRPr lang="zh-CN" altLang="en-US" sz="40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2264735" y="3612701"/>
              <a:ext cx="1562986" cy="4571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187000" y="915586"/>
            <a:ext cx="6090714" cy="4942821"/>
            <a:chOff x="6441799" y="695338"/>
            <a:chExt cx="9354941" cy="4942821"/>
          </a:xfrm>
        </p:grpSpPr>
        <p:grpSp>
          <p:nvGrpSpPr>
            <p:cNvPr id="7" name="组合 6"/>
            <p:cNvGrpSpPr/>
            <p:nvPr/>
          </p:nvGrpSpPr>
          <p:grpSpPr>
            <a:xfrm>
              <a:off x="6466366" y="695338"/>
              <a:ext cx="4315049" cy="1136524"/>
              <a:chOff x="914398" y="2821967"/>
              <a:chExt cx="4315049" cy="1136524"/>
            </a:xfrm>
          </p:grpSpPr>
          <p:sp>
            <p:nvSpPr>
              <p:cNvPr id="23" name="菱形 22"/>
              <p:cNvSpPr/>
              <p:nvPr/>
            </p:nvSpPr>
            <p:spPr>
              <a:xfrm>
                <a:off x="914398" y="2926080"/>
                <a:ext cx="1168399" cy="77216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3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100" spc="-150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01</a:t>
                </a:r>
                <a:endParaRPr lang="zh-CN" altLang="en-US" sz="1100" spc="-15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>
                <a:off x="914398" y="2821967"/>
                <a:ext cx="4315049" cy="1136524"/>
                <a:chOff x="599438" y="2891217"/>
                <a:chExt cx="4315049" cy="1136524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599438" y="2891217"/>
                  <a:ext cx="35428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lang="en-US" altLang="zh-CN" sz="1600" b="1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Source Han Serif SC" panose="02020400000000000000" pitchFamily="18" charset="-122"/>
                    </a:rPr>
                    <a:t>      </a:t>
                  </a:r>
                  <a:r>
                    <a:rPr lang="zh-CN" altLang="en-US" sz="1600" b="1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Source Han Serif SC" panose="02020400000000000000" pitchFamily="18" charset="-122"/>
                    </a:rPr>
                    <a:t>整   理</a:t>
                  </a:r>
                </a:p>
              </p:txBody>
            </p:sp>
            <p:sp>
              <p:nvSpPr>
                <p:cNvPr id="26" name="文本框 25"/>
                <p:cNvSpPr txBox="1"/>
                <p:nvPr/>
              </p:nvSpPr>
              <p:spPr>
                <a:xfrm>
                  <a:off x="1767840" y="3312160"/>
                  <a:ext cx="3146647" cy="7155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900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Source Han Serif SC" panose="02020400000000000000" pitchFamily="18" charset="-122"/>
                    </a:rPr>
                    <a:t>点击此处更换文本，点击此处更换文本 ，点击此处。</a:t>
                  </a:r>
                </a:p>
              </p:txBody>
            </p:sp>
          </p:grpSp>
        </p:grpSp>
        <p:grpSp>
          <p:nvGrpSpPr>
            <p:cNvPr id="8" name="组合 7"/>
            <p:cNvGrpSpPr/>
            <p:nvPr/>
          </p:nvGrpSpPr>
          <p:grpSpPr>
            <a:xfrm>
              <a:off x="6441799" y="2513166"/>
              <a:ext cx="5163054" cy="1177246"/>
              <a:chOff x="889831" y="3252039"/>
              <a:chExt cx="5163054" cy="1177246"/>
            </a:xfrm>
          </p:grpSpPr>
          <p:sp>
            <p:nvSpPr>
              <p:cNvPr id="19" name="菱形 18"/>
              <p:cNvSpPr/>
              <p:nvPr/>
            </p:nvSpPr>
            <p:spPr>
              <a:xfrm>
                <a:off x="889831" y="3396874"/>
                <a:ext cx="1168398" cy="77216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3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100" spc="-150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02</a:t>
                </a:r>
                <a:endParaRPr lang="zh-CN" altLang="en-US" sz="1100" spc="-15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grpSp>
            <p:nvGrpSpPr>
              <p:cNvPr id="20" name="组合 19"/>
              <p:cNvGrpSpPr/>
              <p:nvPr/>
            </p:nvGrpSpPr>
            <p:grpSpPr>
              <a:xfrm>
                <a:off x="2058232" y="3252039"/>
                <a:ext cx="3994653" cy="1177246"/>
                <a:chOff x="1743272" y="3321289"/>
                <a:chExt cx="3994653" cy="1177246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1907606" y="3321289"/>
                  <a:ext cx="383031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600" b="1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Source Han Serif SC" panose="02020400000000000000" pitchFamily="18" charset="-122"/>
                    </a:rPr>
                    <a:t>整      顿</a:t>
                  </a:r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1743272" y="3782954"/>
                  <a:ext cx="3146648" cy="7155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900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Source Han Serif SC" panose="02020400000000000000" pitchFamily="18" charset="-122"/>
                    </a:rPr>
                    <a:t>点击此处更换文本，点击此处更换文本 ，点击此处。</a:t>
                  </a: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10774845" y="764335"/>
              <a:ext cx="5021895" cy="4873824"/>
              <a:chOff x="5222877" y="-1272305"/>
              <a:chExt cx="5021895" cy="4873824"/>
            </a:xfrm>
          </p:grpSpPr>
          <p:sp>
            <p:nvSpPr>
              <p:cNvPr id="15" name="菱形 14"/>
              <p:cNvSpPr/>
              <p:nvPr/>
            </p:nvSpPr>
            <p:spPr>
              <a:xfrm>
                <a:off x="5222877" y="-1127470"/>
                <a:ext cx="1168395" cy="77216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3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100" spc="-150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04</a:t>
                </a:r>
                <a:endParaRPr lang="zh-CN" altLang="en-US" sz="1100" spc="-15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6391276" y="-1272305"/>
                <a:ext cx="3853496" cy="4873824"/>
                <a:chOff x="6076316" y="-1203055"/>
                <a:chExt cx="3853496" cy="4873824"/>
              </a:xfrm>
            </p:grpSpPr>
            <p:sp>
              <p:nvSpPr>
                <p:cNvPr id="17" name="文本框 16"/>
                <p:cNvSpPr txBox="1"/>
                <p:nvPr/>
              </p:nvSpPr>
              <p:spPr>
                <a:xfrm>
                  <a:off x="6076316" y="-1203055"/>
                  <a:ext cx="383032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600" b="1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Source Han Serif SC" panose="02020400000000000000" pitchFamily="18" charset="-122"/>
                    </a:rPr>
                    <a:t>清       洁</a:t>
                  </a:r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6076319" y="-741390"/>
                  <a:ext cx="3146646" cy="7155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900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Source Han Serif SC" panose="02020400000000000000" pitchFamily="18" charset="-122"/>
                    </a:rPr>
                    <a:t>点击此处更换文本，点击此处更换文本 ，点击此处。</a:t>
                  </a:r>
                </a:p>
              </p:txBody>
            </p:sp>
            <p:sp>
              <p:nvSpPr>
                <p:cNvPr id="34" name="文本框 33"/>
                <p:cNvSpPr txBox="1"/>
                <p:nvPr/>
              </p:nvSpPr>
              <p:spPr>
                <a:xfrm>
                  <a:off x="6099492" y="575603"/>
                  <a:ext cx="383032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600" b="1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Source Han Serif SC" panose="02020400000000000000" pitchFamily="18" charset="-122"/>
                    </a:rPr>
                    <a:t>教      养</a:t>
                  </a:r>
                </a:p>
              </p:txBody>
            </p:sp>
            <p:sp>
              <p:nvSpPr>
                <p:cNvPr id="35" name="文本框 34"/>
                <p:cNvSpPr txBox="1"/>
                <p:nvPr/>
              </p:nvSpPr>
              <p:spPr>
                <a:xfrm>
                  <a:off x="6099495" y="1037268"/>
                  <a:ext cx="3146646" cy="7155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900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Source Han Serif SC" panose="02020400000000000000" pitchFamily="18" charset="-122"/>
                    </a:rPr>
                    <a:t>点击此处更换文本，点击此处更换文本 ，点击此处。</a:t>
                  </a:r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6076316" y="2493523"/>
                  <a:ext cx="383032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600" b="1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Source Han Serif SC" panose="02020400000000000000" pitchFamily="18" charset="-122"/>
                    </a:rPr>
                    <a:t>安       全</a:t>
                  </a: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6076319" y="2955188"/>
                  <a:ext cx="3146646" cy="7155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900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Source Han Serif SC" panose="02020400000000000000" pitchFamily="18" charset="-122"/>
                    </a:rPr>
                    <a:t>点击此处更换文本，点击此处更换文本 ，点击此处。</a:t>
                  </a:r>
                </a:p>
              </p:txBody>
            </p:sp>
          </p:grpSp>
          <p:sp>
            <p:nvSpPr>
              <p:cNvPr id="33" name="菱形 32"/>
              <p:cNvSpPr/>
              <p:nvPr/>
            </p:nvSpPr>
            <p:spPr>
              <a:xfrm>
                <a:off x="5246053" y="651188"/>
                <a:ext cx="1168395" cy="77216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3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100" spc="-150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05</a:t>
                </a:r>
                <a:endParaRPr lang="zh-CN" altLang="en-US" sz="1100" spc="-15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sp>
            <p:nvSpPr>
              <p:cNvPr id="38" name="菱形 37"/>
              <p:cNvSpPr/>
              <p:nvPr/>
            </p:nvSpPr>
            <p:spPr>
              <a:xfrm>
                <a:off x="5222877" y="2569108"/>
                <a:ext cx="1168395" cy="77216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3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100" spc="-150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06</a:t>
                </a:r>
                <a:endParaRPr lang="zh-CN" altLang="en-US" sz="1100" spc="-15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459798" y="4384229"/>
              <a:ext cx="5163052" cy="1177246"/>
              <a:chOff x="907830" y="3735346"/>
              <a:chExt cx="5163052" cy="1177246"/>
            </a:xfrm>
          </p:grpSpPr>
          <p:sp>
            <p:nvSpPr>
              <p:cNvPr id="11" name="菱形 10"/>
              <p:cNvSpPr/>
              <p:nvPr/>
            </p:nvSpPr>
            <p:spPr>
              <a:xfrm>
                <a:off x="907830" y="3880181"/>
                <a:ext cx="1168397" cy="77216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3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100" spc="-150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03</a:t>
                </a:r>
                <a:endParaRPr lang="zh-CN" altLang="en-US" sz="1100" spc="-15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2076233" y="3735346"/>
                <a:ext cx="3994649" cy="1177246"/>
                <a:chOff x="1761273" y="3804596"/>
                <a:chExt cx="3994649" cy="117724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1925603" y="3804596"/>
                  <a:ext cx="383031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600" b="1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Source Han Serif SC" panose="02020400000000000000" pitchFamily="18" charset="-122"/>
                    </a:rPr>
                    <a:t>清      扫</a:t>
                  </a:r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1761273" y="4266261"/>
                  <a:ext cx="3146647" cy="7155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900" spc="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Source Han Serif SC" panose="02020400000000000000" pitchFamily="18" charset="-122"/>
                    </a:rPr>
                    <a:t>点击此处更换文本，点击此处更换文本 ，点击此处。</a:t>
                  </a: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3"/>
          <p:cNvGrpSpPr/>
          <p:nvPr/>
        </p:nvGrpSpPr>
        <p:grpSpPr>
          <a:xfrm>
            <a:off x="1164727" y="2078108"/>
            <a:ext cx="3514726" cy="3233737"/>
            <a:chOff x="4325938" y="1790725"/>
            <a:chExt cx="3514726" cy="3233737"/>
          </a:xfrm>
        </p:grpSpPr>
        <p:sp>
          <p:nvSpPr>
            <p:cNvPr id="88" name="Freeform 47"/>
            <p:cNvSpPr>
              <a:spLocks noEditPoints="1"/>
            </p:cNvSpPr>
            <p:nvPr/>
          </p:nvSpPr>
          <p:spPr bwMode="auto">
            <a:xfrm>
              <a:off x="5173663" y="1790725"/>
              <a:ext cx="1819275" cy="1144587"/>
            </a:xfrm>
            <a:custGeom>
              <a:avLst/>
              <a:gdLst>
                <a:gd name="T0" fmla="*/ 612 w 720"/>
                <a:gd name="T1" fmla="*/ 0 h 452"/>
                <a:gd name="T2" fmla="*/ 108 w 720"/>
                <a:gd name="T3" fmla="*/ 0 h 452"/>
                <a:gd name="T4" fmla="*/ 0 w 720"/>
                <a:gd name="T5" fmla="*/ 111 h 452"/>
                <a:gd name="T6" fmla="*/ 0 w 720"/>
                <a:gd name="T7" fmla="*/ 340 h 452"/>
                <a:gd name="T8" fmla="*/ 108 w 720"/>
                <a:gd name="T9" fmla="*/ 452 h 452"/>
                <a:gd name="T10" fmla="*/ 612 w 720"/>
                <a:gd name="T11" fmla="*/ 452 h 452"/>
                <a:gd name="T12" fmla="*/ 720 w 720"/>
                <a:gd name="T13" fmla="*/ 340 h 452"/>
                <a:gd name="T14" fmla="*/ 720 w 720"/>
                <a:gd name="T15" fmla="*/ 111 h 452"/>
                <a:gd name="T16" fmla="*/ 612 w 720"/>
                <a:gd name="T17" fmla="*/ 0 h 452"/>
                <a:gd name="T18" fmla="*/ 623 w 720"/>
                <a:gd name="T19" fmla="*/ 356 h 452"/>
                <a:gd name="T20" fmla="*/ 544 w 720"/>
                <a:gd name="T21" fmla="*/ 438 h 452"/>
                <a:gd name="T22" fmla="*/ 176 w 720"/>
                <a:gd name="T23" fmla="*/ 438 h 452"/>
                <a:gd name="T24" fmla="*/ 97 w 720"/>
                <a:gd name="T25" fmla="*/ 356 h 452"/>
                <a:gd name="T26" fmla="*/ 97 w 720"/>
                <a:gd name="T27" fmla="*/ 189 h 452"/>
                <a:gd name="T28" fmla="*/ 176 w 720"/>
                <a:gd name="T29" fmla="*/ 107 h 452"/>
                <a:gd name="T30" fmla="*/ 544 w 720"/>
                <a:gd name="T31" fmla="*/ 107 h 452"/>
                <a:gd name="T32" fmla="*/ 623 w 720"/>
                <a:gd name="T33" fmla="*/ 189 h 452"/>
                <a:gd name="T34" fmla="*/ 623 w 720"/>
                <a:gd name="T35" fmla="*/ 356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0" h="452">
                  <a:moveTo>
                    <a:pt x="612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49" y="0"/>
                    <a:pt x="0" y="50"/>
                    <a:pt x="0" y="111"/>
                  </a:cubicBezTo>
                  <a:cubicBezTo>
                    <a:pt x="0" y="340"/>
                    <a:pt x="0" y="340"/>
                    <a:pt x="0" y="340"/>
                  </a:cubicBezTo>
                  <a:cubicBezTo>
                    <a:pt x="0" y="402"/>
                    <a:pt x="49" y="452"/>
                    <a:pt x="108" y="452"/>
                  </a:cubicBezTo>
                  <a:cubicBezTo>
                    <a:pt x="612" y="452"/>
                    <a:pt x="612" y="452"/>
                    <a:pt x="612" y="452"/>
                  </a:cubicBezTo>
                  <a:cubicBezTo>
                    <a:pt x="671" y="452"/>
                    <a:pt x="720" y="402"/>
                    <a:pt x="720" y="340"/>
                  </a:cubicBezTo>
                  <a:cubicBezTo>
                    <a:pt x="720" y="111"/>
                    <a:pt x="720" y="111"/>
                    <a:pt x="720" y="111"/>
                  </a:cubicBezTo>
                  <a:cubicBezTo>
                    <a:pt x="720" y="50"/>
                    <a:pt x="671" y="0"/>
                    <a:pt x="612" y="0"/>
                  </a:cubicBezTo>
                  <a:close/>
                  <a:moveTo>
                    <a:pt x="623" y="356"/>
                  </a:moveTo>
                  <a:cubicBezTo>
                    <a:pt x="623" y="401"/>
                    <a:pt x="588" y="438"/>
                    <a:pt x="544" y="438"/>
                  </a:cubicBezTo>
                  <a:cubicBezTo>
                    <a:pt x="176" y="438"/>
                    <a:pt x="176" y="438"/>
                    <a:pt x="176" y="438"/>
                  </a:cubicBezTo>
                  <a:cubicBezTo>
                    <a:pt x="132" y="438"/>
                    <a:pt x="97" y="401"/>
                    <a:pt x="97" y="356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44"/>
                    <a:pt x="132" y="107"/>
                    <a:pt x="176" y="107"/>
                  </a:cubicBezTo>
                  <a:cubicBezTo>
                    <a:pt x="544" y="107"/>
                    <a:pt x="544" y="107"/>
                    <a:pt x="544" y="107"/>
                  </a:cubicBezTo>
                  <a:cubicBezTo>
                    <a:pt x="588" y="107"/>
                    <a:pt x="623" y="144"/>
                    <a:pt x="623" y="189"/>
                  </a:cubicBezTo>
                  <a:lnTo>
                    <a:pt x="623" y="35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9" name="Freeform 48"/>
            <p:cNvSpPr/>
            <p:nvPr/>
          </p:nvSpPr>
          <p:spPr bwMode="auto">
            <a:xfrm>
              <a:off x="6083301" y="2481287"/>
              <a:ext cx="1757363" cy="1238250"/>
            </a:xfrm>
            <a:custGeom>
              <a:avLst/>
              <a:gdLst>
                <a:gd name="T0" fmla="*/ 1107 w 1107"/>
                <a:gd name="T1" fmla="*/ 780 h 780"/>
                <a:gd name="T2" fmla="*/ 0 w 1107"/>
                <a:gd name="T3" fmla="*/ 0 h 780"/>
                <a:gd name="T4" fmla="*/ 0 w 1107"/>
                <a:gd name="T5" fmla="*/ 780 h 780"/>
                <a:gd name="T6" fmla="*/ 1107 w 1107"/>
                <a:gd name="T7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780">
                  <a:moveTo>
                    <a:pt x="1107" y="780"/>
                  </a:moveTo>
                  <a:lnTo>
                    <a:pt x="0" y="0"/>
                  </a:lnTo>
                  <a:lnTo>
                    <a:pt x="0" y="780"/>
                  </a:lnTo>
                  <a:lnTo>
                    <a:pt x="1107" y="780"/>
                  </a:lnTo>
                  <a:close/>
                </a:path>
              </a:pathLst>
            </a:custGeom>
            <a:solidFill>
              <a:srgbClr val="72A0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0" name="Freeform 49"/>
            <p:cNvSpPr/>
            <p:nvPr/>
          </p:nvSpPr>
          <p:spPr bwMode="auto">
            <a:xfrm>
              <a:off x="6083301" y="2481287"/>
              <a:ext cx="1757363" cy="1238250"/>
            </a:xfrm>
            <a:custGeom>
              <a:avLst/>
              <a:gdLst>
                <a:gd name="T0" fmla="*/ 695 w 695"/>
                <a:gd name="T1" fmla="*/ 489 h 489"/>
                <a:gd name="T2" fmla="*/ 695 w 695"/>
                <a:gd name="T3" fmla="*/ 93 h 489"/>
                <a:gd name="T4" fmla="*/ 605 w 695"/>
                <a:gd name="T5" fmla="*/ 0 h 489"/>
                <a:gd name="T6" fmla="*/ 0 w 695"/>
                <a:gd name="T7" fmla="*/ 0 h 489"/>
                <a:gd name="T8" fmla="*/ 0 w 695"/>
                <a:gd name="T9" fmla="*/ 489 h 489"/>
                <a:gd name="T10" fmla="*/ 695 w 695"/>
                <a:gd name="T11" fmla="*/ 48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5" h="489">
                  <a:moveTo>
                    <a:pt x="695" y="489"/>
                  </a:moveTo>
                  <a:cubicBezTo>
                    <a:pt x="695" y="93"/>
                    <a:pt x="695" y="93"/>
                    <a:pt x="695" y="93"/>
                  </a:cubicBezTo>
                  <a:cubicBezTo>
                    <a:pt x="695" y="42"/>
                    <a:pt x="655" y="0"/>
                    <a:pt x="60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89"/>
                    <a:pt x="0" y="489"/>
                    <a:pt x="0" y="489"/>
                  </a:cubicBezTo>
                  <a:lnTo>
                    <a:pt x="695" y="4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1" name="Freeform 50"/>
            <p:cNvSpPr/>
            <p:nvPr/>
          </p:nvSpPr>
          <p:spPr bwMode="auto">
            <a:xfrm>
              <a:off x="4325938" y="2481287"/>
              <a:ext cx="1757363" cy="1238250"/>
            </a:xfrm>
            <a:custGeom>
              <a:avLst/>
              <a:gdLst>
                <a:gd name="T0" fmla="*/ 695 w 695"/>
                <a:gd name="T1" fmla="*/ 0 h 489"/>
                <a:gd name="T2" fmla="*/ 90 w 695"/>
                <a:gd name="T3" fmla="*/ 0 h 489"/>
                <a:gd name="T4" fmla="*/ 0 w 695"/>
                <a:gd name="T5" fmla="*/ 93 h 489"/>
                <a:gd name="T6" fmla="*/ 0 w 695"/>
                <a:gd name="T7" fmla="*/ 489 h 489"/>
                <a:gd name="T8" fmla="*/ 695 w 695"/>
                <a:gd name="T9" fmla="*/ 489 h 489"/>
                <a:gd name="T10" fmla="*/ 695 w 695"/>
                <a:gd name="T11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5" h="489">
                  <a:moveTo>
                    <a:pt x="695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40" y="0"/>
                    <a:pt x="0" y="42"/>
                    <a:pt x="0" y="93"/>
                  </a:cubicBezTo>
                  <a:cubicBezTo>
                    <a:pt x="0" y="489"/>
                    <a:pt x="0" y="489"/>
                    <a:pt x="0" y="489"/>
                  </a:cubicBezTo>
                  <a:cubicBezTo>
                    <a:pt x="695" y="489"/>
                    <a:pt x="695" y="489"/>
                    <a:pt x="695" y="489"/>
                  </a:cubicBezTo>
                  <a:lnTo>
                    <a:pt x="6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2" name="Freeform 52"/>
            <p:cNvSpPr/>
            <p:nvPr/>
          </p:nvSpPr>
          <p:spPr bwMode="auto">
            <a:xfrm>
              <a:off x="6083301" y="3719537"/>
              <a:ext cx="1757363" cy="1304925"/>
            </a:xfrm>
            <a:custGeom>
              <a:avLst/>
              <a:gdLst>
                <a:gd name="T0" fmla="*/ 0 w 695"/>
                <a:gd name="T1" fmla="*/ 0 h 516"/>
                <a:gd name="T2" fmla="*/ 0 w 695"/>
                <a:gd name="T3" fmla="*/ 516 h 516"/>
                <a:gd name="T4" fmla="*/ 605 w 695"/>
                <a:gd name="T5" fmla="*/ 516 h 516"/>
                <a:gd name="T6" fmla="*/ 695 w 695"/>
                <a:gd name="T7" fmla="*/ 423 h 516"/>
                <a:gd name="T8" fmla="*/ 695 w 695"/>
                <a:gd name="T9" fmla="*/ 0 h 516"/>
                <a:gd name="T10" fmla="*/ 0 w 695"/>
                <a:gd name="T11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5" h="516">
                  <a:moveTo>
                    <a:pt x="0" y="0"/>
                  </a:moveTo>
                  <a:cubicBezTo>
                    <a:pt x="0" y="516"/>
                    <a:pt x="0" y="516"/>
                    <a:pt x="0" y="516"/>
                  </a:cubicBezTo>
                  <a:cubicBezTo>
                    <a:pt x="605" y="516"/>
                    <a:pt x="605" y="516"/>
                    <a:pt x="605" y="516"/>
                  </a:cubicBezTo>
                  <a:cubicBezTo>
                    <a:pt x="655" y="516"/>
                    <a:pt x="695" y="474"/>
                    <a:pt x="695" y="423"/>
                  </a:cubicBezTo>
                  <a:cubicBezTo>
                    <a:pt x="695" y="0"/>
                    <a:pt x="695" y="0"/>
                    <a:pt x="6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3" name="Freeform 54"/>
            <p:cNvSpPr/>
            <p:nvPr/>
          </p:nvSpPr>
          <p:spPr bwMode="auto">
            <a:xfrm>
              <a:off x="4325938" y="3719537"/>
              <a:ext cx="1757363" cy="1304925"/>
            </a:xfrm>
            <a:custGeom>
              <a:avLst/>
              <a:gdLst>
                <a:gd name="T0" fmla="*/ 0 w 695"/>
                <a:gd name="T1" fmla="*/ 0 h 516"/>
                <a:gd name="T2" fmla="*/ 0 w 695"/>
                <a:gd name="T3" fmla="*/ 423 h 516"/>
                <a:gd name="T4" fmla="*/ 90 w 695"/>
                <a:gd name="T5" fmla="*/ 516 h 516"/>
                <a:gd name="T6" fmla="*/ 695 w 695"/>
                <a:gd name="T7" fmla="*/ 516 h 516"/>
                <a:gd name="T8" fmla="*/ 695 w 695"/>
                <a:gd name="T9" fmla="*/ 0 h 516"/>
                <a:gd name="T10" fmla="*/ 0 w 695"/>
                <a:gd name="T11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5" h="516">
                  <a:moveTo>
                    <a:pt x="0" y="0"/>
                  </a:moveTo>
                  <a:cubicBezTo>
                    <a:pt x="0" y="423"/>
                    <a:pt x="0" y="423"/>
                    <a:pt x="0" y="423"/>
                  </a:cubicBezTo>
                  <a:cubicBezTo>
                    <a:pt x="0" y="474"/>
                    <a:pt x="40" y="516"/>
                    <a:pt x="90" y="516"/>
                  </a:cubicBezTo>
                  <a:cubicBezTo>
                    <a:pt x="695" y="516"/>
                    <a:pt x="695" y="516"/>
                    <a:pt x="695" y="516"/>
                  </a:cubicBezTo>
                  <a:cubicBezTo>
                    <a:pt x="695" y="0"/>
                    <a:pt x="695" y="0"/>
                    <a:pt x="6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4" name="Oval 56"/>
            <p:cNvSpPr>
              <a:spLocks noChangeArrowheads="1"/>
            </p:cNvSpPr>
            <p:nvPr/>
          </p:nvSpPr>
          <p:spPr bwMode="auto">
            <a:xfrm>
              <a:off x="5737226" y="4129112"/>
              <a:ext cx="469900" cy="4889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5" name="Oval 57"/>
            <p:cNvSpPr>
              <a:spLocks noChangeArrowheads="1"/>
            </p:cNvSpPr>
            <p:nvPr/>
          </p:nvSpPr>
          <p:spPr bwMode="auto">
            <a:xfrm>
              <a:off x="5956301" y="2867050"/>
              <a:ext cx="471488" cy="4873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6" name="Oval 58"/>
            <p:cNvSpPr>
              <a:spLocks noChangeArrowheads="1"/>
            </p:cNvSpPr>
            <p:nvPr/>
          </p:nvSpPr>
          <p:spPr bwMode="auto">
            <a:xfrm>
              <a:off x="6738938" y="3610000"/>
              <a:ext cx="469900" cy="4857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7" name="Oval 59"/>
            <p:cNvSpPr>
              <a:spLocks noChangeArrowheads="1"/>
            </p:cNvSpPr>
            <p:nvPr/>
          </p:nvSpPr>
          <p:spPr bwMode="auto">
            <a:xfrm>
              <a:off x="4957763" y="3348062"/>
              <a:ext cx="469900" cy="48736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8" name="Freeform 99"/>
            <p:cNvSpPr>
              <a:spLocks noEditPoints="1"/>
            </p:cNvSpPr>
            <p:nvPr/>
          </p:nvSpPr>
          <p:spPr bwMode="auto">
            <a:xfrm>
              <a:off x="6796347" y="4394225"/>
              <a:ext cx="426121" cy="277085"/>
            </a:xfrm>
            <a:custGeom>
              <a:avLst/>
              <a:gdLst>
                <a:gd name="T0" fmla="*/ 13 w 94"/>
                <a:gd name="T1" fmla="*/ 0 h 61"/>
                <a:gd name="T2" fmla="*/ 82 w 94"/>
                <a:gd name="T3" fmla="*/ 0 h 61"/>
                <a:gd name="T4" fmla="*/ 89 w 94"/>
                <a:gd name="T5" fmla="*/ 2 h 61"/>
                <a:gd name="T6" fmla="*/ 47 w 94"/>
                <a:gd name="T7" fmla="*/ 33 h 61"/>
                <a:gd name="T8" fmla="*/ 6 w 94"/>
                <a:gd name="T9" fmla="*/ 2 h 61"/>
                <a:gd name="T10" fmla="*/ 13 w 94"/>
                <a:gd name="T11" fmla="*/ 0 h 61"/>
                <a:gd name="T12" fmla="*/ 94 w 94"/>
                <a:gd name="T13" fmla="*/ 9 h 61"/>
                <a:gd name="T14" fmla="*/ 67 w 94"/>
                <a:gd name="T15" fmla="*/ 29 h 61"/>
                <a:gd name="T16" fmla="*/ 93 w 94"/>
                <a:gd name="T17" fmla="*/ 53 h 61"/>
                <a:gd name="T18" fmla="*/ 94 w 94"/>
                <a:gd name="T19" fmla="*/ 48 h 61"/>
                <a:gd name="T20" fmla="*/ 94 w 94"/>
                <a:gd name="T21" fmla="*/ 12 h 61"/>
                <a:gd name="T22" fmla="*/ 94 w 94"/>
                <a:gd name="T23" fmla="*/ 9 h 61"/>
                <a:gd name="T24" fmla="*/ 87 w 94"/>
                <a:gd name="T25" fmla="*/ 60 h 61"/>
                <a:gd name="T26" fmla="*/ 82 w 94"/>
                <a:gd name="T27" fmla="*/ 61 h 61"/>
                <a:gd name="T28" fmla="*/ 13 w 94"/>
                <a:gd name="T29" fmla="*/ 61 h 61"/>
                <a:gd name="T30" fmla="*/ 6 w 94"/>
                <a:gd name="T31" fmla="*/ 59 h 61"/>
                <a:gd name="T32" fmla="*/ 34 w 94"/>
                <a:gd name="T33" fmla="*/ 34 h 61"/>
                <a:gd name="T34" fmla="*/ 44 w 94"/>
                <a:gd name="T35" fmla="*/ 42 h 61"/>
                <a:gd name="T36" fmla="*/ 47 w 94"/>
                <a:gd name="T37" fmla="*/ 44 h 61"/>
                <a:gd name="T38" fmla="*/ 50 w 94"/>
                <a:gd name="T39" fmla="*/ 42 h 61"/>
                <a:gd name="T40" fmla="*/ 60 w 94"/>
                <a:gd name="T41" fmla="*/ 35 h 61"/>
                <a:gd name="T42" fmla="*/ 87 w 94"/>
                <a:gd name="T43" fmla="*/ 60 h 61"/>
                <a:gd name="T44" fmla="*/ 1 w 94"/>
                <a:gd name="T45" fmla="*/ 52 h 61"/>
                <a:gd name="T46" fmla="*/ 27 w 94"/>
                <a:gd name="T47" fmla="*/ 29 h 61"/>
                <a:gd name="T48" fmla="*/ 1 w 94"/>
                <a:gd name="T49" fmla="*/ 9 h 61"/>
                <a:gd name="T50" fmla="*/ 0 w 94"/>
                <a:gd name="T51" fmla="*/ 12 h 61"/>
                <a:gd name="T52" fmla="*/ 0 w 94"/>
                <a:gd name="T53" fmla="*/ 48 h 61"/>
                <a:gd name="T54" fmla="*/ 1 w 94"/>
                <a:gd name="T5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4" h="61">
                  <a:moveTo>
                    <a:pt x="13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84" y="0"/>
                    <a:pt x="87" y="1"/>
                    <a:pt x="89" y="2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1"/>
                    <a:pt x="10" y="0"/>
                    <a:pt x="13" y="0"/>
                  </a:cubicBezTo>
                  <a:close/>
                  <a:moveTo>
                    <a:pt x="94" y="9"/>
                  </a:moveTo>
                  <a:cubicBezTo>
                    <a:pt x="67" y="29"/>
                    <a:pt x="67" y="29"/>
                    <a:pt x="67" y="29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4" y="52"/>
                    <a:pt x="94" y="50"/>
                    <a:pt x="94" y="48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4" y="11"/>
                    <a:pt x="94" y="10"/>
                    <a:pt x="94" y="9"/>
                  </a:cubicBezTo>
                  <a:close/>
                  <a:moveTo>
                    <a:pt x="87" y="60"/>
                  </a:moveTo>
                  <a:cubicBezTo>
                    <a:pt x="85" y="60"/>
                    <a:pt x="84" y="61"/>
                    <a:pt x="82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0" y="61"/>
                    <a:pt x="8" y="60"/>
                    <a:pt x="6" y="59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50" y="42"/>
                    <a:pt x="50" y="42"/>
                    <a:pt x="50" y="42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87" y="60"/>
                    <a:pt x="87" y="60"/>
                    <a:pt x="87" y="60"/>
                  </a:cubicBezTo>
                  <a:close/>
                  <a:moveTo>
                    <a:pt x="1" y="52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1"/>
                    <a:pt x="0" y="1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9"/>
                    <a:pt x="0" y="51"/>
                    <a:pt x="1" y="5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Freeform 100"/>
            <p:cNvSpPr>
              <a:spLocks noEditPoints="1"/>
            </p:cNvSpPr>
            <p:nvPr/>
          </p:nvSpPr>
          <p:spPr bwMode="auto">
            <a:xfrm>
              <a:off x="4957763" y="4247047"/>
              <a:ext cx="413527" cy="421925"/>
            </a:xfrm>
            <a:custGeom>
              <a:avLst/>
              <a:gdLst>
                <a:gd name="T0" fmla="*/ 87 w 91"/>
                <a:gd name="T1" fmla="*/ 39 h 93"/>
                <a:gd name="T2" fmla="*/ 91 w 91"/>
                <a:gd name="T3" fmla="*/ 46 h 93"/>
                <a:gd name="T4" fmla="*/ 91 w 91"/>
                <a:gd name="T5" fmla="*/ 83 h 93"/>
                <a:gd name="T6" fmla="*/ 81 w 91"/>
                <a:gd name="T7" fmla="*/ 93 h 93"/>
                <a:gd name="T8" fmla="*/ 10 w 91"/>
                <a:gd name="T9" fmla="*/ 93 h 93"/>
                <a:gd name="T10" fmla="*/ 0 w 91"/>
                <a:gd name="T11" fmla="*/ 83 h 93"/>
                <a:gd name="T12" fmla="*/ 0 w 91"/>
                <a:gd name="T13" fmla="*/ 46 h 93"/>
                <a:gd name="T14" fmla="*/ 3 w 91"/>
                <a:gd name="T15" fmla="*/ 40 h 93"/>
                <a:gd name="T16" fmla="*/ 3 w 91"/>
                <a:gd name="T17" fmla="*/ 40 h 93"/>
                <a:gd name="T18" fmla="*/ 3 w 91"/>
                <a:gd name="T19" fmla="*/ 40 h 93"/>
                <a:gd name="T20" fmla="*/ 3 w 91"/>
                <a:gd name="T21" fmla="*/ 39 h 93"/>
                <a:gd name="T22" fmla="*/ 40 w 91"/>
                <a:gd name="T23" fmla="*/ 3 h 93"/>
                <a:gd name="T24" fmla="*/ 51 w 91"/>
                <a:gd name="T25" fmla="*/ 3 h 93"/>
                <a:gd name="T26" fmla="*/ 87 w 91"/>
                <a:gd name="T27" fmla="*/ 39 h 93"/>
                <a:gd name="T28" fmla="*/ 16 w 91"/>
                <a:gd name="T29" fmla="*/ 30 h 93"/>
                <a:gd name="T30" fmla="*/ 16 w 91"/>
                <a:gd name="T31" fmla="*/ 52 h 93"/>
                <a:gd name="T32" fmla="*/ 46 w 91"/>
                <a:gd name="T33" fmla="*/ 75 h 93"/>
                <a:gd name="T34" fmla="*/ 73 w 91"/>
                <a:gd name="T35" fmla="*/ 54 h 93"/>
                <a:gd name="T36" fmla="*/ 73 w 91"/>
                <a:gd name="T37" fmla="*/ 30 h 93"/>
                <a:gd name="T38" fmla="*/ 16 w 91"/>
                <a:gd name="T39" fmla="*/ 30 h 93"/>
                <a:gd name="T40" fmla="*/ 26 w 91"/>
                <a:gd name="T41" fmla="*/ 35 h 93"/>
                <a:gd name="T42" fmla="*/ 26 w 91"/>
                <a:gd name="T43" fmla="*/ 39 h 93"/>
                <a:gd name="T44" fmla="*/ 64 w 91"/>
                <a:gd name="T45" fmla="*/ 39 h 93"/>
                <a:gd name="T46" fmla="*/ 64 w 91"/>
                <a:gd name="T47" fmla="*/ 35 h 93"/>
                <a:gd name="T48" fmla="*/ 26 w 91"/>
                <a:gd name="T49" fmla="*/ 35 h 93"/>
                <a:gd name="T50" fmla="*/ 26 w 91"/>
                <a:gd name="T51" fmla="*/ 51 h 93"/>
                <a:gd name="T52" fmla="*/ 26 w 91"/>
                <a:gd name="T53" fmla="*/ 55 h 93"/>
                <a:gd name="T54" fmla="*/ 64 w 91"/>
                <a:gd name="T55" fmla="*/ 55 h 93"/>
                <a:gd name="T56" fmla="*/ 64 w 91"/>
                <a:gd name="T57" fmla="*/ 51 h 93"/>
                <a:gd name="T58" fmla="*/ 26 w 91"/>
                <a:gd name="T59" fmla="*/ 51 h 93"/>
                <a:gd name="T60" fmla="*/ 26 w 91"/>
                <a:gd name="T61" fmla="*/ 43 h 93"/>
                <a:gd name="T62" fmla="*/ 26 w 91"/>
                <a:gd name="T63" fmla="*/ 47 h 93"/>
                <a:gd name="T64" fmla="*/ 64 w 91"/>
                <a:gd name="T65" fmla="*/ 47 h 93"/>
                <a:gd name="T66" fmla="*/ 64 w 91"/>
                <a:gd name="T67" fmla="*/ 43 h 93"/>
                <a:gd name="T68" fmla="*/ 26 w 91"/>
                <a:gd name="T69" fmla="*/ 43 h 93"/>
                <a:gd name="T70" fmla="*/ 10 w 91"/>
                <a:gd name="T71" fmla="*/ 87 h 93"/>
                <a:gd name="T72" fmla="*/ 28 w 91"/>
                <a:gd name="T73" fmla="*/ 70 h 93"/>
                <a:gd name="T74" fmla="*/ 28 w 91"/>
                <a:gd name="T75" fmla="*/ 67 h 93"/>
                <a:gd name="T76" fmla="*/ 26 w 91"/>
                <a:gd name="T77" fmla="*/ 67 h 93"/>
                <a:gd name="T78" fmla="*/ 8 w 91"/>
                <a:gd name="T79" fmla="*/ 84 h 93"/>
                <a:gd name="T80" fmla="*/ 8 w 91"/>
                <a:gd name="T81" fmla="*/ 87 h 93"/>
                <a:gd name="T82" fmla="*/ 10 w 91"/>
                <a:gd name="T83" fmla="*/ 87 h 93"/>
                <a:gd name="T84" fmla="*/ 85 w 91"/>
                <a:gd name="T85" fmla="*/ 84 h 93"/>
                <a:gd name="T86" fmla="*/ 67 w 91"/>
                <a:gd name="T87" fmla="*/ 67 h 93"/>
                <a:gd name="T88" fmla="*/ 64 w 91"/>
                <a:gd name="T89" fmla="*/ 67 h 93"/>
                <a:gd name="T90" fmla="*/ 64 w 91"/>
                <a:gd name="T91" fmla="*/ 70 h 93"/>
                <a:gd name="T92" fmla="*/ 82 w 91"/>
                <a:gd name="T93" fmla="*/ 87 h 93"/>
                <a:gd name="T94" fmla="*/ 85 w 91"/>
                <a:gd name="T95" fmla="*/ 87 h 93"/>
                <a:gd name="T96" fmla="*/ 85 w 91"/>
                <a:gd name="T97" fmla="*/ 8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93">
                  <a:moveTo>
                    <a:pt x="87" y="39"/>
                  </a:moveTo>
                  <a:cubicBezTo>
                    <a:pt x="89" y="40"/>
                    <a:pt x="91" y="43"/>
                    <a:pt x="91" y="46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1" y="89"/>
                    <a:pt x="86" y="93"/>
                    <a:pt x="81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5" y="93"/>
                    <a:pt x="0" y="89"/>
                    <a:pt x="0" y="8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1" y="41"/>
                    <a:pt x="3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40"/>
                    <a:pt x="3" y="40"/>
                    <a:pt x="3" y="39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3" y="0"/>
                    <a:pt x="47" y="0"/>
                    <a:pt x="51" y="3"/>
                  </a:cubicBezTo>
                  <a:cubicBezTo>
                    <a:pt x="87" y="39"/>
                    <a:pt x="87" y="39"/>
                    <a:pt x="87" y="39"/>
                  </a:cubicBezTo>
                  <a:close/>
                  <a:moveTo>
                    <a:pt x="16" y="30"/>
                  </a:moveTo>
                  <a:cubicBezTo>
                    <a:pt x="16" y="52"/>
                    <a:pt x="16" y="52"/>
                    <a:pt x="16" y="52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16" y="30"/>
                    <a:pt x="16" y="30"/>
                    <a:pt x="16" y="30"/>
                  </a:cubicBezTo>
                  <a:close/>
                  <a:moveTo>
                    <a:pt x="26" y="35"/>
                  </a:moveTo>
                  <a:cubicBezTo>
                    <a:pt x="26" y="39"/>
                    <a:pt x="26" y="39"/>
                    <a:pt x="26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26" y="35"/>
                    <a:pt x="26" y="35"/>
                    <a:pt x="26" y="35"/>
                  </a:cubicBezTo>
                  <a:close/>
                  <a:moveTo>
                    <a:pt x="26" y="51"/>
                  </a:moveTo>
                  <a:cubicBezTo>
                    <a:pt x="26" y="55"/>
                    <a:pt x="26" y="55"/>
                    <a:pt x="26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26" y="51"/>
                    <a:pt x="26" y="51"/>
                    <a:pt x="26" y="51"/>
                  </a:cubicBezTo>
                  <a:close/>
                  <a:moveTo>
                    <a:pt x="26" y="43"/>
                  </a:moveTo>
                  <a:cubicBezTo>
                    <a:pt x="26" y="47"/>
                    <a:pt x="26" y="47"/>
                    <a:pt x="26" y="47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26" y="43"/>
                    <a:pt x="26" y="43"/>
                    <a:pt x="26" y="43"/>
                  </a:cubicBezTo>
                  <a:close/>
                  <a:moveTo>
                    <a:pt x="10" y="87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9" y="69"/>
                    <a:pt x="29" y="68"/>
                    <a:pt x="28" y="67"/>
                  </a:cubicBezTo>
                  <a:cubicBezTo>
                    <a:pt x="28" y="66"/>
                    <a:pt x="27" y="66"/>
                    <a:pt x="26" y="67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7" y="85"/>
                    <a:pt x="7" y="86"/>
                    <a:pt x="8" y="87"/>
                  </a:cubicBezTo>
                  <a:cubicBezTo>
                    <a:pt x="8" y="88"/>
                    <a:pt x="10" y="88"/>
                    <a:pt x="10" y="87"/>
                  </a:cubicBezTo>
                  <a:close/>
                  <a:moveTo>
                    <a:pt x="85" y="84"/>
                  </a:moveTo>
                  <a:cubicBezTo>
                    <a:pt x="67" y="67"/>
                    <a:pt x="67" y="67"/>
                    <a:pt x="67" y="67"/>
                  </a:cubicBezTo>
                  <a:cubicBezTo>
                    <a:pt x="66" y="66"/>
                    <a:pt x="65" y="66"/>
                    <a:pt x="64" y="67"/>
                  </a:cubicBezTo>
                  <a:cubicBezTo>
                    <a:pt x="63" y="68"/>
                    <a:pt x="63" y="69"/>
                    <a:pt x="64" y="70"/>
                  </a:cubicBezTo>
                  <a:cubicBezTo>
                    <a:pt x="82" y="87"/>
                    <a:pt x="82" y="87"/>
                    <a:pt x="82" y="87"/>
                  </a:cubicBezTo>
                  <a:cubicBezTo>
                    <a:pt x="83" y="88"/>
                    <a:pt x="84" y="88"/>
                    <a:pt x="85" y="87"/>
                  </a:cubicBezTo>
                  <a:cubicBezTo>
                    <a:pt x="85" y="86"/>
                    <a:pt x="85" y="85"/>
                    <a:pt x="85" y="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101"/>
            <p:cNvSpPr>
              <a:spLocks noEditPoints="1"/>
            </p:cNvSpPr>
            <p:nvPr/>
          </p:nvSpPr>
          <p:spPr bwMode="auto">
            <a:xfrm>
              <a:off x="5002213" y="2806135"/>
              <a:ext cx="371545" cy="363150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102"/>
            <p:cNvSpPr>
              <a:spLocks noEditPoints="1"/>
            </p:cNvSpPr>
            <p:nvPr/>
          </p:nvSpPr>
          <p:spPr bwMode="auto">
            <a:xfrm>
              <a:off x="6835181" y="2747360"/>
              <a:ext cx="348455" cy="421925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2" name="矩形 101"/>
          <p:cNvSpPr/>
          <p:nvPr/>
        </p:nvSpPr>
        <p:spPr>
          <a:xfrm>
            <a:off x="6266516" y="2376952"/>
            <a:ext cx="5050185" cy="69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人人依照规定和制度行事，养成好习惯，培养积极进取的精神。</a:t>
            </a:r>
          </a:p>
        </p:txBody>
      </p:sp>
      <p:grpSp>
        <p:nvGrpSpPr>
          <p:cNvPr id="103" name="组合 102"/>
          <p:cNvGrpSpPr/>
          <p:nvPr/>
        </p:nvGrpSpPr>
        <p:grpSpPr>
          <a:xfrm>
            <a:off x="6459652" y="3567127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104" name="椭圆 103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5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" name="矩形 105"/>
          <p:cNvSpPr/>
          <p:nvPr/>
        </p:nvSpPr>
        <p:spPr>
          <a:xfrm>
            <a:off x="7230023" y="3643372"/>
            <a:ext cx="3983095" cy="38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ct val="50000"/>
              </a:spcBef>
              <a:buSzPct val="60000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培养具有好习惯、遵守规则的员工</a:t>
            </a:r>
          </a:p>
        </p:txBody>
      </p:sp>
      <p:grpSp>
        <p:nvGrpSpPr>
          <p:cNvPr id="107" name="组合 106"/>
          <p:cNvGrpSpPr/>
          <p:nvPr/>
        </p:nvGrpSpPr>
        <p:grpSpPr>
          <a:xfrm>
            <a:off x="6459652" y="4519580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108" name="椭圆 107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9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0" name="矩形 109"/>
          <p:cNvSpPr/>
          <p:nvPr/>
        </p:nvSpPr>
        <p:spPr>
          <a:xfrm>
            <a:off x="7209868" y="4594406"/>
            <a:ext cx="4086677" cy="38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营造团体精神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6" grpId="0"/>
      <p:bldP spid="1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5658178" y="1961117"/>
            <a:ext cx="869583" cy="1476574"/>
            <a:chOff x="5658178" y="1707898"/>
            <a:chExt cx="869583" cy="1476574"/>
          </a:xfrm>
        </p:grpSpPr>
        <p:sp>
          <p:nvSpPr>
            <p:cNvPr id="3" name="Freeform 28"/>
            <p:cNvSpPr/>
            <p:nvPr/>
          </p:nvSpPr>
          <p:spPr bwMode="auto">
            <a:xfrm>
              <a:off x="5681407" y="1732137"/>
              <a:ext cx="823125" cy="1428096"/>
            </a:xfrm>
            <a:custGeom>
              <a:avLst/>
              <a:gdLst>
                <a:gd name="T0" fmla="*/ 489 w 489"/>
                <a:gd name="T1" fmla="*/ 245 h 849"/>
                <a:gd name="T2" fmla="*/ 245 w 489"/>
                <a:gd name="T3" fmla="*/ 0 h 849"/>
                <a:gd name="T4" fmla="*/ 0 w 489"/>
                <a:gd name="T5" fmla="*/ 245 h 849"/>
                <a:gd name="T6" fmla="*/ 215 w 489"/>
                <a:gd name="T7" fmla="*/ 487 h 849"/>
                <a:gd name="T8" fmla="*/ 215 w 489"/>
                <a:gd name="T9" fmla="*/ 849 h 849"/>
                <a:gd name="T10" fmla="*/ 279 w 489"/>
                <a:gd name="T11" fmla="*/ 849 h 849"/>
                <a:gd name="T12" fmla="*/ 279 w 489"/>
                <a:gd name="T13" fmla="*/ 486 h 849"/>
                <a:gd name="T14" fmla="*/ 489 w 489"/>
                <a:gd name="T15" fmla="*/ 245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9" h="849">
                  <a:moveTo>
                    <a:pt x="489" y="245"/>
                  </a:moveTo>
                  <a:cubicBezTo>
                    <a:pt x="489" y="110"/>
                    <a:pt x="379" y="0"/>
                    <a:pt x="245" y="0"/>
                  </a:cubicBezTo>
                  <a:cubicBezTo>
                    <a:pt x="110" y="0"/>
                    <a:pt x="0" y="110"/>
                    <a:pt x="0" y="245"/>
                  </a:cubicBezTo>
                  <a:cubicBezTo>
                    <a:pt x="0" y="370"/>
                    <a:pt x="94" y="473"/>
                    <a:pt x="215" y="487"/>
                  </a:cubicBezTo>
                  <a:cubicBezTo>
                    <a:pt x="215" y="849"/>
                    <a:pt x="215" y="849"/>
                    <a:pt x="215" y="849"/>
                  </a:cubicBezTo>
                  <a:cubicBezTo>
                    <a:pt x="279" y="849"/>
                    <a:pt x="279" y="849"/>
                    <a:pt x="279" y="849"/>
                  </a:cubicBezTo>
                  <a:cubicBezTo>
                    <a:pt x="279" y="486"/>
                    <a:pt x="279" y="486"/>
                    <a:pt x="279" y="486"/>
                  </a:cubicBezTo>
                  <a:cubicBezTo>
                    <a:pt x="398" y="469"/>
                    <a:pt x="489" y="368"/>
                    <a:pt x="489" y="2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" name="Freeform 29"/>
            <p:cNvSpPr>
              <a:spLocks noEditPoints="1"/>
            </p:cNvSpPr>
            <p:nvPr/>
          </p:nvSpPr>
          <p:spPr bwMode="auto">
            <a:xfrm>
              <a:off x="5658178" y="1707898"/>
              <a:ext cx="869583" cy="1476574"/>
            </a:xfrm>
            <a:custGeom>
              <a:avLst/>
              <a:gdLst>
                <a:gd name="T0" fmla="*/ 259 w 517"/>
                <a:gd name="T1" fmla="*/ 14 h 877"/>
                <a:gd name="T2" fmla="*/ 503 w 517"/>
                <a:gd name="T3" fmla="*/ 259 h 877"/>
                <a:gd name="T4" fmla="*/ 293 w 517"/>
                <a:gd name="T5" fmla="*/ 500 h 877"/>
                <a:gd name="T6" fmla="*/ 293 w 517"/>
                <a:gd name="T7" fmla="*/ 863 h 877"/>
                <a:gd name="T8" fmla="*/ 229 w 517"/>
                <a:gd name="T9" fmla="*/ 863 h 877"/>
                <a:gd name="T10" fmla="*/ 229 w 517"/>
                <a:gd name="T11" fmla="*/ 501 h 877"/>
                <a:gd name="T12" fmla="*/ 14 w 517"/>
                <a:gd name="T13" fmla="*/ 259 h 877"/>
                <a:gd name="T14" fmla="*/ 259 w 517"/>
                <a:gd name="T15" fmla="*/ 14 h 877"/>
                <a:gd name="T16" fmla="*/ 259 w 517"/>
                <a:gd name="T17" fmla="*/ 0 h 877"/>
                <a:gd name="T18" fmla="*/ 0 w 517"/>
                <a:gd name="T19" fmla="*/ 259 h 877"/>
                <a:gd name="T20" fmla="*/ 216 w 517"/>
                <a:gd name="T21" fmla="*/ 513 h 877"/>
                <a:gd name="T22" fmla="*/ 216 w 517"/>
                <a:gd name="T23" fmla="*/ 863 h 877"/>
                <a:gd name="T24" fmla="*/ 216 w 517"/>
                <a:gd name="T25" fmla="*/ 877 h 877"/>
                <a:gd name="T26" fmla="*/ 229 w 517"/>
                <a:gd name="T27" fmla="*/ 877 h 877"/>
                <a:gd name="T28" fmla="*/ 293 w 517"/>
                <a:gd name="T29" fmla="*/ 877 h 877"/>
                <a:gd name="T30" fmla="*/ 307 w 517"/>
                <a:gd name="T31" fmla="*/ 877 h 877"/>
                <a:gd name="T32" fmla="*/ 307 w 517"/>
                <a:gd name="T33" fmla="*/ 863 h 877"/>
                <a:gd name="T34" fmla="*/ 307 w 517"/>
                <a:gd name="T35" fmla="*/ 512 h 877"/>
                <a:gd name="T36" fmla="*/ 453 w 517"/>
                <a:gd name="T37" fmla="*/ 428 h 877"/>
                <a:gd name="T38" fmla="*/ 517 w 517"/>
                <a:gd name="T39" fmla="*/ 259 h 877"/>
                <a:gd name="T40" fmla="*/ 259 w 517"/>
                <a:gd name="T41" fmla="*/ 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877">
                  <a:moveTo>
                    <a:pt x="259" y="14"/>
                  </a:moveTo>
                  <a:cubicBezTo>
                    <a:pt x="393" y="14"/>
                    <a:pt x="503" y="124"/>
                    <a:pt x="503" y="259"/>
                  </a:cubicBezTo>
                  <a:cubicBezTo>
                    <a:pt x="503" y="382"/>
                    <a:pt x="412" y="483"/>
                    <a:pt x="293" y="500"/>
                  </a:cubicBezTo>
                  <a:cubicBezTo>
                    <a:pt x="293" y="863"/>
                    <a:pt x="293" y="863"/>
                    <a:pt x="293" y="863"/>
                  </a:cubicBezTo>
                  <a:cubicBezTo>
                    <a:pt x="229" y="863"/>
                    <a:pt x="229" y="863"/>
                    <a:pt x="229" y="863"/>
                  </a:cubicBezTo>
                  <a:cubicBezTo>
                    <a:pt x="229" y="501"/>
                    <a:pt x="229" y="501"/>
                    <a:pt x="229" y="501"/>
                  </a:cubicBezTo>
                  <a:cubicBezTo>
                    <a:pt x="108" y="487"/>
                    <a:pt x="14" y="384"/>
                    <a:pt x="14" y="259"/>
                  </a:cubicBezTo>
                  <a:cubicBezTo>
                    <a:pt x="14" y="124"/>
                    <a:pt x="124" y="14"/>
                    <a:pt x="259" y="14"/>
                  </a:cubicBezTo>
                  <a:moveTo>
                    <a:pt x="259" y="0"/>
                  </a:moveTo>
                  <a:cubicBezTo>
                    <a:pt x="116" y="0"/>
                    <a:pt x="0" y="116"/>
                    <a:pt x="0" y="259"/>
                  </a:cubicBezTo>
                  <a:cubicBezTo>
                    <a:pt x="0" y="385"/>
                    <a:pt x="92" y="492"/>
                    <a:pt x="216" y="513"/>
                  </a:cubicBezTo>
                  <a:cubicBezTo>
                    <a:pt x="216" y="863"/>
                    <a:pt x="216" y="863"/>
                    <a:pt x="216" y="863"/>
                  </a:cubicBezTo>
                  <a:cubicBezTo>
                    <a:pt x="216" y="877"/>
                    <a:pt x="216" y="877"/>
                    <a:pt x="216" y="877"/>
                  </a:cubicBezTo>
                  <a:cubicBezTo>
                    <a:pt x="229" y="877"/>
                    <a:pt x="229" y="877"/>
                    <a:pt x="229" y="877"/>
                  </a:cubicBezTo>
                  <a:cubicBezTo>
                    <a:pt x="293" y="877"/>
                    <a:pt x="293" y="877"/>
                    <a:pt x="293" y="877"/>
                  </a:cubicBezTo>
                  <a:cubicBezTo>
                    <a:pt x="307" y="877"/>
                    <a:pt x="307" y="877"/>
                    <a:pt x="307" y="877"/>
                  </a:cubicBezTo>
                  <a:cubicBezTo>
                    <a:pt x="307" y="863"/>
                    <a:pt x="307" y="863"/>
                    <a:pt x="307" y="863"/>
                  </a:cubicBezTo>
                  <a:cubicBezTo>
                    <a:pt x="307" y="512"/>
                    <a:pt x="307" y="512"/>
                    <a:pt x="307" y="512"/>
                  </a:cubicBezTo>
                  <a:cubicBezTo>
                    <a:pt x="364" y="501"/>
                    <a:pt x="415" y="472"/>
                    <a:pt x="453" y="428"/>
                  </a:cubicBezTo>
                  <a:cubicBezTo>
                    <a:pt x="494" y="381"/>
                    <a:pt x="517" y="321"/>
                    <a:pt x="517" y="259"/>
                  </a:cubicBezTo>
                  <a:cubicBezTo>
                    <a:pt x="517" y="116"/>
                    <a:pt x="401" y="0"/>
                    <a:pt x="259" y="0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" name="Group 6"/>
          <p:cNvGrpSpPr/>
          <p:nvPr/>
        </p:nvGrpSpPr>
        <p:grpSpPr>
          <a:xfrm>
            <a:off x="5458204" y="4516338"/>
            <a:ext cx="1278621" cy="1818954"/>
            <a:chOff x="5458204" y="4263119"/>
            <a:chExt cx="1278621" cy="1818954"/>
          </a:xfrm>
        </p:grpSpPr>
        <p:sp>
          <p:nvSpPr>
            <p:cNvPr id="6" name="Freeform 30"/>
            <p:cNvSpPr/>
            <p:nvPr/>
          </p:nvSpPr>
          <p:spPr bwMode="auto">
            <a:xfrm>
              <a:off x="5481433" y="4286348"/>
              <a:ext cx="1232162" cy="1772495"/>
            </a:xfrm>
            <a:custGeom>
              <a:avLst/>
              <a:gdLst>
                <a:gd name="T0" fmla="*/ 395 w 732"/>
                <a:gd name="T1" fmla="*/ 321 h 1053"/>
                <a:gd name="T2" fmla="*/ 395 w 732"/>
                <a:gd name="T3" fmla="*/ 0 h 1053"/>
                <a:gd name="T4" fmla="*/ 331 w 732"/>
                <a:gd name="T5" fmla="*/ 0 h 1053"/>
                <a:gd name="T6" fmla="*/ 331 w 732"/>
                <a:gd name="T7" fmla="*/ 322 h 1053"/>
                <a:gd name="T8" fmla="*/ 0 w 732"/>
                <a:gd name="T9" fmla="*/ 687 h 1053"/>
                <a:gd name="T10" fmla="*/ 366 w 732"/>
                <a:gd name="T11" fmla="*/ 1053 h 1053"/>
                <a:gd name="T12" fmla="*/ 732 w 732"/>
                <a:gd name="T13" fmla="*/ 687 h 1053"/>
                <a:gd name="T14" fmla="*/ 395 w 732"/>
                <a:gd name="T15" fmla="*/ 32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2" h="1053">
                  <a:moveTo>
                    <a:pt x="395" y="321"/>
                  </a:moveTo>
                  <a:cubicBezTo>
                    <a:pt x="395" y="0"/>
                    <a:pt x="395" y="0"/>
                    <a:pt x="395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31" y="322"/>
                    <a:pt x="331" y="322"/>
                    <a:pt x="331" y="322"/>
                  </a:cubicBezTo>
                  <a:cubicBezTo>
                    <a:pt x="145" y="339"/>
                    <a:pt x="0" y="496"/>
                    <a:pt x="0" y="687"/>
                  </a:cubicBezTo>
                  <a:cubicBezTo>
                    <a:pt x="0" y="889"/>
                    <a:pt x="164" y="1053"/>
                    <a:pt x="366" y="1053"/>
                  </a:cubicBezTo>
                  <a:cubicBezTo>
                    <a:pt x="568" y="1053"/>
                    <a:pt x="732" y="889"/>
                    <a:pt x="732" y="687"/>
                  </a:cubicBezTo>
                  <a:cubicBezTo>
                    <a:pt x="732" y="494"/>
                    <a:pt x="584" y="336"/>
                    <a:pt x="395" y="3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" name="Freeform 31"/>
            <p:cNvSpPr>
              <a:spLocks noEditPoints="1"/>
            </p:cNvSpPr>
            <p:nvPr/>
          </p:nvSpPr>
          <p:spPr bwMode="auto">
            <a:xfrm>
              <a:off x="5458204" y="4263119"/>
              <a:ext cx="1278621" cy="1818954"/>
            </a:xfrm>
            <a:custGeom>
              <a:avLst/>
              <a:gdLst>
                <a:gd name="T0" fmla="*/ 409 w 760"/>
                <a:gd name="T1" fmla="*/ 14 h 1081"/>
                <a:gd name="T2" fmla="*/ 409 w 760"/>
                <a:gd name="T3" fmla="*/ 335 h 1081"/>
                <a:gd name="T4" fmla="*/ 746 w 760"/>
                <a:gd name="T5" fmla="*/ 701 h 1081"/>
                <a:gd name="T6" fmla="*/ 380 w 760"/>
                <a:gd name="T7" fmla="*/ 1067 h 1081"/>
                <a:gd name="T8" fmla="*/ 14 w 760"/>
                <a:gd name="T9" fmla="*/ 701 h 1081"/>
                <a:gd name="T10" fmla="*/ 345 w 760"/>
                <a:gd name="T11" fmla="*/ 336 h 1081"/>
                <a:gd name="T12" fmla="*/ 345 w 760"/>
                <a:gd name="T13" fmla="*/ 14 h 1081"/>
                <a:gd name="T14" fmla="*/ 409 w 760"/>
                <a:gd name="T15" fmla="*/ 14 h 1081"/>
                <a:gd name="T16" fmla="*/ 423 w 760"/>
                <a:gd name="T17" fmla="*/ 0 h 1081"/>
                <a:gd name="T18" fmla="*/ 409 w 760"/>
                <a:gd name="T19" fmla="*/ 0 h 1081"/>
                <a:gd name="T20" fmla="*/ 345 w 760"/>
                <a:gd name="T21" fmla="*/ 0 h 1081"/>
                <a:gd name="T22" fmla="*/ 331 w 760"/>
                <a:gd name="T23" fmla="*/ 0 h 1081"/>
                <a:gd name="T24" fmla="*/ 331 w 760"/>
                <a:gd name="T25" fmla="*/ 14 h 1081"/>
                <a:gd name="T26" fmla="*/ 331 w 760"/>
                <a:gd name="T27" fmla="*/ 323 h 1081"/>
                <a:gd name="T28" fmla="*/ 99 w 760"/>
                <a:gd name="T29" fmla="*/ 444 h 1081"/>
                <a:gd name="T30" fmla="*/ 0 w 760"/>
                <a:gd name="T31" fmla="*/ 701 h 1081"/>
                <a:gd name="T32" fmla="*/ 111 w 760"/>
                <a:gd name="T33" fmla="*/ 969 h 1081"/>
                <a:gd name="T34" fmla="*/ 380 w 760"/>
                <a:gd name="T35" fmla="*/ 1081 h 1081"/>
                <a:gd name="T36" fmla="*/ 649 w 760"/>
                <a:gd name="T37" fmla="*/ 969 h 1081"/>
                <a:gd name="T38" fmla="*/ 760 w 760"/>
                <a:gd name="T39" fmla="*/ 701 h 1081"/>
                <a:gd name="T40" fmla="*/ 659 w 760"/>
                <a:gd name="T41" fmla="*/ 442 h 1081"/>
                <a:gd name="T42" fmla="*/ 423 w 760"/>
                <a:gd name="T43" fmla="*/ 323 h 1081"/>
                <a:gd name="T44" fmla="*/ 423 w 760"/>
                <a:gd name="T45" fmla="*/ 14 h 1081"/>
                <a:gd name="T46" fmla="*/ 423 w 760"/>
                <a:gd name="T47" fmla="*/ 0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60" h="1081">
                  <a:moveTo>
                    <a:pt x="409" y="14"/>
                  </a:moveTo>
                  <a:cubicBezTo>
                    <a:pt x="409" y="335"/>
                    <a:pt x="409" y="335"/>
                    <a:pt x="409" y="335"/>
                  </a:cubicBezTo>
                  <a:cubicBezTo>
                    <a:pt x="598" y="350"/>
                    <a:pt x="746" y="508"/>
                    <a:pt x="746" y="701"/>
                  </a:cubicBezTo>
                  <a:cubicBezTo>
                    <a:pt x="746" y="903"/>
                    <a:pt x="582" y="1067"/>
                    <a:pt x="380" y="1067"/>
                  </a:cubicBezTo>
                  <a:cubicBezTo>
                    <a:pt x="178" y="1067"/>
                    <a:pt x="14" y="903"/>
                    <a:pt x="14" y="701"/>
                  </a:cubicBezTo>
                  <a:cubicBezTo>
                    <a:pt x="14" y="510"/>
                    <a:pt x="159" y="353"/>
                    <a:pt x="345" y="336"/>
                  </a:cubicBezTo>
                  <a:cubicBezTo>
                    <a:pt x="345" y="14"/>
                    <a:pt x="345" y="14"/>
                    <a:pt x="345" y="14"/>
                  </a:cubicBezTo>
                  <a:cubicBezTo>
                    <a:pt x="409" y="14"/>
                    <a:pt x="409" y="14"/>
                    <a:pt x="409" y="14"/>
                  </a:cubicBezTo>
                  <a:moveTo>
                    <a:pt x="423" y="0"/>
                  </a:moveTo>
                  <a:cubicBezTo>
                    <a:pt x="409" y="0"/>
                    <a:pt x="409" y="0"/>
                    <a:pt x="409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31" y="14"/>
                    <a:pt x="331" y="14"/>
                    <a:pt x="331" y="14"/>
                  </a:cubicBezTo>
                  <a:cubicBezTo>
                    <a:pt x="331" y="323"/>
                    <a:pt x="331" y="323"/>
                    <a:pt x="331" y="323"/>
                  </a:cubicBezTo>
                  <a:cubicBezTo>
                    <a:pt x="242" y="335"/>
                    <a:pt x="160" y="377"/>
                    <a:pt x="99" y="444"/>
                  </a:cubicBezTo>
                  <a:cubicBezTo>
                    <a:pt x="35" y="514"/>
                    <a:pt x="0" y="605"/>
                    <a:pt x="0" y="701"/>
                  </a:cubicBezTo>
                  <a:cubicBezTo>
                    <a:pt x="0" y="802"/>
                    <a:pt x="39" y="898"/>
                    <a:pt x="111" y="969"/>
                  </a:cubicBezTo>
                  <a:cubicBezTo>
                    <a:pt x="183" y="1041"/>
                    <a:pt x="278" y="1081"/>
                    <a:pt x="380" y="1081"/>
                  </a:cubicBezTo>
                  <a:cubicBezTo>
                    <a:pt x="482" y="1081"/>
                    <a:pt x="577" y="1041"/>
                    <a:pt x="649" y="969"/>
                  </a:cubicBezTo>
                  <a:cubicBezTo>
                    <a:pt x="721" y="898"/>
                    <a:pt x="760" y="802"/>
                    <a:pt x="760" y="701"/>
                  </a:cubicBezTo>
                  <a:cubicBezTo>
                    <a:pt x="760" y="604"/>
                    <a:pt x="724" y="512"/>
                    <a:pt x="659" y="442"/>
                  </a:cubicBezTo>
                  <a:cubicBezTo>
                    <a:pt x="596" y="375"/>
                    <a:pt x="513" y="333"/>
                    <a:pt x="423" y="323"/>
                  </a:cubicBezTo>
                  <a:cubicBezTo>
                    <a:pt x="423" y="14"/>
                    <a:pt x="423" y="14"/>
                    <a:pt x="423" y="14"/>
                  </a:cubicBezTo>
                  <a:lnTo>
                    <a:pt x="423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6573210" y="2463071"/>
            <a:ext cx="1522023" cy="1303870"/>
            <a:chOff x="6573210" y="2209852"/>
            <a:chExt cx="1522023" cy="1303870"/>
          </a:xfrm>
        </p:grpSpPr>
        <p:sp>
          <p:nvSpPr>
            <p:cNvPr id="9" name="Freeform 32"/>
            <p:cNvSpPr/>
            <p:nvPr/>
          </p:nvSpPr>
          <p:spPr bwMode="auto">
            <a:xfrm>
              <a:off x="6613608" y="2209852"/>
              <a:ext cx="1481625" cy="1263471"/>
            </a:xfrm>
            <a:custGeom>
              <a:avLst/>
              <a:gdLst>
                <a:gd name="T0" fmla="*/ 777 w 880"/>
                <a:gd name="T1" fmla="*/ 162 h 751"/>
                <a:gd name="T2" fmla="*/ 347 w 880"/>
                <a:gd name="T3" fmla="*/ 103 h 751"/>
                <a:gd name="T4" fmla="*/ 266 w 880"/>
                <a:gd name="T5" fmla="*/ 498 h 751"/>
                <a:gd name="T6" fmla="*/ 0 w 880"/>
                <a:gd name="T7" fmla="*/ 700 h 751"/>
                <a:gd name="T8" fmla="*/ 39 w 880"/>
                <a:gd name="T9" fmla="*/ 751 h 751"/>
                <a:gd name="T10" fmla="*/ 303 w 880"/>
                <a:gd name="T11" fmla="*/ 550 h 751"/>
                <a:gd name="T12" fmla="*/ 718 w 880"/>
                <a:gd name="T13" fmla="*/ 592 h 751"/>
                <a:gd name="T14" fmla="*/ 777 w 880"/>
                <a:gd name="T15" fmla="*/ 162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0" h="751">
                  <a:moveTo>
                    <a:pt x="777" y="162"/>
                  </a:moveTo>
                  <a:cubicBezTo>
                    <a:pt x="675" y="27"/>
                    <a:pt x="482" y="0"/>
                    <a:pt x="347" y="103"/>
                  </a:cubicBezTo>
                  <a:cubicBezTo>
                    <a:pt x="223" y="197"/>
                    <a:pt x="191" y="367"/>
                    <a:pt x="266" y="498"/>
                  </a:cubicBezTo>
                  <a:cubicBezTo>
                    <a:pt x="0" y="700"/>
                    <a:pt x="0" y="700"/>
                    <a:pt x="0" y="700"/>
                  </a:cubicBezTo>
                  <a:cubicBezTo>
                    <a:pt x="39" y="751"/>
                    <a:pt x="39" y="751"/>
                    <a:pt x="39" y="751"/>
                  </a:cubicBezTo>
                  <a:cubicBezTo>
                    <a:pt x="303" y="550"/>
                    <a:pt x="303" y="550"/>
                    <a:pt x="303" y="550"/>
                  </a:cubicBezTo>
                  <a:cubicBezTo>
                    <a:pt x="408" y="670"/>
                    <a:pt x="590" y="689"/>
                    <a:pt x="718" y="592"/>
                  </a:cubicBezTo>
                  <a:cubicBezTo>
                    <a:pt x="853" y="489"/>
                    <a:pt x="880" y="296"/>
                    <a:pt x="777" y="1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" name="Freeform 33"/>
            <p:cNvSpPr>
              <a:spLocks noEditPoints="1"/>
            </p:cNvSpPr>
            <p:nvPr/>
          </p:nvSpPr>
          <p:spPr bwMode="auto">
            <a:xfrm>
              <a:off x="6573210" y="2248231"/>
              <a:ext cx="1522023" cy="1265491"/>
            </a:xfrm>
            <a:custGeom>
              <a:avLst/>
              <a:gdLst>
                <a:gd name="T0" fmla="*/ 557 w 904"/>
                <a:gd name="T1" fmla="*/ 17 h 752"/>
                <a:gd name="T2" fmla="*/ 801 w 904"/>
                <a:gd name="T3" fmla="*/ 139 h 752"/>
                <a:gd name="T4" fmla="*/ 742 w 904"/>
                <a:gd name="T5" fmla="*/ 569 h 752"/>
                <a:gd name="T6" fmla="*/ 557 w 904"/>
                <a:gd name="T7" fmla="*/ 631 h 752"/>
                <a:gd name="T8" fmla="*/ 327 w 904"/>
                <a:gd name="T9" fmla="*/ 527 h 752"/>
                <a:gd name="T10" fmla="*/ 63 w 904"/>
                <a:gd name="T11" fmla="*/ 728 h 752"/>
                <a:gd name="T12" fmla="*/ 24 w 904"/>
                <a:gd name="T13" fmla="*/ 677 h 752"/>
                <a:gd name="T14" fmla="*/ 290 w 904"/>
                <a:gd name="T15" fmla="*/ 475 h 752"/>
                <a:gd name="T16" fmla="*/ 371 w 904"/>
                <a:gd name="T17" fmla="*/ 80 h 752"/>
                <a:gd name="T18" fmla="*/ 557 w 904"/>
                <a:gd name="T19" fmla="*/ 17 h 752"/>
                <a:gd name="T20" fmla="*/ 557 w 904"/>
                <a:gd name="T21" fmla="*/ 0 h 752"/>
                <a:gd name="T22" fmla="*/ 361 w 904"/>
                <a:gd name="T23" fmla="*/ 66 h 752"/>
                <a:gd name="T24" fmla="*/ 239 w 904"/>
                <a:gd name="T25" fmla="*/ 260 h 752"/>
                <a:gd name="T26" fmla="*/ 267 w 904"/>
                <a:gd name="T27" fmla="*/ 470 h 752"/>
                <a:gd name="T28" fmla="*/ 14 w 904"/>
                <a:gd name="T29" fmla="*/ 663 h 752"/>
                <a:gd name="T30" fmla="*/ 0 w 904"/>
                <a:gd name="T31" fmla="*/ 673 h 752"/>
                <a:gd name="T32" fmla="*/ 11 w 904"/>
                <a:gd name="T33" fmla="*/ 687 h 752"/>
                <a:gd name="T34" fmla="*/ 49 w 904"/>
                <a:gd name="T35" fmla="*/ 738 h 752"/>
                <a:gd name="T36" fmla="*/ 60 w 904"/>
                <a:gd name="T37" fmla="*/ 752 h 752"/>
                <a:gd name="T38" fmla="*/ 74 w 904"/>
                <a:gd name="T39" fmla="*/ 741 h 752"/>
                <a:gd name="T40" fmla="*/ 325 w 904"/>
                <a:gd name="T41" fmla="*/ 551 h 752"/>
                <a:gd name="T42" fmla="*/ 557 w 904"/>
                <a:gd name="T43" fmla="*/ 648 h 752"/>
                <a:gd name="T44" fmla="*/ 753 w 904"/>
                <a:gd name="T45" fmla="*/ 582 h 752"/>
                <a:gd name="T46" fmla="*/ 878 w 904"/>
                <a:gd name="T47" fmla="*/ 368 h 752"/>
                <a:gd name="T48" fmla="*/ 815 w 904"/>
                <a:gd name="T49" fmla="*/ 128 h 752"/>
                <a:gd name="T50" fmla="*/ 699 w 904"/>
                <a:gd name="T51" fmla="*/ 32 h 752"/>
                <a:gd name="T52" fmla="*/ 557 w 904"/>
                <a:gd name="T53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4" h="752">
                  <a:moveTo>
                    <a:pt x="557" y="17"/>
                  </a:moveTo>
                  <a:cubicBezTo>
                    <a:pt x="649" y="17"/>
                    <a:pt x="741" y="59"/>
                    <a:pt x="801" y="139"/>
                  </a:cubicBezTo>
                  <a:cubicBezTo>
                    <a:pt x="904" y="273"/>
                    <a:pt x="877" y="466"/>
                    <a:pt x="742" y="569"/>
                  </a:cubicBezTo>
                  <a:cubicBezTo>
                    <a:pt x="687" y="611"/>
                    <a:pt x="622" y="631"/>
                    <a:pt x="557" y="631"/>
                  </a:cubicBezTo>
                  <a:cubicBezTo>
                    <a:pt x="472" y="631"/>
                    <a:pt x="387" y="595"/>
                    <a:pt x="327" y="527"/>
                  </a:cubicBezTo>
                  <a:cubicBezTo>
                    <a:pt x="63" y="728"/>
                    <a:pt x="63" y="728"/>
                    <a:pt x="63" y="728"/>
                  </a:cubicBezTo>
                  <a:cubicBezTo>
                    <a:pt x="24" y="677"/>
                    <a:pt x="24" y="677"/>
                    <a:pt x="24" y="677"/>
                  </a:cubicBezTo>
                  <a:cubicBezTo>
                    <a:pt x="290" y="475"/>
                    <a:pt x="290" y="475"/>
                    <a:pt x="290" y="475"/>
                  </a:cubicBezTo>
                  <a:cubicBezTo>
                    <a:pt x="215" y="344"/>
                    <a:pt x="247" y="174"/>
                    <a:pt x="371" y="80"/>
                  </a:cubicBezTo>
                  <a:cubicBezTo>
                    <a:pt x="427" y="38"/>
                    <a:pt x="492" y="17"/>
                    <a:pt x="557" y="17"/>
                  </a:cubicBezTo>
                  <a:moveTo>
                    <a:pt x="557" y="0"/>
                  </a:moveTo>
                  <a:cubicBezTo>
                    <a:pt x="485" y="0"/>
                    <a:pt x="418" y="23"/>
                    <a:pt x="361" y="66"/>
                  </a:cubicBezTo>
                  <a:cubicBezTo>
                    <a:pt x="298" y="114"/>
                    <a:pt x="255" y="183"/>
                    <a:pt x="239" y="260"/>
                  </a:cubicBezTo>
                  <a:cubicBezTo>
                    <a:pt x="225" y="332"/>
                    <a:pt x="235" y="406"/>
                    <a:pt x="267" y="470"/>
                  </a:cubicBezTo>
                  <a:cubicBezTo>
                    <a:pt x="14" y="663"/>
                    <a:pt x="14" y="663"/>
                    <a:pt x="14" y="663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11" y="687"/>
                    <a:pt x="11" y="687"/>
                    <a:pt x="11" y="687"/>
                  </a:cubicBezTo>
                  <a:cubicBezTo>
                    <a:pt x="49" y="738"/>
                    <a:pt x="49" y="738"/>
                    <a:pt x="49" y="738"/>
                  </a:cubicBezTo>
                  <a:cubicBezTo>
                    <a:pt x="60" y="752"/>
                    <a:pt x="60" y="752"/>
                    <a:pt x="60" y="752"/>
                  </a:cubicBezTo>
                  <a:cubicBezTo>
                    <a:pt x="74" y="741"/>
                    <a:pt x="74" y="741"/>
                    <a:pt x="74" y="741"/>
                  </a:cubicBezTo>
                  <a:cubicBezTo>
                    <a:pt x="325" y="551"/>
                    <a:pt x="325" y="551"/>
                    <a:pt x="325" y="551"/>
                  </a:cubicBezTo>
                  <a:cubicBezTo>
                    <a:pt x="386" y="613"/>
                    <a:pt x="469" y="648"/>
                    <a:pt x="557" y="648"/>
                  </a:cubicBezTo>
                  <a:cubicBezTo>
                    <a:pt x="628" y="648"/>
                    <a:pt x="696" y="626"/>
                    <a:pt x="753" y="582"/>
                  </a:cubicBezTo>
                  <a:cubicBezTo>
                    <a:pt x="822" y="530"/>
                    <a:pt x="866" y="454"/>
                    <a:pt x="878" y="368"/>
                  </a:cubicBezTo>
                  <a:cubicBezTo>
                    <a:pt x="890" y="282"/>
                    <a:pt x="867" y="197"/>
                    <a:pt x="815" y="128"/>
                  </a:cubicBezTo>
                  <a:cubicBezTo>
                    <a:pt x="784" y="87"/>
                    <a:pt x="745" y="55"/>
                    <a:pt x="699" y="32"/>
                  </a:cubicBezTo>
                  <a:cubicBezTo>
                    <a:pt x="655" y="11"/>
                    <a:pt x="606" y="0"/>
                    <a:pt x="557" y="0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4096766" y="4296165"/>
            <a:ext cx="1741186" cy="1512933"/>
            <a:chOff x="4096766" y="4042946"/>
            <a:chExt cx="1741186" cy="1512933"/>
          </a:xfrm>
        </p:grpSpPr>
        <p:sp>
          <p:nvSpPr>
            <p:cNvPr id="12" name="Freeform 34"/>
            <p:cNvSpPr/>
            <p:nvPr/>
          </p:nvSpPr>
          <p:spPr bwMode="auto">
            <a:xfrm>
              <a:off x="4122015" y="4076274"/>
              <a:ext cx="1682608" cy="1479605"/>
            </a:xfrm>
            <a:custGeom>
              <a:avLst/>
              <a:gdLst>
                <a:gd name="T0" fmla="*/ 1000 w 1000"/>
                <a:gd name="T1" fmla="*/ 51 h 879"/>
                <a:gd name="T2" fmla="*/ 962 w 1000"/>
                <a:gd name="T3" fmla="*/ 0 h 879"/>
                <a:gd name="T4" fmla="*/ 511 w 1000"/>
                <a:gd name="T5" fmla="*/ 342 h 879"/>
                <a:gd name="T6" fmla="*/ 150 w 1000"/>
                <a:gd name="T7" fmla="*/ 329 h 879"/>
                <a:gd name="T8" fmla="*/ 95 w 1000"/>
                <a:gd name="T9" fmla="*/ 729 h 879"/>
                <a:gd name="T10" fmla="*/ 495 w 1000"/>
                <a:gd name="T11" fmla="*/ 783 h 879"/>
                <a:gd name="T12" fmla="*/ 554 w 1000"/>
                <a:gd name="T13" fmla="*/ 389 h 879"/>
                <a:gd name="T14" fmla="*/ 1000 w 1000"/>
                <a:gd name="T15" fmla="*/ 51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0" h="879">
                  <a:moveTo>
                    <a:pt x="1000" y="51"/>
                  </a:moveTo>
                  <a:cubicBezTo>
                    <a:pt x="962" y="0"/>
                    <a:pt x="962" y="0"/>
                    <a:pt x="962" y="0"/>
                  </a:cubicBezTo>
                  <a:cubicBezTo>
                    <a:pt x="511" y="342"/>
                    <a:pt x="511" y="342"/>
                    <a:pt x="511" y="342"/>
                  </a:cubicBezTo>
                  <a:cubicBezTo>
                    <a:pt x="411" y="254"/>
                    <a:pt x="260" y="245"/>
                    <a:pt x="150" y="329"/>
                  </a:cubicBezTo>
                  <a:cubicBezTo>
                    <a:pt x="25" y="424"/>
                    <a:pt x="0" y="603"/>
                    <a:pt x="95" y="729"/>
                  </a:cubicBezTo>
                  <a:cubicBezTo>
                    <a:pt x="191" y="854"/>
                    <a:pt x="370" y="879"/>
                    <a:pt x="495" y="783"/>
                  </a:cubicBezTo>
                  <a:cubicBezTo>
                    <a:pt x="619" y="689"/>
                    <a:pt x="645" y="515"/>
                    <a:pt x="554" y="389"/>
                  </a:cubicBezTo>
                  <a:lnTo>
                    <a:pt x="1000" y="5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" name="Freeform 35"/>
            <p:cNvSpPr>
              <a:spLocks noEditPoints="1"/>
            </p:cNvSpPr>
            <p:nvPr/>
          </p:nvSpPr>
          <p:spPr bwMode="auto">
            <a:xfrm>
              <a:off x="4096766" y="4042946"/>
              <a:ext cx="1741186" cy="1472534"/>
            </a:xfrm>
            <a:custGeom>
              <a:avLst/>
              <a:gdLst>
                <a:gd name="T0" fmla="*/ 977 w 1035"/>
                <a:gd name="T1" fmla="*/ 20 h 875"/>
                <a:gd name="T2" fmla="*/ 1015 w 1035"/>
                <a:gd name="T3" fmla="*/ 71 h 875"/>
                <a:gd name="T4" fmla="*/ 569 w 1035"/>
                <a:gd name="T5" fmla="*/ 409 h 875"/>
                <a:gd name="T6" fmla="*/ 510 w 1035"/>
                <a:gd name="T7" fmla="*/ 803 h 875"/>
                <a:gd name="T8" fmla="*/ 338 w 1035"/>
                <a:gd name="T9" fmla="*/ 861 h 875"/>
                <a:gd name="T10" fmla="*/ 110 w 1035"/>
                <a:gd name="T11" fmla="*/ 749 h 875"/>
                <a:gd name="T12" fmla="*/ 165 w 1035"/>
                <a:gd name="T13" fmla="*/ 349 h 875"/>
                <a:gd name="T14" fmla="*/ 337 w 1035"/>
                <a:gd name="T15" fmla="*/ 291 h 875"/>
                <a:gd name="T16" fmla="*/ 526 w 1035"/>
                <a:gd name="T17" fmla="*/ 362 h 875"/>
                <a:gd name="T18" fmla="*/ 977 w 1035"/>
                <a:gd name="T19" fmla="*/ 20 h 875"/>
                <a:gd name="T20" fmla="*/ 979 w 1035"/>
                <a:gd name="T21" fmla="*/ 0 h 875"/>
                <a:gd name="T22" fmla="*/ 968 w 1035"/>
                <a:gd name="T23" fmla="*/ 9 h 875"/>
                <a:gd name="T24" fmla="*/ 527 w 1035"/>
                <a:gd name="T25" fmla="*/ 344 h 875"/>
                <a:gd name="T26" fmla="*/ 337 w 1035"/>
                <a:gd name="T27" fmla="*/ 277 h 875"/>
                <a:gd name="T28" fmla="*/ 157 w 1035"/>
                <a:gd name="T29" fmla="*/ 338 h 875"/>
                <a:gd name="T30" fmla="*/ 99 w 1035"/>
                <a:gd name="T31" fmla="*/ 757 h 875"/>
                <a:gd name="T32" fmla="*/ 207 w 1035"/>
                <a:gd name="T33" fmla="*/ 845 h 875"/>
                <a:gd name="T34" fmla="*/ 338 w 1035"/>
                <a:gd name="T35" fmla="*/ 875 h 875"/>
                <a:gd name="T36" fmla="*/ 519 w 1035"/>
                <a:gd name="T37" fmla="*/ 814 h 875"/>
                <a:gd name="T38" fmla="*/ 634 w 1035"/>
                <a:gd name="T39" fmla="*/ 620 h 875"/>
                <a:gd name="T40" fmla="*/ 588 w 1035"/>
                <a:gd name="T41" fmla="*/ 412 h 875"/>
                <a:gd name="T42" fmla="*/ 1024 w 1035"/>
                <a:gd name="T43" fmla="*/ 82 h 875"/>
                <a:gd name="T44" fmla="*/ 1035 w 1035"/>
                <a:gd name="T45" fmla="*/ 73 h 875"/>
                <a:gd name="T46" fmla="*/ 1026 w 1035"/>
                <a:gd name="T47" fmla="*/ 62 h 875"/>
                <a:gd name="T48" fmla="*/ 988 w 1035"/>
                <a:gd name="T49" fmla="*/ 11 h 875"/>
                <a:gd name="T50" fmla="*/ 979 w 1035"/>
                <a:gd name="T51" fmla="*/ 0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35" h="875">
                  <a:moveTo>
                    <a:pt x="977" y="20"/>
                  </a:moveTo>
                  <a:cubicBezTo>
                    <a:pt x="1015" y="71"/>
                    <a:pt x="1015" y="71"/>
                    <a:pt x="1015" y="71"/>
                  </a:cubicBezTo>
                  <a:cubicBezTo>
                    <a:pt x="569" y="409"/>
                    <a:pt x="569" y="409"/>
                    <a:pt x="569" y="409"/>
                  </a:cubicBezTo>
                  <a:cubicBezTo>
                    <a:pt x="660" y="535"/>
                    <a:pt x="634" y="709"/>
                    <a:pt x="510" y="803"/>
                  </a:cubicBezTo>
                  <a:cubicBezTo>
                    <a:pt x="459" y="843"/>
                    <a:pt x="398" y="861"/>
                    <a:pt x="338" y="861"/>
                  </a:cubicBezTo>
                  <a:cubicBezTo>
                    <a:pt x="252" y="861"/>
                    <a:pt x="167" y="823"/>
                    <a:pt x="110" y="749"/>
                  </a:cubicBezTo>
                  <a:cubicBezTo>
                    <a:pt x="15" y="623"/>
                    <a:pt x="40" y="444"/>
                    <a:pt x="165" y="349"/>
                  </a:cubicBezTo>
                  <a:cubicBezTo>
                    <a:pt x="217" y="310"/>
                    <a:pt x="277" y="291"/>
                    <a:pt x="337" y="291"/>
                  </a:cubicBezTo>
                  <a:cubicBezTo>
                    <a:pt x="406" y="291"/>
                    <a:pt x="473" y="315"/>
                    <a:pt x="526" y="362"/>
                  </a:cubicBezTo>
                  <a:cubicBezTo>
                    <a:pt x="977" y="20"/>
                    <a:pt x="977" y="20"/>
                    <a:pt x="977" y="20"/>
                  </a:cubicBezTo>
                  <a:moveTo>
                    <a:pt x="979" y="0"/>
                  </a:moveTo>
                  <a:cubicBezTo>
                    <a:pt x="968" y="9"/>
                    <a:pt x="968" y="9"/>
                    <a:pt x="968" y="9"/>
                  </a:cubicBezTo>
                  <a:cubicBezTo>
                    <a:pt x="527" y="344"/>
                    <a:pt x="527" y="344"/>
                    <a:pt x="527" y="344"/>
                  </a:cubicBezTo>
                  <a:cubicBezTo>
                    <a:pt x="474" y="301"/>
                    <a:pt x="407" y="277"/>
                    <a:pt x="337" y="277"/>
                  </a:cubicBezTo>
                  <a:cubicBezTo>
                    <a:pt x="272" y="277"/>
                    <a:pt x="209" y="298"/>
                    <a:pt x="157" y="338"/>
                  </a:cubicBezTo>
                  <a:cubicBezTo>
                    <a:pt x="25" y="438"/>
                    <a:pt x="0" y="626"/>
                    <a:pt x="99" y="757"/>
                  </a:cubicBezTo>
                  <a:cubicBezTo>
                    <a:pt x="128" y="795"/>
                    <a:pt x="164" y="825"/>
                    <a:pt x="207" y="845"/>
                  </a:cubicBezTo>
                  <a:cubicBezTo>
                    <a:pt x="247" y="865"/>
                    <a:pt x="293" y="875"/>
                    <a:pt x="338" y="875"/>
                  </a:cubicBezTo>
                  <a:cubicBezTo>
                    <a:pt x="404" y="875"/>
                    <a:pt x="466" y="854"/>
                    <a:pt x="519" y="814"/>
                  </a:cubicBezTo>
                  <a:cubicBezTo>
                    <a:pt x="581" y="767"/>
                    <a:pt x="622" y="698"/>
                    <a:pt x="634" y="620"/>
                  </a:cubicBezTo>
                  <a:cubicBezTo>
                    <a:pt x="645" y="547"/>
                    <a:pt x="628" y="474"/>
                    <a:pt x="588" y="412"/>
                  </a:cubicBezTo>
                  <a:cubicBezTo>
                    <a:pt x="1024" y="82"/>
                    <a:pt x="1024" y="82"/>
                    <a:pt x="1024" y="82"/>
                  </a:cubicBezTo>
                  <a:cubicBezTo>
                    <a:pt x="1035" y="73"/>
                    <a:pt x="1035" y="73"/>
                    <a:pt x="1035" y="73"/>
                  </a:cubicBezTo>
                  <a:cubicBezTo>
                    <a:pt x="1026" y="62"/>
                    <a:pt x="1026" y="62"/>
                    <a:pt x="1026" y="62"/>
                  </a:cubicBezTo>
                  <a:cubicBezTo>
                    <a:pt x="988" y="11"/>
                    <a:pt x="988" y="11"/>
                    <a:pt x="988" y="11"/>
                  </a:cubicBezTo>
                  <a:lnTo>
                    <a:pt x="979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" name="Group 15"/>
          <p:cNvGrpSpPr/>
          <p:nvPr/>
        </p:nvGrpSpPr>
        <p:grpSpPr>
          <a:xfrm>
            <a:off x="6650977" y="4374942"/>
            <a:ext cx="1437186" cy="1056427"/>
            <a:chOff x="6650977" y="4121723"/>
            <a:chExt cx="1437186" cy="1056427"/>
          </a:xfrm>
        </p:grpSpPr>
        <p:sp>
          <p:nvSpPr>
            <p:cNvPr id="15" name="Freeform 36"/>
            <p:cNvSpPr/>
            <p:nvPr/>
          </p:nvSpPr>
          <p:spPr bwMode="auto">
            <a:xfrm>
              <a:off x="6683296" y="4154042"/>
              <a:ext cx="1378608" cy="1024108"/>
            </a:xfrm>
            <a:custGeom>
              <a:avLst/>
              <a:gdLst>
                <a:gd name="T0" fmla="*/ 663 w 819"/>
                <a:gd name="T1" fmla="*/ 119 h 609"/>
                <a:gd name="T2" fmla="*/ 345 w 819"/>
                <a:gd name="T3" fmla="*/ 183 h 609"/>
                <a:gd name="T4" fmla="*/ 32 w 819"/>
                <a:gd name="T5" fmla="*/ 0 h 609"/>
                <a:gd name="T6" fmla="*/ 0 w 819"/>
                <a:gd name="T7" fmla="*/ 56 h 609"/>
                <a:gd name="T8" fmla="*/ 314 w 819"/>
                <a:gd name="T9" fmla="*/ 238 h 609"/>
                <a:gd name="T10" fmla="*/ 417 w 819"/>
                <a:gd name="T11" fmla="*/ 541 h 609"/>
                <a:gd name="T12" fmla="*/ 751 w 819"/>
                <a:gd name="T13" fmla="*/ 453 h 609"/>
                <a:gd name="T14" fmla="*/ 663 w 819"/>
                <a:gd name="T15" fmla="*/ 11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9" h="609">
                  <a:moveTo>
                    <a:pt x="663" y="119"/>
                  </a:moveTo>
                  <a:cubicBezTo>
                    <a:pt x="555" y="56"/>
                    <a:pt x="418" y="85"/>
                    <a:pt x="345" y="18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14" y="238"/>
                    <a:pt x="314" y="238"/>
                    <a:pt x="314" y="238"/>
                  </a:cubicBezTo>
                  <a:cubicBezTo>
                    <a:pt x="269" y="349"/>
                    <a:pt x="311" y="479"/>
                    <a:pt x="417" y="541"/>
                  </a:cubicBezTo>
                  <a:cubicBezTo>
                    <a:pt x="534" y="609"/>
                    <a:pt x="683" y="569"/>
                    <a:pt x="751" y="453"/>
                  </a:cubicBezTo>
                  <a:cubicBezTo>
                    <a:pt x="819" y="336"/>
                    <a:pt x="779" y="187"/>
                    <a:pt x="66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" name="Freeform 37"/>
            <p:cNvSpPr>
              <a:spLocks noEditPoints="1"/>
            </p:cNvSpPr>
            <p:nvPr/>
          </p:nvSpPr>
          <p:spPr bwMode="auto">
            <a:xfrm>
              <a:off x="6650977" y="4121723"/>
              <a:ext cx="1437186" cy="1021079"/>
            </a:xfrm>
            <a:custGeom>
              <a:avLst/>
              <a:gdLst>
                <a:gd name="T0" fmla="*/ 51 w 854"/>
                <a:gd name="T1" fmla="*/ 19 h 607"/>
                <a:gd name="T2" fmla="*/ 364 w 854"/>
                <a:gd name="T3" fmla="*/ 202 h 607"/>
                <a:gd name="T4" fmla="*/ 559 w 854"/>
                <a:gd name="T5" fmla="*/ 104 h 607"/>
                <a:gd name="T6" fmla="*/ 682 w 854"/>
                <a:gd name="T7" fmla="*/ 138 h 607"/>
                <a:gd name="T8" fmla="*/ 770 w 854"/>
                <a:gd name="T9" fmla="*/ 472 h 607"/>
                <a:gd name="T10" fmla="*/ 559 w 854"/>
                <a:gd name="T11" fmla="*/ 593 h 607"/>
                <a:gd name="T12" fmla="*/ 436 w 854"/>
                <a:gd name="T13" fmla="*/ 560 h 607"/>
                <a:gd name="T14" fmla="*/ 333 w 854"/>
                <a:gd name="T15" fmla="*/ 257 h 607"/>
                <a:gd name="T16" fmla="*/ 19 w 854"/>
                <a:gd name="T17" fmla="*/ 75 h 607"/>
                <a:gd name="T18" fmla="*/ 51 w 854"/>
                <a:gd name="T19" fmla="*/ 19 h 607"/>
                <a:gd name="T20" fmla="*/ 46 w 854"/>
                <a:gd name="T21" fmla="*/ 0 h 607"/>
                <a:gd name="T22" fmla="*/ 39 w 854"/>
                <a:gd name="T23" fmla="*/ 12 h 607"/>
                <a:gd name="T24" fmla="*/ 7 w 854"/>
                <a:gd name="T25" fmla="*/ 68 h 607"/>
                <a:gd name="T26" fmla="*/ 0 w 854"/>
                <a:gd name="T27" fmla="*/ 80 h 607"/>
                <a:gd name="T28" fmla="*/ 12 w 854"/>
                <a:gd name="T29" fmla="*/ 87 h 607"/>
                <a:gd name="T30" fmla="*/ 315 w 854"/>
                <a:gd name="T31" fmla="*/ 263 h 607"/>
                <a:gd name="T32" fmla="*/ 314 w 854"/>
                <a:gd name="T33" fmla="*/ 431 h 607"/>
                <a:gd name="T34" fmla="*/ 429 w 854"/>
                <a:gd name="T35" fmla="*/ 572 h 607"/>
                <a:gd name="T36" fmla="*/ 559 w 854"/>
                <a:gd name="T37" fmla="*/ 607 h 607"/>
                <a:gd name="T38" fmla="*/ 686 w 854"/>
                <a:gd name="T39" fmla="*/ 574 h 607"/>
                <a:gd name="T40" fmla="*/ 782 w 854"/>
                <a:gd name="T41" fmla="*/ 479 h 607"/>
                <a:gd name="T42" fmla="*/ 689 w 854"/>
                <a:gd name="T43" fmla="*/ 126 h 607"/>
                <a:gd name="T44" fmla="*/ 559 w 854"/>
                <a:gd name="T45" fmla="*/ 91 h 607"/>
                <a:gd name="T46" fmla="*/ 361 w 854"/>
                <a:gd name="T47" fmla="*/ 184 h 607"/>
                <a:gd name="T48" fmla="*/ 58 w 854"/>
                <a:gd name="T49" fmla="*/ 7 h 607"/>
                <a:gd name="T50" fmla="*/ 46 w 854"/>
                <a:gd name="T5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4" h="607">
                  <a:moveTo>
                    <a:pt x="51" y="19"/>
                  </a:moveTo>
                  <a:cubicBezTo>
                    <a:pt x="364" y="202"/>
                    <a:pt x="364" y="202"/>
                    <a:pt x="364" y="202"/>
                  </a:cubicBezTo>
                  <a:cubicBezTo>
                    <a:pt x="411" y="139"/>
                    <a:pt x="484" y="104"/>
                    <a:pt x="559" y="104"/>
                  </a:cubicBezTo>
                  <a:cubicBezTo>
                    <a:pt x="601" y="104"/>
                    <a:pt x="643" y="115"/>
                    <a:pt x="682" y="138"/>
                  </a:cubicBezTo>
                  <a:cubicBezTo>
                    <a:pt x="798" y="206"/>
                    <a:pt x="838" y="355"/>
                    <a:pt x="770" y="472"/>
                  </a:cubicBezTo>
                  <a:cubicBezTo>
                    <a:pt x="725" y="550"/>
                    <a:pt x="643" y="593"/>
                    <a:pt x="559" y="593"/>
                  </a:cubicBezTo>
                  <a:cubicBezTo>
                    <a:pt x="517" y="593"/>
                    <a:pt x="475" y="582"/>
                    <a:pt x="436" y="560"/>
                  </a:cubicBezTo>
                  <a:cubicBezTo>
                    <a:pt x="330" y="498"/>
                    <a:pt x="288" y="368"/>
                    <a:pt x="333" y="257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51" y="19"/>
                    <a:pt x="51" y="19"/>
                    <a:pt x="51" y="19"/>
                  </a:cubicBezTo>
                  <a:moveTo>
                    <a:pt x="46" y="0"/>
                  </a:moveTo>
                  <a:cubicBezTo>
                    <a:pt x="39" y="12"/>
                    <a:pt x="39" y="12"/>
                    <a:pt x="39" y="12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315" y="263"/>
                    <a:pt x="315" y="263"/>
                    <a:pt x="315" y="263"/>
                  </a:cubicBezTo>
                  <a:cubicBezTo>
                    <a:pt x="296" y="317"/>
                    <a:pt x="296" y="377"/>
                    <a:pt x="314" y="431"/>
                  </a:cubicBezTo>
                  <a:cubicBezTo>
                    <a:pt x="334" y="490"/>
                    <a:pt x="375" y="540"/>
                    <a:pt x="429" y="572"/>
                  </a:cubicBezTo>
                  <a:cubicBezTo>
                    <a:pt x="469" y="595"/>
                    <a:pt x="513" y="607"/>
                    <a:pt x="559" y="607"/>
                  </a:cubicBezTo>
                  <a:cubicBezTo>
                    <a:pt x="603" y="607"/>
                    <a:pt x="647" y="595"/>
                    <a:pt x="686" y="574"/>
                  </a:cubicBezTo>
                  <a:cubicBezTo>
                    <a:pt x="726" y="551"/>
                    <a:pt x="759" y="518"/>
                    <a:pt x="782" y="479"/>
                  </a:cubicBezTo>
                  <a:cubicBezTo>
                    <a:pt x="854" y="356"/>
                    <a:pt x="812" y="197"/>
                    <a:pt x="689" y="126"/>
                  </a:cubicBezTo>
                  <a:cubicBezTo>
                    <a:pt x="649" y="103"/>
                    <a:pt x="605" y="91"/>
                    <a:pt x="559" y="91"/>
                  </a:cubicBezTo>
                  <a:cubicBezTo>
                    <a:pt x="483" y="91"/>
                    <a:pt x="409" y="125"/>
                    <a:pt x="361" y="184"/>
                  </a:cubicBezTo>
                  <a:cubicBezTo>
                    <a:pt x="58" y="7"/>
                    <a:pt x="58" y="7"/>
                    <a:pt x="58" y="7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7" name="Group 18"/>
          <p:cNvGrpSpPr/>
          <p:nvPr/>
        </p:nvGrpSpPr>
        <p:grpSpPr>
          <a:xfrm>
            <a:off x="4226042" y="2758992"/>
            <a:ext cx="1487684" cy="1123086"/>
            <a:chOff x="4226042" y="2505773"/>
            <a:chExt cx="1487684" cy="1123086"/>
          </a:xfrm>
        </p:grpSpPr>
        <p:sp>
          <p:nvSpPr>
            <p:cNvPr id="18" name="Freeform 38"/>
            <p:cNvSpPr/>
            <p:nvPr/>
          </p:nvSpPr>
          <p:spPr bwMode="auto">
            <a:xfrm>
              <a:off x="4226042" y="2505773"/>
              <a:ext cx="1455365" cy="1090766"/>
            </a:xfrm>
            <a:custGeom>
              <a:avLst/>
              <a:gdLst>
                <a:gd name="T0" fmla="*/ 865 w 865"/>
                <a:gd name="T1" fmla="*/ 593 h 648"/>
                <a:gd name="T2" fmla="*/ 570 w 865"/>
                <a:gd name="T3" fmla="*/ 421 h 648"/>
                <a:gd name="T4" fmla="*/ 454 w 865"/>
                <a:gd name="T5" fmla="*/ 76 h 648"/>
                <a:gd name="T6" fmla="*/ 76 w 865"/>
                <a:gd name="T7" fmla="*/ 176 h 648"/>
                <a:gd name="T8" fmla="*/ 176 w 865"/>
                <a:gd name="T9" fmla="*/ 554 h 648"/>
                <a:gd name="T10" fmla="*/ 539 w 865"/>
                <a:gd name="T11" fmla="*/ 477 h 648"/>
                <a:gd name="T12" fmla="*/ 833 w 865"/>
                <a:gd name="T13" fmla="*/ 648 h 648"/>
                <a:gd name="T14" fmla="*/ 865 w 865"/>
                <a:gd name="T15" fmla="*/ 59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5" h="648">
                  <a:moveTo>
                    <a:pt x="865" y="593"/>
                  </a:moveTo>
                  <a:cubicBezTo>
                    <a:pt x="570" y="421"/>
                    <a:pt x="570" y="421"/>
                    <a:pt x="570" y="421"/>
                  </a:cubicBezTo>
                  <a:cubicBezTo>
                    <a:pt x="623" y="295"/>
                    <a:pt x="575" y="147"/>
                    <a:pt x="454" y="76"/>
                  </a:cubicBezTo>
                  <a:cubicBezTo>
                    <a:pt x="322" y="0"/>
                    <a:pt x="153" y="44"/>
                    <a:pt x="76" y="176"/>
                  </a:cubicBezTo>
                  <a:cubicBezTo>
                    <a:pt x="0" y="308"/>
                    <a:pt x="44" y="477"/>
                    <a:pt x="176" y="554"/>
                  </a:cubicBezTo>
                  <a:cubicBezTo>
                    <a:pt x="300" y="626"/>
                    <a:pt x="457" y="591"/>
                    <a:pt x="539" y="477"/>
                  </a:cubicBezTo>
                  <a:cubicBezTo>
                    <a:pt x="833" y="648"/>
                    <a:pt x="833" y="648"/>
                    <a:pt x="833" y="648"/>
                  </a:cubicBezTo>
                  <a:lnTo>
                    <a:pt x="865" y="5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" name="Freeform 39"/>
            <p:cNvSpPr>
              <a:spLocks noEditPoints="1"/>
            </p:cNvSpPr>
            <p:nvPr/>
          </p:nvSpPr>
          <p:spPr bwMode="auto">
            <a:xfrm>
              <a:off x="4226042" y="2548192"/>
              <a:ext cx="1487684" cy="1080667"/>
            </a:xfrm>
            <a:custGeom>
              <a:avLst/>
              <a:gdLst>
                <a:gd name="T0" fmla="*/ 316 w 884"/>
                <a:gd name="T1" fmla="*/ 14 h 642"/>
                <a:gd name="T2" fmla="*/ 454 w 884"/>
                <a:gd name="T3" fmla="*/ 51 h 642"/>
                <a:gd name="T4" fmla="*/ 570 w 884"/>
                <a:gd name="T5" fmla="*/ 396 h 642"/>
                <a:gd name="T6" fmla="*/ 865 w 884"/>
                <a:gd name="T7" fmla="*/ 568 h 642"/>
                <a:gd name="T8" fmla="*/ 833 w 884"/>
                <a:gd name="T9" fmla="*/ 623 h 642"/>
                <a:gd name="T10" fmla="*/ 539 w 884"/>
                <a:gd name="T11" fmla="*/ 452 h 642"/>
                <a:gd name="T12" fmla="*/ 315 w 884"/>
                <a:gd name="T13" fmla="*/ 567 h 642"/>
                <a:gd name="T14" fmla="*/ 176 w 884"/>
                <a:gd name="T15" fmla="*/ 529 h 642"/>
                <a:gd name="T16" fmla="*/ 76 w 884"/>
                <a:gd name="T17" fmla="*/ 151 h 642"/>
                <a:gd name="T18" fmla="*/ 316 w 884"/>
                <a:gd name="T19" fmla="*/ 14 h 642"/>
                <a:gd name="T20" fmla="*/ 316 w 884"/>
                <a:gd name="T21" fmla="*/ 0 h 642"/>
                <a:gd name="T22" fmla="*/ 173 w 884"/>
                <a:gd name="T23" fmla="*/ 37 h 642"/>
                <a:gd name="T24" fmla="*/ 65 w 884"/>
                <a:gd name="T25" fmla="*/ 144 h 642"/>
                <a:gd name="T26" fmla="*/ 35 w 884"/>
                <a:gd name="T27" fmla="*/ 364 h 642"/>
                <a:gd name="T28" fmla="*/ 169 w 884"/>
                <a:gd name="T29" fmla="*/ 541 h 642"/>
                <a:gd name="T30" fmla="*/ 315 w 884"/>
                <a:gd name="T31" fmla="*/ 581 h 642"/>
                <a:gd name="T32" fmla="*/ 543 w 884"/>
                <a:gd name="T33" fmla="*/ 470 h 642"/>
                <a:gd name="T34" fmla="*/ 826 w 884"/>
                <a:gd name="T35" fmla="*/ 635 h 642"/>
                <a:gd name="T36" fmla="*/ 838 w 884"/>
                <a:gd name="T37" fmla="*/ 642 h 642"/>
                <a:gd name="T38" fmla="*/ 845 w 884"/>
                <a:gd name="T39" fmla="*/ 630 h 642"/>
                <a:gd name="T40" fmla="*/ 877 w 884"/>
                <a:gd name="T41" fmla="*/ 575 h 642"/>
                <a:gd name="T42" fmla="*/ 884 w 884"/>
                <a:gd name="T43" fmla="*/ 563 h 642"/>
                <a:gd name="T44" fmla="*/ 872 w 884"/>
                <a:gd name="T45" fmla="*/ 556 h 642"/>
                <a:gd name="T46" fmla="*/ 588 w 884"/>
                <a:gd name="T47" fmla="*/ 390 h 642"/>
                <a:gd name="T48" fmla="*/ 591 w 884"/>
                <a:gd name="T49" fmla="*/ 199 h 642"/>
                <a:gd name="T50" fmla="*/ 461 w 884"/>
                <a:gd name="T51" fmla="*/ 40 h 642"/>
                <a:gd name="T52" fmla="*/ 316 w 884"/>
                <a:gd name="T53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4" h="642">
                  <a:moveTo>
                    <a:pt x="316" y="14"/>
                  </a:moveTo>
                  <a:cubicBezTo>
                    <a:pt x="363" y="14"/>
                    <a:pt x="411" y="26"/>
                    <a:pt x="454" y="51"/>
                  </a:cubicBezTo>
                  <a:cubicBezTo>
                    <a:pt x="575" y="122"/>
                    <a:pt x="623" y="270"/>
                    <a:pt x="570" y="396"/>
                  </a:cubicBezTo>
                  <a:cubicBezTo>
                    <a:pt x="865" y="568"/>
                    <a:pt x="865" y="568"/>
                    <a:pt x="865" y="568"/>
                  </a:cubicBezTo>
                  <a:cubicBezTo>
                    <a:pt x="833" y="623"/>
                    <a:pt x="833" y="623"/>
                    <a:pt x="833" y="623"/>
                  </a:cubicBezTo>
                  <a:cubicBezTo>
                    <a:pt x="539" y="452"/>
                    <a:pt x="539" y="452"/>
                    <a:pt x="539" y="452"/>
                  </a:cubicBezTo>
                  <a:cubicBezTo>
                    <a:pt x="486" y="526"/>
                    <a:pt x="402" y="567"/>
                    <a:pt x="315" y="567"/>
                  </a:cubicBezTo>
                  <a:cubicBezTo>
                    <a:pt x="268" y="567"/>
                    <a:pt x="220" y="555"/>
                    <a:pt x="176" y="529"/>
                  </a:cubicBezTo>
                  <a:cubicBezTo>
                    <a:pt x="44" y="452"/>
                    <a:pt x="0" y="283"/>
                    <a:pt x="76" y="151"/>
                  </a:cubicBezTo>
                  <a:cubicBezTo>
                    <a:pt x="128" y="63"/>
                    <a:pt x="220" y="14"/>
                    <a:pt x="316" y="14"/>
                  </a:cubicBezTo>
                  <a:moveTo>
                    <a:pt x="316" y="0"/>
                  </a:moveTo>
                  <a:cubicBezTo>
                    <a:pt x="266" y="0"/>
                    <a:pt x="216" y="13"/>
                    <a:pt x="173" y="37"/>
                  </a:cubicBezTo>
                  <a:cubicBezTo>
                    <a:pt x="128" y="63"/>
                    <a:pt x="91" y="100"/>
                    <a:pt x="65" y="144"/>
                  </a:cubicBezTo>
                  <a:cubicBezTo>
                    <a:pt x="26" y="211"/>
                    <a:pt x="15" y="289"/>
                    <a:pt x="35" y="364"/>
                  </a:cubicBezTo>
                  <a:cubicBezTo>
                    <a:pt x="55" y="439"/>
                    <a:pt x="102" y="502"/>
                    <a:pt x="169" y="541"/>
                  </a:cubicBezTo>
                  <a:cubicBezTo>
                    <a:pt x="214" y="567"/>
                    <a:pt x="264" y="581"/>
                    <a:pt x="315" y="581"/>
                  </a:cubicBezTo>
                  <a:cubicBezTo>
                    <a:pt x="404" y="581"/>
                    <a:pt x="488" y="540"/>
                    <a:pt x="543" y="470"/>
                  </a:cubicBezTo>
                  <a:cubicBezTo>
                    <a:pt x="826" y="635"/>
                    <a:pt x="826" y="635"/>
                    <a:pt x="826" y="635"/>
                  </a:cubicBezTo>
                  <a:cubicBezTo>
                    <a:pt x="838" y="642"/>
                    <a:pt x="838" y="642"/>
                    <a:pt x="838" y="642"/>
                  </a:cubicBezTo>
                  <a:cubicBezTo>
                    <a:pt x="845" y="630"/>
                    <a:pt x="845" y="630"/>
                    <a:pt x="845" y="630"/>
                  </a:cubicBezTo>
                  <a:cubicBezTo>
                    <a:pt x="877" y="575"/>
                    <a:pt x="877" y="575"/>
                    <a:pt x="877" y="575"/>
                  </a:cubicBezTo>
                  <a:cubicBezTo>
                    <a:pt x="884" y="563"/>
                    <a:pt x="884" y="563"/>
                    <a:pt x="884" y="563"/>
                  </a:cubicBezTo>
                  <a:cubicBezTo>
                    <a:pt x="872" y="556"/>
                    <a:pt x="872" y="556"/>
                    <a:pt x="872" y="556"/>
                  </a:cubicBezTo>
                  <a:cubicBezTo>
                    <a:pt x="588" y="390"/>
                    <a:pt x="588" y="390"/>
                    <a:pt x="588" y="390"/>
                  </a:cubicBezTo>
                  <a:cubicBezTo>
                    <a:pt x="610" y="329"/>
                    <a:pt x="611" y="261"/>
                    <a:pt x="591" y="199"/>
                  </a:cubicBezTo>
                  <a:cubicBezTo>
                    <a:pt x="568" y="132"/>
                    <a:pt x="522" y="75"/>
                    <a:pt x="461" y="40"/>
                  </a:cubicBezTo>
                  <a:cubicBezTo>
                    <a:pt x="417" y="14"/>
                    <a:pt x="367" y="0"/>
                    <a:pt x="316" y="0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0" name="Freeform 23"/>
          <p:cNvSpPr>
            <a:spLocks noEditPoints="1"/>
          </p:cNvSpPr>
          <p:nvPr/>
        </p:nvSpPr>
        <p:spPr bwMode="auto">
          <a:xfrm>
            <a:off x="5773153" y="5427271"/>
            <a:ext cx="672098" cy="557621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21" name="Group 22"/>
          <p:cNvGrpSpPr/>
          <p:nvPr/>
        </p:nvGrpSpPr>
        <p:grpSpPr>
          <a:xfrm>
            <a:off x="7364508" y="4794000"/>
            <a:ext cx="492189" cy="374766"/>
            <a:chOff x="2070649" y="1631036"/>
            <a:chExt cx="723379" cy="550800"/>
          </a:xfrm>
          <a:solidFill>
            <a:schemeClr val="bg1"/>
          </a:solidFill>
        </p:grpSpPr>
        <p:sp>
          <p:nvSpPr>
            <p:cNvPr id="22" name="Oval 35"/>
            <p:cNvSpPr>
              <a:spLocks noChangeArrowheads="1"/>
            </p:cNvSpPr>
            <p:nvPr/>
          </p:nvSpPr>
          <p:spPr bwMode="auto">
            <a:xfrm>
              <a:off x="2344840" y="2015709"/>
              <a:ext cx="165321" cy="1661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3" name="Freeform 36"/>
            <p:cNvSpPr/>
            <p:nvPr/>
          </p:nvSpPr>
          <p:spPr bwMode="auto">
            <a:xfrm>
              <a:off x="2228712" y="1861679"/>
              <a:ext cx="405641" cy="169353"/>
            </a:xfrm>
            <a:custGeom>
              <a:avLst/>
              <a:gdLst>
                <a:gd name="T0" fmla="*/ 105 w 213"/>
                <a:gd name="T1" fmla="*/ 31 h 89"/>
                <a:gd name="T2" fmla="*/ 191 w 213"/>
                <a:gd name="T3" fmla="*/ 89 h 89"/>
                <a:gd name="T4" fmla="*/ 213 w 213"/>
                <a:gd name="T5" fmla="*/ 64 h 89"/>
                <a:gd name="T6" fmla="*/ 105 w 213"/>
                <a:gd name="T7" fmla="*/ 0 h 89"/>
                <a:gd name="T8" fmla="*/ 0 w 213"/>
                <a:gd name="T9" fmla="*/ 58 h 89"/>
                <a:gd name="T10" fmla="*/ 21 w 213"/>
                <a:gd name="T11" fmla="*/ 82 h 89"/>
                <a:gd name="T12" fmla="*/ 105 w 213"/>
                <a:gd name="T13" fmla="*/ 3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89">
                  <a:moveTo>
                    <a:pt x="105" y="31"/>
                  </a:moveTo>
                  <a:cubicBezTo>
                    <a:pt x="144" y="31"/>
                    <a:pt x="177" y="54"/>
                    <a:pt x="191" y="89"/>
                  </a:cubicBezTo>
                  <a:cubicBezTo>
                    <a:pt x="213" y="64"/>
                    <a:pt x="213" y="64"/>
                    <a:pt x="213" y="64"/>
                  </a:cubicBezTo>
                  <a:cubicBezTo>
                    <a:pt x="192" y="26"/>
                    <a:pt x="152" y="0"/>
                    <a:pt x="105" y="0"/>
                  </a:cubicBezTo>
                  <a:cubicBezTo>
                    <a:pt x="61" y="0"/>
                    <a:pt x="22" y="23"/>
                    <a:pt x="0" y="58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37" y="51"/>
                    <a:pt x="68" y="31"/>
                    <a:pt x="10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4" name="Freeform 37"/>
            <p:cNvSpPr/>
            <p:nvPr/>
          </p:nvSpPr>
          <p:spPr bwMode="auto">
            <a:xfrm>
              <a:off x="2157745" y="1749583"/>
              <a:ext cx="549187" cy="195966"/>
            </a:xfrm>
            <a:custGeom>
              <a:avLst/>
              <a:gdLst>
                <a:gd name="T0" fmla="*/ 142 w 288"/>
                <a:gd name="T1" fmla="*/ 34 h 103"/>
                <a:gd name="T2" fmla="*/ 264 w 288"/>
                <a:gd name="T3" fmla="*/ 103 h 103"/>
                <a:gd name="T4" fmla="*/ 288 w 288"/>
                <a:gd name="T5" fmla="*/ 76 h 103"/>
                <a:gd name="T6" fmla="*/ 142 w 288"/>
                <a:gd name="T7" fmla="*/ 0 h 103"/>
                <a:gd name="T8" fmla="*/ 0 w 288"/>
                <a:gd name="T9" fmla="*/ 71 h 103"/>
                <a:gd name="T10" fmla="*/ 23 w 288"/>
                <a:gd name="T11" fmla="*/ 97 h 103"/>
                <a:gd name="T12" fmla="*/ 142 w 288"/>
                <a:gd name="T13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03">
                  <a:moveTo>
                    <a:pt x="142" y="34"/>
                  </a:moveTo>
                  <a:cubicBezTo>
                    <a:pt x="194" y="34"/>
                    <a:pt x="239" y="62"/>
                    <a:pt x="264" y="103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56" y="30"/>
                    <a:pt x="202" y="0"/>
                    <a:pt x="142" y="0"/>
                  </a:cubicBezTo>
                  <a:cubicBezTo>
                    <a:pt x="84" y="0"/>
                    <a:pt x="32" y="28"/>
                    <a:pt x="0" y="71"/>
                  </a:cubicBezTo>
                  <a:cubicBezTo>
                    <a:pt x="23" y="97"/>
                    <a:pt x="23" y="97"/>
                    <a:pt x="23" y="97"/>
                  </a:cubicBezTo>
                  <a:cubicBezTo>
                    <a:pt x="49" y="59"/>
                    <a:pt x="93" y="34"/>
                    <a:pt x="142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5" name="Freeform 38"/>
            <p:cNvSpPr/>
            <p:nvPr/>
          </p:nvSpPr>
          <p:spPr bwMode="auto">
            <a:xfrm>
              <a:off x="2070649" y="1631036"/>
              <a:ext cx="723379" cy="229030"/>
            </a:xfrm>
            <a:custGeom>
              <a:avLst/>
              <a:gdLst>
                <a:gd name="T0" fmla="*/ 188 w 380"/>
                <a:gd name="T1" fmla="*/ 36 h 120"/>
                <a:gd name="T2" fmla="*/ 355 w 380"/>
                <a:gd name="T3" fmla="*/ 120 h 120"/>
                <a:gd name="T4" fmla="*/ 380 w 380"/>
                <a:gd name="T5" fmla="*/ 93 h 120"/>
                <a:gd name="T6" fmla="*/ 188 w 380"/>
                <a:gd name="T7" fmla="*/ 0 h 120"/>
                <a:gd name="T8" fmla="*/ 0 w 380"/>
                <a:gd name="T9" fmla="*/ 88 h 120"/>
                <a:gd name="T10" fmla="*/ 25 w 380"/>
                <a:gd name="T11" fmla="*/ 115 h 120"/>
                <a:gd name="T12" fmla="*/ 188 w 380"/>
                <a:gd name="T13" fmla="*/ 3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0" h="120">
                  <a:moveTo>
                    <a:pt x="188" y="36"/>
                  </a:moveTo>
                  <a:cubicBezTo>
                    <a:pt x="256" y="36"/>
                    <a:pt x="317" y="69"/>
                    <a:pt x="355" y="120"/>
                  </a:cubicBezTo>
                  <a:cubicBezTo>
                    <a:pt x="380" y="93"/>
                    <a:pt x="380" y="93"/>
                    <a:pt x="380" y="93"/>
                  </a:cubicBezTo>
                  <a:cubicBezTo>
                    <a:pt x="335" y="36"/>
                    <a:pt x="266" y="0"/>
                    <a:pt x="188" y="0"/>
                  </a:cubicBezTo>
                  <a:cubicBezTo>
                    <a:pt x="113" y="0"/>
                    <a:pt x="45" y="34"/>
                    <a:pt x="0" y="88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63" y="67"/>
                    <a:pt x="122" y="36"/>
                    <a:pt x="18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</p:grpSp>
      <p:sp>
        <p:nvSpPr>
          <p:cNvPr id="26" name="Freeform 237"/>
          <p:cNvSpPr>
            <a:spLocks noChangeAspect="1" noChangeArrowheads="1"/>
          </p:cNvSpPr>
          <p:nvPr/>
        </p:nvSpPr>
        <p:spPr bwMode="auto">
          <a:xfrm>
            <a:off x="5881484" y="2258848"/>
            <a:ext cx="429032" cy="315175"/>
          </a:xfrm>
          <a:custGeom>
            <a:avLst/>
            <a:gdLst>
              <a:gd name="T0" fmla="*/ 586 w 1347"/>
              <a:gd name="T1" fmla="*/ 602 h 987"/>
              <a:gd name="T2" fmla="*/ 502 w 1347"/>
              <a:gd name="T3" fmla="*/ 535 h 987"/>
              <a:gd name="T4" fmla="*/ 42 w 1347"/>
              <a:gd name="T5" fmla="*/ 117 h 987"/>
              <a:gd name="T6" fmla="*/ 17 w 1347"/>
              <a:gd name="T7" fmla="*/ 33 h 987"/>
              <a:gd name="T8" fmla="*/ 92 w 1347"/>
              <a:gd name="T9" fmla="*/ 0 h 987"/>
              <a:gd name="T10" fmla="*/ 1255 w 1347"/>
              <a:gd name="T11" fmla="*/ 0 h 987"/>
              <a:gd name="T12" fmla="*/ 1330 w 1347"/>
              <a:gd name="T13" fmla="*/ 41 h 987"/>
              <a:gd name="T14" fmla="*/ 1305 w 1347"/>
              <a:gd name="T15" fmla="*/ 125 h 987"/>
              <a:gd name="T16" fmla="*/ 803 w 1347"/>
              <a:gd name="T17" fmla="*/ 576 h 987"/>
              <a:gd name="T18" fmla="*/ 586 w 1347"/>
              <a:gd name="T19" fmla="*/ 602 h 987"/>
              <a:gd name="T20" fmla="*/ 92 w 1347"/>
              <a:gd name="T21" fmla="*/ 986 h 987"/>
              <a:gd name="T22" fmla="*/ 0 w 1347"/>
              <a:gd name="T23" fmla="*/ 894 h 987"/>
              <a:gd name="T24" fmla="*/ 0 w 1347"/>
              <a:gd name="T25" fmla="*/ 225 h 987"/>
              <a:gd name="T26" fmla="*/ 42 w 1347"/>
              <a:gd name="T27" fmla="*/ 217 h 987"/>
              <a:gd name="T28" fmla="*/ 234 w 1347"/>
              <a:gd name="T29" fmla="*/ 409 h 987"/>
              <a:gd name="T30" fmla="*/ 251 w 1347"/>
              <a:gd name="T31" fmla="*/ 493 h 987"/>
              <a:gd name="T32" fmla="*/ 109 w 1347"/>
              <a:gd name="T33" fmla="*/ 827 h 987"/>
              <a:gd name="T34" fmla="*/ 126 w 1347"/>
              <a:gd name="T35" fmla="*/ 827 h 987"/>
              <a:gd name="T36" fmla="*/ 318 w 1347"/>
              <a:gd name="T37" fmla="*/ 576 h 987"/>
              <a:gd name="T38" fmla="*/ 393 w 1347"/>
              <a:gd name="T39" fmla="*/ 568 h 987"/>
              <a:gd name="T40" fmla="*/ 477 w 1347"/>
              <a:gd name="T41" fmla="*/ 643 h 987"/>
              <a:gd name="T42" fmla="*/ 569 w 1347"/>
              <a:gd name="T43" fmla="*/ 694 h 987"/>
              <a:gd name="T44" fmla="*/ 820 w 1347"/>
              <a:gd name="T45" fmla="*/ 677 h 987"/>
              <a:gd name="T46" fmla="*/ 945 w 1347"/>
              <a:gd name="T47" fmla="*/ 568 h 987"/>
              <a:gd name="T48" fmla="*/ 1020 w 1347"/>
              <a:gd name="T49" fmla="*/ 576 h 987"/>
              <a:gd name="T50" fmla="*/ 1229 w 1347"/>
              <a:gd name="T51" fmla="*/ 853 h 987"/>
              <a:gd name="T52" fmla="*/ 1238 w 1347"/>
              <a:gd name="T53" fmla="*/ 844 h 987"/>
              <a:gd name="T54" fmla="*/ 1096 w 1347"/>
              <a:gd name="T55" fmla="*/ 493 h 987"/>
              <a:gd name="T56" fmla="*/ 1112 w 1347"/>
              <a:gd name="T57" fmla="*/ 409 h 987"/>
              <a:gd name="T58" fmla="*/ 1313 w 1347"/>
              <a:gd name="T59" fmla="*/ 217 h 987"/>
              <a:gd name="T60" fmla="*/ 1346 w 1347"/>
              <a:gd name="T61" fmla="*/ 225 h 987"/>
              <a:gd name="T62" fmla="*/ 1346 w 1347"/>
              <a:gd name="T63" fmla="*/ 903 h 987"/>
              <a:gd name="T64" fmla="*/ 1246 w 1347"/>
              <a:gd name="T65" fmla="*/ 986 h 987"/>
              <a:gd name="T66" fmla="*/ 92 w 1347"/>
              <a:gd name="T67" fmla="*/ 986 h 987"/>
              <a:gd name="T68" fmla="*/ 92 w 1347"/>
              <a:gd name="T69" fmla="*/ 986 h 987"/>
              <a:gd name="T70" fmla="*/ 92 w 1347"/>
              <a:gd name="T71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47" h="987">
                <a:moveTo>
                  <a:pt x="586" y="602"/>
                </a:moveTo>
                <a:cubicBezTo>
                  <a:pt x="561" y="585"/>
                  <a:pt x="519" y="560"/>
                  <a:pt x="502" y="535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26" y="100"/>
                  <a:pt x="9" y="58"/>
                  <a:pt x="17" y="33"/>
                </a:cubicBezTo>
                <a:cubicBezTo>
                  <a:pt x="34" y="17"/>
                  <a:pt x="51" y="0"/>
                  <a:pt x="92" y="0"/>
                </a:cubicBezTo>
                <a:cubicBezTo>
                  <a:pt x="1255" y="0"/>
                  <a:pt x="1255" y="0"/>
                  <a:pt x="1255" y="0"/>
                </a:cubicBezTo>
                <a:cubicBezTo>
                  <a:pt x="1255" y="0"/>
                  <a:pt x="1305" y="0"/>
                  <a:pt x="1330" y="41"/>
                </a:cubicBezTo>
                <a:cubicBezTo>
                  <a:pt x="1346" y="67"/>
                  <a:pt x="1330" y="108"/>
                  <a:pt x="1305" y="125"/>
                </a:cubicBezTo>
                <a:cubicBezTo>
                  <a:pt x="803" y="576"/>
                  <a:pt x="803" y="576"/>
                  <a:pt x="803" y="576"/>
                </a:cubicBezTo>
                <a:cubicBezTo>
                  <a:pt x="803" y="576"/>
                  <a:pt x="711" y="652"/>
                  <a:pt x="586" y="602"/>
                </a:cubicBezTo>
                <a:close/>
                <a:moveTo>
                  <a:pt x="92" y="986"/>
                </a:moveTo>
                <a:cubicBezTo>
                  <a:pt x="92" y="986"/>
                  <a:pt x="0" y="978"/>
                  <a:pt x="0" y="894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200"/>
                  <a:pt x="17" y="192"/>
                  <a:pt x="42" y="217"/>
                </a:cubicBezTo>
                <a:cubicBezTo>
                  <a:pt x="234" y="409"/>
                  <a:pt x="234" y="409"/>
                  <a:pt x="234" y="409"/>
                </a:cubicBezTo>
                <a:cubicBezTo>
                  <a:pt x="260" y="426"/>
                  <a:pt x="268" y="468"/>
                  <a:pt x="251" y="493"/>
                </a:cubicBezTo>
                <a:cubicBezTo>
                  <a:pt x="109" y="827"/>
                  <a:pt x="109" y="827"/>
                  <a:pt x="109" y="827"/>
                </a:cubicBezTo>
                <a:cubicBezTo>
                  <a:pt x="101" y="853"/>
                  <a:pt x="109" y="853"/>
                  <a:pt x="126" y="827"/>
                </a:cubicBezTo>
                <a:cubicBezTo>
                  <a:pt x="318" y="576"/>
                  <a:pt x="318" y="576"/>
                  <a:pt x="318" y="576"/>
                </a:cubicBezTo>
                <a:cubicBezTo>
                  <a:pt x="343" y="552"/>
                  <a:pt x="368" y="552"/>
                  <a:pt x="393" y="568"/>
                </a:cubicBezTo>
                <a:cubicBezTo>
                  <a:pt x="477" y="643"/>
                  <a:pt x="477" y="643"/>
                  <a:pt x="477" y="643"/>
                </a:cubicBezTo>
                <a:cubicBezTo>
                  <a:pt x="502" y="660"/>
                  <a:pt x="544" y="685"/>
                  <a:pt x="569" y="694"/>
                </a:cubicBezTo>
                <a:cubicBezTo>
                  <a:pt x="636" y="710"/>
                  <a:pt x="744" y="735"/>
                  <a:pt x="820" y="677"/>
                </a:cubicBezTo>
                <a:cubicBezTo>
                  <a:pt x="945" y="568"/>
                  <a:pt x="945" y="568"/>
                  <a:pt x="945" y="568"/>
                </a:cubicBezTo>
                <a:cubicBezTo>
                  <a:pt x="970" y="552"/>
                  <a:pt x="1004" y="552"/>
                  <a:pt x="1020" y="576"/>
                </a:cubicBezTo>
                <a:cubicBezTo>
                  <a:pt x="1229" y="853"/>
                  <a:pt x="1229" y="853"/>
                  <a:pt x="1229" y="853"/>
                </a:cubicBezTo>
                <a:cubicBezTo>
                  <a:pt x="1246" y="877"/>
                  <a:pt x="1246" y="869"/>
                  <a:pt x="1238" y="844"/>
                </a:cubicBezTo>
                <a:cubicBezTo>
                  <a:pt x="1096" y="493"/>
                  <a:pt x="1096" y="493"/>
                  <a:pt x="1096" y="493"/>
                </a:cubicBezTo>
                <a:cubicBezTo>
                  <a:pt x="1079" y="468"/>
                  <a:pt x="1087" y="434"/>
                  <a:pt x="1112" y="409"/>
                </a:cubicBezTo>
                <a:cubicBezTo>
                  <a:pt x="1313" y="217"/>
                  <a:pt x="1313" y="217"/>
                  <a:pt x="1313" y="217"/>
                </a:cubicBezTo>
                <a:cubicBezTo>
                  <a:pt x="1330" y="192"/>
                  <a:pt x="1346" y="200"/>
                  <a:pt x="1346" y="225"/>
                </a:cubicBezTo>
                <a:cubicBezTo>
                  <a:pt x="1346" y="903"/>
                  <a:pt x="1346" y="903"/>
                  <a:pt x="1346" y="903"/>
                </a:cubicBezTo>
                <a:cubicBezTo>
                  <a:pt x="1346" y="903"/>
                  <a:pt x="1338" y="986"/>
                  <a:pt x="1246" y="986"/>
                </a:cubicBezTo>
                <a:cubicBezTo>
                  <a:pt x="92" y="986"/>
                  <a:pt x="92" y="986"/>
                  <a:pt x="92" y="986"/>
                </a:cubicBezTo>
                <a:close/>
                <a:moveTo>
                  <a:pt x="92" y="986"/>
                </a:moveTo>
                <a:lnTo>
                  <a:pt x="92" y="9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893" tIns="60946" rIns="121893" bIns="60946" anchor="ctr"/>
          <a:lstStyle/>
          <a:p>
            <a:pPr>
              <a:defRPr/>
            </a:pPr>
            <a:endParaRPr lang="en-US" sz="1050" dirty="0">
              <a:cs typeface="+mn-ea"/>
              <a:sym typeface="+mn-lt"/>
            </a:endParaRPr>
          </a:p>
        </p:txBody>
      </p:sp>
      <p:sp>
        <p:nvSpPr>
          <p:cNvPr id="27" name="AutoShape 84"/>
          <p:cNvSpPr>
            <a:spLocks noChangeAspect="1"/>
          </p:cNvSpPr>
          <p:nvPr/>
        </p:nvSpPr>
        <p:spPr bwMode="auto">
          <a:xfrm>
            <a:off x="7233261" y="2764807"/>
            <a:ext cx="555606" cy="5579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3765">
              <a:defRPr/>
            </a:pPr>
            <a:endParaRPr lang="es-ES" sz="66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Freeform 165"/>
          <p:cNvSpPr>
            <a:spLocks noChangeAspect="1" noChangeArrowheads="1"/>
          </p:cNvSpPr>
          <p:nvPr/>
        </p:nvSpPr>
        <p:spPr bwMode="auto">
          <a:xfrm>
            <a:off x="4510507" y="3043797"/>
            <a:ext cx="507350" cy="507478"/>
          </a:xfrm>
          <a:custGeom>
            <a:avLst/>
            <a:gdLst>
              <a:gd name="T0" fmla="*/ 177 w 553"/>
              <a:gd name="T1" fmla="*/ 186 h 552"/>
              <a:gd name="T2" fmla="*/ 52 w 553"/>
              <a:gd name="T3" fmla="*/ 61 h 552"/>
              <a:gd name="T4" fmla="*/ 104 w 553"/>
              <a:gd name="T5" fmla="*/ 9 h 552"/>
              <a:gd name="T6" fmla="*/ 125 w 553"/>
              <a:gd name="T7" fmla="*/ 9 h 552"/>
              <a:gd name="T8" fmla="*/ 229 w 553"/>
              <a:gd name="T9" fmla="*/ 103 h 552"/>
              <a:gd name="T10" fmla="*/ 229 w 553"/>
              <a:gd name="T11" fmla="*/ 134 h 552"/>
              <a:gd name="T12" fmla="*/ 187 w 553"/>
              <a:gd name="T13" fmla="*/ 176 h 552"/>
              <a:gd name="T14" fmla="*/ 177 w 553"/>
              <a:gd name="T15" fmla="*/ 186 h 552"/>
              <a:gd name="T16" fmla="*/ 281 w 553"/>
              <a:gd name="T17" fmla="*/ 384 h 552"/>
              <a:gd name="T18" fmla="*/ 219 w 553"/>
              <a:gd name="T19" fmla="*/ 332 h 552"/>
              <a:gd name="T20" fmla="*/ 167 w 553"/>
              <a:gd name="T21" fmla="*/ 269 h 552"/>
              <a:gd name="T22" fmla="*/ 156 w 553"/>
              <a:gd name="T23" fmla="*/ 207 h 552"/>
              <a:gd name="T24" fmla="*/ 31 w 553"/>
              <a:gd name="T25" fmla="*/ 82 h 552"/>
              <a:gd name="T26" fmla="*/ 31 w 553"/>
              <a:gd name="T27" fmla="*/ 259 h 552"/>
              <a:gd name="T28" fmla="*/ 84 w 553"/>
              <a:gd name="T29" fmla="*/ 332 h 552"/>
              <a:gd name="T30" fmla="*/ 146 w 553"/>
              <a:gd name="T31" fmla="*/ 405 h 552"/>
              <a:gd name="T32" fmla="*/ 219 w 553"/>
              <a:gd name="T33" fmla="*/ 467 h 552"/>
              <a:gd name="T34" fmla="*/ 292 w 553"/>
              <a:gd name="T35" fmla="*/ 519 h 552"/>
              <a:gd name="T36" fmla="*/ 469 w 553"/>
              <a:gd name="T37" fmla="*/ 530 h 552"/>
              <a:gd name="T38" fmla="*/ 344 w 553"/>
              <a:gd name="T39" fmla="*/ 394 h 552"/>
              <a:gd name="T40" fmla="*/ 281 w 553"/>
              <a:gd name="T41" fmla="*/ 384 h 552"/>
              <a:gd name="T42" fmla="*/ 542 w 553"/>
              <a:gd name="T43" fmla="*/ 426 h 552"/>
              <a:gd name="T44" fmla="*/ 448 w 553"/>
              <a:gd name="T45" fmla="*/ 321 h 552"/>
              <a:gd name="T46" fmla="*/ 417 w 553"/>
              <a:gd name="T47" fmla="*/ 321 h 552"/>
              <a:gd name="T48" fmla="*/ 396 w 553"/>
              <a:gd name="T49" fmla="*/ 353 h 552"/>
              <a:gd name="T50" fmla="*/ 375 w 553"/>
              <a:gd name="T51" fmla="*/ 363 h 552"/>
              <a:gd name="T52" fmla="*/ 364 w 553"/>
              <a:gd name="T53" fmla="*/ 374 h 552"/>
              <a:gd name="T54" fmla="*/ 500 w 553"/>
              <a:gd name="T55" fmla="*/ 499 h 552"/>
              <a:gd name="T56" fmla="*/ 542 w 553"/>
              <a:gd name="T57" fmla="*/ 446 h 552"/>
              <a:gd name="T58" fmla="*/ 542 w 553"/>
              <a:gd name="T59" fmla="*/ 426 h 552"/>
              <a:gd name="T60" fmla="*/ 542 w 553"/>
              <a:gd name="T61" fmla="*/ 426 h 552"/>
              <a:gd name="T62" fmla="*/ 542 w 553"/>
              <a:gd name="T63" fmla="*/ 426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53" h="552">
                <a:moveTo>
                  <a:pt x="177" y="186"/>
                </a:moveTo>
                <a:cubicBezTo>
                  <a:pt x="52" y="61"/>
                  <a:pt x="52" y="61"/>
                  <a:pt x="52" y="61"/>
                </a:cubicBezTo>
                <a:cubicBezTo>
                  <a:pt x="73" y="40"/>
                  <a:pt x="84" y="19"/>
                  <a:pt x="104" y="9"/>
                </a:cubicBezTo>
                <a:cubicBezTo>
                  <a:pt x="104" y="0"/>
                  <a:pt x="125" y="0"/>
                  <a:pt x="125" y="9"/>
                </a:cubicBezTo>
                <a:cubicBezTo>
                  <a:pt x="229" y="103"/>
                  <a:pt x="229" y="103"/>
                  <a:pt x="229" y="103"/>
                </a:cubicBezTo>
                <a:cubicBezTo>
                  <a:pt x="229" y="113"/>
                  <a:pt x="229" y="124"/>
                  <a:pt x="229" y="134"/>
                </a:cubicBezTo>
                <a:cubicBezTo>
                  <a:pt x="187" y="176"/>
                  <a:pt x="187" y="176"/>
                  <a:pt x="187" y="176"/>
                </a:cubicBezTo>
                <a:cubicBezTo>
                  <a:pt x="177" y="176"/>
                  <a:pt x="177" y="176"/>
                  <a:pt x="177" y="186"/>
                </a:cubicBezTo>
                <a:close/>
                <a:moveTo>
                  <a:pt x="281" y="384"/>
                </a:moveTo>
                <a:cubicBezTo>
                  <a:pt x="260" y="374"/>
                  <a:pt x="239" y="353"/>
                  <a:pt x="219" y="332"/>
                </a:cubicBezTo>
                <a:cubicBezTo>
                  <a:pt x="198" y="311"/>
                  <a:pt x="187" y="290"/>
                  <a:pt x="167" y="269"/>
                </a:cubicBezTo>
                <a:cubicBezTo>
                  <a:pt x="146" y="259"/>
                  <a:pt x="146" y="228"/>
                  <a:pt x="156" y="207"/>
                </a:cubicBezTo>
                <a:cubicBezTo>
                  <a:pt x="31" y="82"/>
                  <a:pt x="31" y="82"/>
                  <a:pt x="31" y="82"/>
                </a:cubicBezTo>
                <a:cubicBezTo>
                  <a:pt x="0" y="113"/>
                  <a:pt x="0" y="186"/>
                  <a:pt x="31" y="259"/>
                </a:cubicBezTo>
                <a:cubicBezTo>
                  <a:pt x="52" y="280"/>
                  <a:pt x="63" y="311"/>
                  <a:pt x="84" y="332"/>
                </a:cubicBezTo>
                <a:cubicBezTo>
                  <a:pt x="104" y="363"/>
                  <a:pt x="125" y="384"/>
                  <a:pt x="146" y="405"/>
                </a:cubicBezTo>
                <a:cubicBezTo>
                  <a:pt x="167" y="426"/>
                  <a:pt x="187" y="446"/>
                  <a:pt x="219" y="467"/>
                </a:cubicBezTo>
                <a:cubicBezTo>
                  <a:pt x="239" y="488"/>
                  <a:pt x="271" y="509"/>
                  <a:pt x="292" y="519"/>
                </a:cubicBezTo>
                <a:cubicBezTo>
                  <a:pt x="364" y="551"/>
                  <a:pt x="437" y="551"/>
                  <a:pt x="469" y="530"/>
                </a:cubicBezTo>
                <a:cubicBezTo>
                  <a:pt x="344" y="394"/>
                  <a:pt x="344" y="394"/>
                  <a:pt x="344" y="394"/>
                </a:cubicBezTo>
                <a:cubicBezTo>
                  <a:pt x="323" y="405"/>
                  <a:pt x="292" y="405"/>
                  <a:pt x="281" y="384"/>
                </a:cubicBezTo>
                <a:close/>
                <a:moveTo>
                  <a:pt x="542" y="426"/>
                </a:moveTo>
                <a:cubicBezTo>
                  <a:pt x="448" y="321"/>
                  <a:pt x="448" y="321"/>
                  <a:pt x="448" y="321"/>
                </a:cubicBezTo>
                <a:cubicBezTo>
                  <a:pt x="437" y="321"/>
                  <a:pt x="427" y="321"/>
                  <a:pt x="417" y="321"/>
                </a:cubicBezTo>
                <a:cubicBezTo>
                  <a:pt x="396" y="353"/>
                  <a:pt x="396" y="353"/>
                  <a:pt x="396" y="353"/>
                </a:cubicBezTo>
                <a:cubicBezTo>
                  <a:pt x="375" y="363"/>
                  <a:pt x="375" y="363"/>
                  <a:pt x="375" y="363"/>
                </a:cubicBezTo>
                <a:cubicBezTo>
                  <a:pt x="375" y="374"/>
                  <a:pt x="375" y="374"/>
                  <a:pt x="364" y="374"/>
                </a:cubicBezTo>
                <a:cubicBezTo>
                  <a:pt x="500" y="499"/>
                  <a:pt x="500" y="499"/>
                  <a:pt x="500" y="499"/>
                </a:cubicBezTo>
                <a:cubicBezTo>
                  <a:pt x="510" y="488"/>
                  <a:pt x="531" y="467"/>
                  <a:pt x="542" y="446"/>
                </a:cubicBezTo>
                <a:cubicBezTo>
                  <a:pt x="552" y="446"/>
                  <a:pt x="552" y="436"/>
                  <a:pt x="542" y="426"/>
                </a:cubicBezTo>
                <a:close/>
                <a:moveTo>
                  <a:pt x="542" y="426"/>
                </a:moveTo>
                <a:lnTo>
                  <a:pt x="542" y="4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cs typeface="+mn-ea"/>
              <a:sym typeface="+mn-lt"/>
            </a:endParaRPr>
          </a:p>
        </p:txBody>
      </p:sp>
      <p:sp>
        <p:nvSpPr>
          <p:cNvPr id="29" name="Freeform 299"/>
          <p:cNvSpPr>
            <a:spLocks noChangeAspect="1" noChangeArrowheads="1"/>
          </p:cNvSpPr>
          <p:nvPr/>
        </p:nvSpPr>
        <p:spPr bwMode="auto">
          <a:xfrm>
            <a:off x="4387126" y="4986984"/>
            <a:ext cx="532043" cy="509656"/>
          </a:xfrm>
          <a:custGeom>
            <a:avLst/>
            <a:gdLst>
              <a:gd name="T0" fmla="*/ 1229 w 1665"/>
              <a:gd name="T1" fmla="*/ 561 h 1598"/>
              <a:gd name="T2" fmla="*/ 911 w 1665"/>
              <a:gd name="T3" fmla="*/ 686 h 1598"/>
              <a:gd name="T4" fmla="*/ 1246 w 1665"/>
              <a:gd name="T5" fmla="*/ 419 h 1598"/>
              <a:gd name="T6" fmla="*/ 1664 w 1665"/>
              <a:gd name="T7" fmla="*/ 76 h 1598"/>
              <a:gd name="T8" fmla="*/ 1597 w 1665"/>
              <a:gd name="T9" fmla="*/ 0 h 1598"/>
              <a:gd name="T10" fmla="*/ 1530 w 1665"/>
              <a:gd name="T11" fmla="*/ 76 h 1598"/>
              <a:gd name="T12" fmla="*/ 1246 w 1665"/>
              <a:gd name="T13" fmla="*/ 276 h 1598"/>
              <a:gd name="T14" fmla="*/ 769 w 1665"/>
              <a:gd name="T15" fmla="*/ 686 h 1598"/>
              <a:gd name="T16" fmla="*/ 435 w 1665"/>
              <a:gd name="T17" fmla="*/ 561 h 1598"/>
              <a:gd name="T18" fmla="*/ 0 w 1665"/>
              <a:gd name="T19" fmla="*/ 1288 h 1598"/>
              <a:gd name="T20" fmla="*/ 201 w 1665"/>
              <a:gd name="T21" fmla="*/ 1597 h 1598"/>
              <a:gd name="T22" fmla="*/ 836 w 1665"/>
              <a:gd name="T23" fmla="*/ 1255 h 1598"/>
              <a:gd name="T24" fmla="*/ 1463 w 1665"/>
              <a:gd name="T25" fmla="*/ 1597 h 1598"/>
              <a:gd name="T26" fmla="*/ 1664 w 1665"/>
              <a:gd name="T27" fmla="*/ 1288 h 1598"/>
              <a:gd name="T28" fmla="*/ 1229 w 1665"/>
              <a:gd name="T29" fmla="*/ 561 h 1598"/>
              <a:gd name="T30" fmla="*/ 1246 w 1665"/>
              <a:gd name="T31" fmla="*/ 811 h 1598"/>
              <a:gd name="T32" fmla="*/ 1338 w 1665"/>
              <a:gd name="T33" fmla="*/ 903 h 1598"/>
              <a:gd name="T34" fmla="*/ 1246 w 1665"/>
              <a:gd name="T35" fmla="*/ 995 h 1598"/>
              <a:gd name="T36" fmla="*/ 1162 w 1665"/>
              <a:gd name="T37" fmla="*/ 903 h 1598"/>
              <a:gd name="T38" fmla="*/ 1246 w 1665"/>
              <a:gd name="T39" fmla="*/ 811 h 1598"/>
              <a:gd name="T40" fmla="*/ 627 w 1665"/>
              <a:gd name="T41" fmla="*/ 1112 h 1598"/>
              <a:gd name="T42" fmla="*/ 485 w 1665"/>
              <a:gd name="T43" fmla="*/ 1112 h 1598"/>
              <a:gd name="T44" fmla="*/ 485 w 1665"/>
              <a:gd name="T45" fmla="*/ 1255 h 1598"/>
              <a:gd name="T46" fmla="*/ 351 w 1665"/>
              <a:gd name="T47" fmla="*/ 1255 h 1598"/>
              <a:gd name="T48" fmla="*/ 351 w 1665"/>
              <a:gd name="T49" fmla="*/ 1112 h 1598"/>
              <a:gd name="T50" fmla="*/ 209 w 1665"/>
              <a:gd name="T51" fmla="*/ 1112 h 1598"/>
              <a:gd name="T52" fmla="*/ 209 w 1665"/>
              <a:gd name="T53" fmla="*/ 970 h 1598"/>
              <a:gd name="T54" fmla="*/ 351 w 1665"/>
              <a:gd name="T55" fmla="*/ 970 h 1598"/>
              <a:gd name="T56" fmla="*/ 351 w 1665"/>
              <a:gd name="T57" fmla="*/ 836 h 1598"/>
              <a:gd name="T58" fmla="*/ 485 w 1665"/>
              <a:gd name="T59" fmla="*/ 836 h 1598"/>
              <a:gd name="T60" fmla="*/ 485 w 1665"/>
              <a:gd name="T61" fmla="*/ 970 h 1598"/>
              <a:gd name="T62" fmla="*/ 627 w 1665"/>
              <a:gd name="T63" fmla="*/ 970 h 1598"/>
              <a:gd name="T64" fmla="*/ 627 w 1665"/>
              <a:gd name="T65" fmla="*/ 1112 h 1598"/>
              <a:gd name="T66" fmla="*/ 1020 w 1665"/>
              <a:gd name="T67" fmla="*/ 1045 h 1598"/>
              <a:gd name="T68" fmla="*/ 1112 w 1665"/>
              <a:gd name="T69" fmla="*/ 954 h 1598"/>
              <a:gd name="T70" fmla="*/ 1204 w 1665"/>
              <a:gd name="T71" fmla="*/ 1045 h 1598"/>
              <a:gd name="T72" fmla="*/ 1112 w 1665"/>
              <a:gd name="T73" fmla="*/ 1129 h 1598"/>
              <a:gd name="T74" fmla="*/ 1020 w 1665"/>
              <a:gd name="T75" fmla="*/ 1045 h 1598"/>
              <a:gd name="T76" fmla="*/ 1246 w 1665"/>
              <a:gd name="T77" fmla="*/ 1271 h 1598"/>
              <a:gd name="T78" fmla="*/ 1162 w 1665"/>
              <a:gd name="T79" fmla="*/ 1179 h 1598"/>
              <a:gd name="T80" fmla="*/ 1246 w 1665"/>
              <a:gd name="T81" fmla="*/ 1087 h 1598"/>
              <a:gd name="T82" fmla="*/ 1338 w 1665"/>
              <a:gd name="T83" fmla="*/ 1179 h 1598"/>
              <a:gd name="T84" fmla="*/ 1246 w 1665"/>
              <a:gd name="T85" fmla="*/ 1271 h 1598"/>
              <a:gd name="T86" fmla="*/ 1480 w 1665"/>
              <a:gd name="T87" fmla="*/ 1045 h 1598"/>
              <a:gd name="T88" fmla="*/ 1388 w 1665"/>
              <a:gd name="T89" fmla="*/ 1129 h 1598"/>
              <a:gd name="T90" fmla="*/ 1296 w 1665"/>
              <a:gd name="T91" fmla="*/ 1045 h 1598"/>
              <a:gd name="T92" fmla="*/ 1388 w 1665"/>
              <a:gd name="T93" fmla="*/ 954 h 1598"/>
              <a:gd name="T94" fmla="*/ 1480 w 1665"/>
              <a:gd name="T95" fmla="*/ 1045 h 1598"/>
              <a:gd name="T96" fmla="*/ 1480 w 1665"/>
              <a:gd name="T97" fmla="*/ 1045 h 1598"/>
              <a:gd name="T98" fmla="*/ 1480 w 1665"/>
              <a:gd name="T99" fmla="*/ 1045 h 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65" h="1598">
                <a:moveTo>
                  <a:pt x="1229" y="561"/>
                </a:moveTo>
                <a:cubicBezTo>
                  <a:pt x="1079" y="561"/>
                  <a:pt x="1028" y="653"/>
                  <a:pt x="911" y="686"/>
                </a:cubicBezTo>
                <a:cubicBezTo>
                  <a:pt x="928" y="552"/>
                  <a:pt x="1012" y="419"/>
                  <a:pt x="1246" y="419"/>
                </a:cubicBezTo>
                <a:cubicBezTo>
                  <a:pt x="1580" y="419"/>
                  <a:pt x="1664" y="193"/>
                  <a:pt x="1664" y="76"/>
                </a:cubicBezTo>
                <a:cubicBezTo>
                  <a:pt x="1664" y="34"/>
                  <a:pt x="1630" y="0"/>
                  <a:pt x="1597" y="0"/>
                </a:cubicBezTo>
                <a:cubicBezTo>
                  <a:pt x="1555" y="0"/>
                  <a:pt x="1530" y="34"/>
                  <a:pt x="1530" y="76"/>
                </a:cubicBezTo>
                <a:cubicBezTo>
                  <a:pt x="1530" y="84"/>
                  <a:pt x="1522" y="276"/>
                  <a:pt x="1246" y="276"/>
                </a:cubicBezTo>
                <a:cubicBezTo>
                  <a:pt x="870" y="276"/>
                  <a:pt x="786" y="535"/>
                  <a:pt x="769" y="686"/>
                </a:cubicBezTo>
                <a:cubicBezTo>
                  <a:pt x="644" y="661"/>
                  <a:pt x="594" y="561"/>
                  <a:pt x="435" y="561"/>
                </a:cubicBezTo>
                <a:cubicBezTo>
                  <a:pt x="268" y="561"/>
                  <a:pt x="0" y="887"/>
                  <a:pt x="0" y="1288"/>
                </a:cubicBezTo>
                <a:cubicBezTo>
                  <a:pt x="0" y="1489"/>
                  <a:pt x="100" y="1597"/>
                  <a:pt x="201" y="1597"/>
                </a:cubicBezTo>
                <a:cubicBezTo>
                  <a:pt x="418" y="1597"/>
                  <a:pt x="460" y="1255"/>
                  <a:pt x="836" y="1255"/>
                </a:cubicBezTo>
                <a:cubicBezTo>
                  <a:pt x="1204" y="1255"/>
                  <a:pt x="1246" y="1597"/>
                  <a:pt x="1463" y="1597"/>
                </a:cubicBezTo>
                <a:cubicBezTo>
                  <a:pt x="1564" y="1597"/>
                  <a:pt x="1664" y="1497"/>
                  <a:pt x="1664" y="1288"/>
                </a:cubicBezTo>
                <a:cubicBezTo>
                  <a:pt x="1664" y="887"/>
                  <a:pt x="1405" y="561"/>
                  <a:pt x="1229" y="561"/>
                </a:cubicBezTo>
                <a:close/>
                <a:moveTo>
                  <a:pt x="1246" y="811"/>
                </a:moveTo>
                <a:cubicBezTo>
                  <a:pt x="1296" y="811"/>
                  <a:pt x="1338" y="853"/>
                  <a:pt x="1338" y="903"/>
                </a:cubicBezTo>
                <a:cubicBezTo>
                  <a:pt x="1338" y="954"/>
                  <a:pt x="1296" y="995"/>
                  <a:pt x="1246" y="995"/>
                </a:cubicBezTo>
                <a:cubicBezTo>
                  <a:pt x="1204" y="995"/>
                  <a:pt x="1162" y="954"/>
                  <a:pt x="1162" y="903"/>
                </a:cubicBezTo>
                <a:cubicBezTo>
                  <a:pt x="1162" y="853"/>
                  <a:pt x="1204" y="811"/>
                  <a:pt x="1246" y="811"/>
                </a:cubicBezTo>
                <a:close/>
                <a:moveTo>
                  <a:pt x="627" y="1112"/>
                </a:moveTo>
                <a:cubicBezTo>
                  <a:pt x="485" y="1112"/>
                  <a:pt x="485" y="1112"/>
                  <a:pt x="485" y="1112"/>
                </a:cubicBezTo>
                <a:cubicBezTo>
                  <a:pt x="485" y="1255"/>
                  <a:pt x="485" y="1255"/>
                  <a:pt x="485" y="1255"/>
                </a:cubicBezTo>
                <a:cubicBezTo>
                  <a:pt x="351" y="1255"/>
                  <a:pt x="351" y="1255"/>
                  <a:pt x="351" y="1255"/>
                </a:cubicBezTo>
                <a:cubicBezTo>
                  <a:pt x="351" y="1112"/>
                  <a:pt x="351" y="1112"/>
                  <a:pt x="351" y="1112"/>
                </a:cubicBezTo>
                <a:cubicBezTo>
                  <a:pt x="209" y="1112"/>
                  <a:pt x="209" y="1112"/>
                  <a:pt x="209" y="1112"/>
                </a:cubicBezTo>
                <a:cubicBezTo>
                  <a:pt x="209" y="970"/>
                  <a:pt x="209" y="970"/>
                  <a:pt x="209" y="970"/>
                </a:cubicBezTo>
                <a:cubicBezTo>
                  <a:pt x="351" y="970"/>
                  <a:pt x="351" y="970"/>
                  <a:pt x="351" y="970"/>
                </a:cubicBezTo>
                <a:cubicBezTo>
                  <a:pt x="351" y="836"/>
                  <a:pt x="351" y="836"/>
                  <a:pt x="351" y="836"/>
                </a:cubicBezTo>
                <a:cubicBezTo>
                  <a:pt x="485" y="836"/>
                  <a:pt x="485" y="836"/>
                  <a:pt x="485" y="836"/>
                </a:cubicBezTo>
                <a:cubicBezTo>
                  <a:pt x="485" y="970"/>
                  <a:pt x="485" y="970"/>
                  <a:pt x="485" y="970"/>
                </a:cubicBezTo>
                <a:cubicBezTo>
                  <a:pt x="627" y="970"/>
                  <a:pt x="627" y="970"/>
                  <a:pt x="627" y="970"/>
                </a:cubicBezTo>
                <a:lnTo>
                  <a:pt x="627" y="1112"/>
                </a:lnTo>
                <a:close/>
                <a:moveTo>
                  <a:pt x="1020" y="1045"/>
                </a:moveTo>
                <a:cubicBezTo>
                  <a:pt x="1020" y="995"/>
                  <a:pt x="1062" y="954"/>
                  <a:pt x="1112" y="954"/>
                </a:cubicBezTo>
                <a:cubicBezTo>
                  <a:pt x="1162" y="954"/>
                  <a:pt x="1204" y="995"/>
                  <a:pt x="1204" y="1045"/>
                </a:cubicBezTo>
                <a:cubicBezTo>
                  <a:pt x="1204" y="1087"/>
                  <a:pt x="1162" y="1129"/>
                  <a:pt x="1112" y="1129"/>
                </a:cubicBezTo>
                <a:cubicBezTo>
                  <a:pt x="1062" y="1129"/>
                  <a:pt x="1020" y="1087"/>
                  <a:pt x="1020" y="1045"/>
                </a:cubicBezTo>
                <a:close/>
                <a:moveTo>
                  <a:pt x="1246" y="1271"/>
                </a:moveTo>
                <a:cubicBezTo>
                  <a:pt x="1204" y="1271"/>
                  <a:pt x="1162" y="1229"/>
                  <a:pt x="1162" y="1179"/>
                </a:cubicBezTo>
                <a:cubicBezTo>
                  <a:pt x="1162" y="1129"/>
                  <a:pt x="1204" y="1087"/>
                  <a:pt x="1246" y="1087"/>
                </a:cubicBezTo>
                <a:cubicBezTo>
                  <a:pt x="1296" y="1087"/>
                  <a:pt x="1338" y="1129"/>
                  <a:pt x="1338" y="1179"/>
                </a:cubicBezTo>
                <a:cubicBezTo>
                  <a:pt x="1338" y="1229"/>
                  <a:pt x="1296" y="1271"/>
                  <a:pt x="1246" y="1271"/>
                </a:cubicBezTo>
                <a:close/>
                <a:moveTo>
                  <a:pt x="1480" y="1045"/>
                </a:moveTo>
                <a:cubicBezTo>
                  <a:pt x="1480" y="1087"/>
                  <a:pt x="1438" y="1129"/>
                  <a:pt x="1388" y="1129"/>
                </a:cubicBezTo>
                <a:cubicBezTo>
                  <a:pt x="1338" y="1129"/>
                  <a:pt x="1296" y="1087"/>
                  <a:pt x="1296" y="1045"/>
                </a:cubicBezTo>
                <a:cubicBezTo>
                  <a:pt x="1296" y="995"/>
                  <a:pt x="1338" y="954"/>
                  <a:pt x="1388" y="954"/>
                </a:cubicBezTo>
                <a:cubicBezTo>
                  <a:pt x="1438" y="954"/>
                  <a:pt x="1480" y="995"/>
                  <a:pt x="1480" y="1045"/>
                </a:cubicBezTo>
                <a:close/>
                <a:moveTo>
                  <a:pt x="1480" y="1045"/>
                </a:moveTo>
                <a:lnTo>
                  <a:pt x="1480" y="10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cs typeface="+mn-ea"/>
              <a:sym typeface="+mn-lt"/>
            </a:endParaRPr>
          </a:p>
        </p:txBody>
      </p:sp>
      <p:grpSp>
        <p:nvGrpSpPr>
          <p:cNvPr id="30" name="Group 31"/>
          <p:cNvGrpSpPr/>
          <p:nvPr/>
        </p:nvGrpSpPr>
        <p:grpSpPr>
          <a:xfrm>
            <a:off x="4984528" y="3233678"/>
            <a:ext cx="2447155" cy="1753306"/>
            <a:chOff x="4984528" y="2980459"/>
            <a:chExt cx="2447155" cy="1753306"/>
          </a:xfrm>
        </p:grpSpPr>
        <p:sp>
          <p:nvSpPr>
            <p:cNvPr id="31" name="Freeform 40"/>
            <p:cNvSpPr/>
            <p:nvPr/>
          </p:nvSpPr>
          <p:spPr bwMode="auto">
            <a:xfrm>
              <a:off x="4984528" y="2980459"/>
              <a:ext cx="2447155" cy="1753306"/>
            </a:xfrm>
            <a:custGeom>
              <a:avLst/>
              <a:gdLst>
                <a:gd name="T0" fmla="*/ 1413 w 1454"/>
                <a:gd name="T1" fmla="*/ 410 h 1042"/>
                <a:gd name="T2" fmla="*/ 1224 w 1454"/>
                <a:gd name="T3" fmla="*/ 327 h 1042"/>
                <a:gd name="T4" fmla="*/ 1197 w 1454"/>
                <a:gd name="T5" fmla="*/ 328 h 1042"/>
                <a:gd name="T6" fmla="*/ 1119 w 1454"/>
                <a:gd name="T7" fmla="*/ 150 h 1042"/>
                <a:gd name="T8" fmla="*/ 984 w 1454"/>
                <a:gd name="T9" fmla="*/ 101 h 1042"/>
                <a:gd name="T10" fmla="*/ 875 w 1454"/>
                <a:gd name="T11" fmla="*/ 122 h 1042"/>
                <a:gd name="T12" fmla="*/ 641 w 1454"/>
                <a:gd name="T13" fmla="*/ 0 h 1042"/>
                <a:gd name="T14" fmla="*/ 627 w 1454"/>
                <a:gd name="T15" fmla="*/ 0 h 1042"/>
                <a:gd name="T16" fmla="*/ 386 w 1454"/>
                <a:gd name="T17" fmla="*/ 202 h 1042"/>
                <a:gd name="T18" fmla="*/ 343 w 1454"/>
                <a:gd name="T19" fmla="*/ 198 h 1042"/>
                <a:gd name="T20" fmla="*/ 205 w 1454"/>
                <a:gd name="T21" fmla="*/ 300 h 1042"/>
                <a:gd name="T22" fmla="*/ 188 w 1454"/>
                <a:gd name="T23" fmla="*/ 299 h 1042"/>
                <a:gd name="T24" fmla="*/ 42 w 1454"/>
                <a:gd name="T25" fmla="*/ 393 h 1042"/>
                <a:gd name="T26" fmla="*/ 37 w 1454"/>
                <a:gd name="T27" fmla="*/ 610 h 1042"/>
                <a:gd name="T28" fmla="*/ 240 w 1454"/>
                <a:gd name="T29" fmla="*/ 721 h 1042"/>
                <a:gd name="T30" fmla="*/ 317 w 1454"/>
                <a:gd name="T31" fmla="*/ 712 h 1042"/>
                <a:gd name="T32" fmla="*/ 453 w 1454"/>
                <a:gd name="T33" fmla="*/ 841 h 1042"/>
                <a:gd name="T34" fmla="*/ 489 w 1454"/>
                <a:gd name="T35" fmla="*/ 844 h 1042"/>
                <a:gd name="T36" fmla="*/ 644 w 1454"/>
                <a:gd name="T37" fmla="*/ 770 h 1042"/>
                <a:gd name="T38" fmla="*/ 791 w 1454"/>
                <a:gd name="T39" fmla="*/ 873 h 1042"/>
                <a:gd name="T40" fmla="*/ 673 w 1454"/>
                <a:gd name="T41" fmla="*/ 1042 h 1042"/>
                <a:gd name="T42" fmla="*/ 1099 w 1454"/>
                <a:gd name="T43" fmla="*/ 761 h 1042"/>
                <a:gd name="T44" fmla="*/ 1102 w 1454"/>
                <a:gd name="T45" fmla="*/ 757 h 1042"/>
                <a:gd name="T46" fmla="*/ 1162 w 1454"/>
                <a:gd name="T47" fmla="*/ 766 h 1042"/>
                <a:gd name="T48" fmla="*/ 1285 w 1454"/>
                <a:gd name="T49" fmla="*/ 700 h 1042"/>
                <a:gd name="T50" fmla="*/ 1420 w 1454"/>
                <a:gd name="T51" fmla="*/ 601 h 1042"/>
                <a:gd name="T52" fmla="*/ 1413 w 1454"/>
                <a:gd name="T53" fmla="*/ 41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54" h="1042">
                  <a:moveTo>
                    <a:pt x="1413" y="410"/>
                  </a:moveTo>
                  <a:cubicBezTo>
                    <a:pt x="1359" y="338"/>
                    <a:pt x="1272" y="327"/>
                    <a:pt x="1224" y="327"/>
                  </a:cubicBezTo>
                  <a:cubicBezTo>
                    <a:pt x="1214" y="327"/>
                    <a:pt x="1204" y="328"/>
                    <a:pt x="1197" y="328"/>
                  </a:cubicBezTo>
                  <a:cubicBezTo>
                    <a:pt x="1201" y="297"/>
                    <a:pt x="1200" y="224"/>
                    <a:pt x="1119" y="150"/>
                  </a:cubicBezTo>
                  <a:cubicBezTo>
                    <a:pt x="1082" y="117"/>
                    <a:pt x="1037" y="101"/>
                    <a:pt x="984" y="101"/>
                  </a:cubicBezTo>
                  <a:cubicBezTo>
                    <a:pt x="935" y="101"/>
                    <a:pt x="893" y="115"/>
                    <a:pt x="875" y="122"/>
                  </a:cubicBezTo>
                  <a:cubicBezTo>
                    <a:pt x="859" y="91"/>
                    <a:pt x="799" y="0"/>
                    <a:pt x="641" y="0"/>
                  </a:cubicBezTo>
                  <a:cubicBezTo>
                    <a:pt x="637" y="0"/>
                    <a:pt x="632" y="0"/>
                    <a:pt x="627" y="0"/>
                  </a:cubicBezTo>
                  <a:cubicBezTo>
                    <a:pt x="437" y="6"/>
                    <a:pt x="395" y="158"/>
                    <a:pt x="386" y="202"/>
                  </a:cubicBezTo>
                  <a:cubicBezTo>
                    <a:pt x="371" y="199"/>
                    <a:pt x="357" y="198"/>
                    <a:pt x="343" y="198"/>
                  </a:cubicBezTo>
                  <a:cubicBezTo>
                    <a:pt x="246" y="198"/>
                    <a:pt x="214" y="273"/>
                    <a:pt x="205" y="300"/>
                  </a:cubicBezTo>
                  <a:cubicBezTo>
                    <a:pt x="200" y="300"/>
                    <a:pt x="194" y="299"/>
                    <a:pt x="188" y="299"/>
                  </a:cubicBezTo>
                  <a:cubicBezTo>
                    <a:pt x="132" y="299"/>
                    <a:pt x="76" y="335"/>
                    <a:pt x="42" y="393"/>
                  </a:cubicBezTo>
                  <a:cubicBezTo>
                    <a:pt x="2" y="461"/>
                    <a:pt x="0" y="542"/>
                    <a:pt x="37" y="610"/>
                  </a:cubicBezTo>
                  <a:cubicBezTo>
                    <a:pt x="88" y="702"/>
                    <a:pt x="175" y="721"/>
                    <a:pt x="240" y="721"/>
                  </a:cubicBezTo>
                  <a:cubicBezTo>
                    <a:pt x="274" y="721"/>
                    <a:pt x="302" y="716"/>
                    <a:pt x="317" y="712"/>
                  </a:cubicBezTo>
                  <a:cubicBezTo>
                    <a:pt x="322" y="744"/>
                    <a:pt x="347" y="823"/>
                    <a:pt x="453" y="841"/>
                  </a:cubicBezTo>
                  <a:cubicBezTo>
                    <a:pt x="465" y="843"/>
                    <a:pt x="477" y="844"/>
                    <a:pt x="489" y="844"/>
                  </a:cubicBezTo>
                  <a:cubicBezTo>
                    <a:pt x="568" y="844"/>
                    <a:pt x="621" y="797"/>
                    <a:pt x="644" y="770"/>
                  </a:cubicBezTo>
                  <a:cubicBezTo>
                    <a:pt x="655" y="799"/>
                    <a:pt x="689" y="847"/>
                    <a:pt x="791" y="873"/>
                  </a:cubicBezTo>
                  <a:cubicBezTo>
                    <a:pt x="778" y="928"/>
                    <a:pt x="746" y="1003"/>
                    <a:pt x="673" y="1042"/>
                  </a:cubicBezTo>
                  <a:cubicBezTo>
                    <a:pt x="673" y="1042"/>
                    <a:pt x="966" y="1042"/>
                    <a:pt x="1099" y="761"/>
                  </a:cubicBezTo>
                  <a:cubicBezTo>
                    <a:pt x="1100" y="760"/>
                    <a:pt x="1101" y="758"/>
                    <a:pt x="1102" y="757"/>
                  </a:cubicBezTo>
                  <a:cubicBezTo>
                    <a:pt x="1123" y="763"/>
                    <a:pt x="1143" y="766"/>
                    <a:pt x="1162" y="766"/>
                  </a:cubicBezTo>
                  <a:cubicBezTo>
                    <a:pt x="1238" y="766"/>
                    <a:pt x="1274" y="717"/>
                    <a:pt x="1285" y="700"/>
                  </a:cubicBezTo>
                  <a:cubicBezTo>
                    <a:pt x="1339" y="699"/>
                    <a:pt x="1390" y="661"/>
                    <a:pt x="1420" y="601"/>
                  </a:cubicBezTo>
                  <a:cubicBezTo>
                    <a:pt x="1454" y="534"/>
                    <a:pt x="1451" y="461"/>
                    <a:pt x="1413" y="41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2" name="Freeform 41"/>
            <p:cNvSpPr/>
            <p:nvPr/>
          </p:nvSpPr>
          <p:spPr bwMode="auto">
            <a:xfrm>
              <a:off x="5114815" y="3093575"/>
              <a:ext cx="2187593" cy="1500814"/>
            </a:xfrm>
            <a:custGeom>
              <a:avLst/>
              <a:gdLst>
                <a:gd name="T0" fmla="*/ 1263 w 1300"/>
                <a:gd name="T1" fmla="*/ 334 h 892"/>
                <a:gd name="T2" fmla="*/ 1095 w 1300"/>
                <a:gd name="T3" fmla="*/ 267 h 892"/>
                <a:gd name="T4" fmla="*/ 1070 w 1300"/>
                <a:gd name="T5" fmla="*/ 268 h 892"/>
                <a:gd name="T6" fmla="*/ 1000 w 1300"/>
                <a:gd name="T7" fmla="*/ 123 h 892"/>
                <a:gd name="T8" fmla="*/ 880 w 1300"/>
                <a:gd name="T9" fmla="*/ 82 h 892"/>
                <a:gd name="T10" fmla="*/ 782 w 1300"/>
                <a:gd name="T11" fmla="*/ 100 h 892"/>
                <a:gd name="T12" fmla="*/ 573 w 1300"/>
                <a:gd name="T13" fmla="*/ 0 h 892"/>
                <a:gd name="T14" fmla="*/ 561 w 1300"/>
                <a:gd name="T15" fmla="*/ 1 h 892"/>
                <a:gd name="T16" fmla="*/ 346 w 1300"/>
                <a:gd name="T17" fmla="*/ 165 h 892"/>
                <a:gd name="T18" fmla="*/ 307 w 1300"/>
                <a:gd name="T19" fmla="*/ 161 h 892"/>
                <a:gd name="T20" fmla="*/ 183 w 1300"/>
                <a:gd name="T21" fmla="*/ 245 h 892"/>
                <a:gd name="T22" fmla="*/ 168 w 1300"/>
                <a:gd name="T23" fmla="*/ 244 h 892"/>
                <a:gd name="T24" fmla="*/ 38 w 1300"/>
                <a:gd name="T25" fmla="*/ 320 h 892"/>
                <a:gd name="T26" fmla="*/ 33 w 1300"/>
                <a:gd name="T27" fmla="*/ 496 h 892"/>
                <a:gd name="T28" fmla="*/ 214 w 1300"/>
                <a:gd name="T29" fmla="*/ 587 h 892"/>
                <a:gd name="T30" fmla="*/ 283 w 1300"/>
                <a:gd name="T31" fmla="*/ 580 h 892"/>
                <a:gd name="T32" fmla="*/ 405 w 1300"/>
                <a:gd name="T33" fmla="*/ 685 h 892"/>
                <a:gd name="T34" fmla="*/ 437 w 1300"/>
                <a:gd name="T35" fmla="*/ 687 h 892"/>
                <a:gd name="T36" fmla="*/ 576 w 1300"/>
                <a:gd name="T37" fmla="*/ 627 h 892"/>
                <a:gd name="T38" fmla="*/ 792 w 1300"/>
                <a:gd name="T39" fmla="*/ 752 h 892"/>
                <a:gd name="T40" fmla="*/ 702 w 1300"/>
                <a:gd name="T41" fmla="*/ 892 h 892"/>
                <a:gd name="T42" fmla="*/ 983 w 1300"/>
                <a:gd name="T43" fmla="*/ 619 h 892"/>
                <a:gd name="T44" fmla="*/ 985 w 1300"/>
                <a:gd name="T45" fmla="*/ 616 h 892"/>
                <a:gd name="T46" fmla="*/ 1039 w 1300"/>
                <a:gd name="T47" fmla="*/ 623 h 892"/>
                <a:gd name="T48" fmla="*/ 1149 w 1300"/>
                <a:gd name="T49" fmla="*/ 570 h 892"/>
                <a:gd name="T50" fmla="*/ 1270 w 1300"/>
                <a:gd name="T51" fmla="*/ 489 h 892"/>
                <a:gd name="T52" fmla="*/ 1263 w 1300"/>
                <a:gd name="T53" fmla="*/ 334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0" h="892">
                  <a:moveTo>
                    <a:pt x="1263" y="334"/>
                  </a:moveTo>
                  <a:cubicBezTo>
                    <a:pt x="1215" y="275"/>
                    <a:pt x="1137" y="267"/>
                    <a:pt x="1095" y="267"/>
                  </a:cubicBezTo>
                  <a:cubicBezTo>
                    <a:pt x="1085" y="267"/>
                    <a:pt x="1077" y="267"/>
                    <a:pt x="1070" y="268"/>
                  </a:cubicBezTo>
                  <a:cubicBezTo>
                    <a:pt x="1074" y="242"/>
                    <a:pt x="1073" y="183"/>
                    <a:pt x="1000" y="123"/>
                  </a:cubicBezTo>
                  <a:cubicBezTo>
                    <a:pt x="968" y="96"/>
                    <a:pt x="927" y="82"/>
                    <a:pt x="880" y="82"/>
                  </a:cubicBezTo>
                  <a:cubicBezTo>
                    <a:pt x="836" y="82"/>
                    <a:pt x="799" y="94"/>
                    <a:pt x="782" y="100"/>
                  </a:cubicBezTo>
                  <a:cubicBezTo>
                    <a:pt x="768" y="75"/>
                    <a:pt x="714" y="0"/>
                    <a:pt x="573" y="0"/>
                  </a:cubicBezTo>
                  <a:cubicBezTo>
                    <a:pt x="569" y="0"/>
                    <a:pt x="565" y="0"/>
                    <a:pt x="561" y="1"/>
                  </a:cubicBezTo>
                  <a:cubicBezTo>
                    <a:pt x="391" y="6"/>
                    <a:pt x="353" y="129"/>
                    <a:pt x="346" y="165"/>
                  </a:cubicBezTo>
                  <a:cubicBezTo>
                    <a:pt x="332" y="162"/>
                    <a:pt x="319" y="161"/>
                    <a:pt x="307" y="161"/>
                  </a:cubicBezTo>
                  <a:cubicBezTo>
                    <a:pt x="220" y="161"/>
                    <a:pt x="191" y="222"/>
                    <a:pt x="183" y="245"/>
                  </a:cubicBezTo>
                  <a:cubicBezTo>
                    <a:pt x="178" y="244"/>
                    <a:pt x="173" y="244"/>
                    <a:pt x="168" y="244"/>
                  </a:cubicBezTo>
                  <a:cubicBezTo>
                    <a:pt x="118" y="244"/>
                    <a:pt x="68" y="273"/>
                    <a:pt x="38" y="320"/>
                  </a:cubicBezTo>
                  <a:cubicBezTo>
                    <a:pt x="2" y="376"/>
                    <a:pt x="0" y="442"/>
                    <a:pt x="33" y="496"/>
                  </a:cubicBezTo>
                  <a:cubicBezTo>
                    <a:pt x="78" y="571"/>
                    <a:pt x="157" y="587"/>
                    <a:pt x="214" y="587"/>
                  </a:cubicBezTo>
                  <a:cubicBezTo>
                    <a:pt x="245" y="587"/>
                    <a:pt x="270" y="582"/>
                    <a:pt x="283" y="580"/>
                  </a:cubicBezTo>
                  <a:cubicBezTo>
                    <a:pt x="288" y="605"/>
                    <a:pt x="310" y="669"/>
                    <a:pt x="405" y="685"/>
                  </a:cubicBezTo>
                  <a:cubicBezTo>
                    <a:pt x="416" y="686"/>
                    <a:pt x="426" y="687"/>
                    <a:pt x="437" y="687"/>
                  </a:cubicBezTo>
                  <a:cubicBezTo>
                    <a:pt x="508" y="687"/>
                    <a:pt x="555" y="649"/>
                    <a:pt x="576" y="627"/>
                  </a:cubicBezTo>
                  <a:cubicBezTo>
                    <a:pt x="586" y="650"/>
                    <a:pt x="654" y="737"/>
                    <a:pt x="792" y="752"/>
                  </a:cubicBezTo>
                  <a:cubicBezTo>
                    <a:pt x="780" y="798"/>
                    <a:pt x="763" y="849"/>
                    <a:pt x="702" y="892"/>
                  </a:cubicBezTo>
                  <a:cubicBezTo>
                    <a:pt x="702" y="892"/>
                    <a:pt x="864" y="847"/>
                    <a:pt x="983" y="619"/>
                  </a:cubicBezTo>
                  <a:cubicBezTo>
                    <a:pt x="984" y="618"/>
                    <a:pt x="984" y="617"/>
                    <a:pt x="985" y="616"/>
                  </a:cubicBezTo>
                  <a:cubicBezTo>
                    <a:pt x="1004" y="621"/>
                    <a:pt x="1022" y="623"/>
                    <a:pt x="1039" y="623"/>
                  </a:cubicBezTo>
                  <a:cubicBezTo>
                    <a:pt x="1107" y="623"/>
                    <a:pt x="1139" y="584"/>
                    <a:pt x="1149" y="570"/>
                  </a:cubicBezTo>
                  <a:cubicBezTo>
                    <a:pt x="1197" y="569"/>
                    <a:pt x="1243" y="538"/>
                    <a:pt x="1270" y="489"/>
                  </a:cubicBezTo>
                  <a:cubicBezTo>
                    <a:pt x="1300" y="435"/>
                    <a:pt x="1297" y="375"/>
                    <a:pt x="1263" y="33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3" name="TextBox 34"/>
            <p:cNvSpPr txBox="1"/>
            <p:nvPr/>
          </p:nvSpPr>
          <p:spPr>
            <a:xfrm>
              <a:off x="5640402" y="372339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b="1" dirty="0">
                  <a:cs typeface="+mn-ea"/>
                  <a:sym typeface="+mn-lt"/>
                </a:rPr>
                <a:t>输入标题</a:t>
              </a:r>
              <a:endParaRPr lang="id-ID" sz="1600" b="1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Group 119"/>
            <p:cNvGrpSpPr/>
            <p:nvPr/>
          </p:nvGrpSpPr>
          <p:grpSpPr>
            <a:xfrm>
              <a:off x="5870328" y="3234004"/>
              <a:ext cx="525995" cy="504077"/>
              <a:chOff x="1168380" y="3486162"/>
              <a:chExt cx="381000" cy="365126"/>
            </a:xfrm>
            <a:solidFill>
              <a:schemeClr val="tx2"/>
            </a:solidFill>
          </p:grpSpPr>
          <p:sp>
            <p:nvSpPr>
              <p:cNvPr id="35" name="Freeform 16"/>
              <p:cNvSpPr/>
              <p:nvPr/>
            </p:nvSpPr>
            <p:spPr bwMode="auto">
              <a:xfrm>
                <a:off x="1223942" y="3643325"/>
                <a:ext cx="146050" cy="207963"/>
              </a:xfrm>
              <a:custGeom>
                <a:avLst/>
                <a:gdLst/>
                <a:ahLst/>
                <a:cxnLst>
                  <a:cxn ang="0">
                    <a:pos x="125" y="101"/>
                  </a:cxn>
                  <a:cxn ang="0">
                    <a:pos x="125" y="231"/>
                  </a:cxn>
                  <a:cxn ang="0">
                    <a:pos x="125" y="231"/>
                  </a:cxn>
                  <a:cxn ang="0">
                    <a:pos x="124" y="237"/>
                  </a:cxn>
                  <a:cxn ang="0">
                    <a:pos x="122" y="243"/>
                  </a:cxn>
                  <a:cxn ang="0">
                    <a:pos x="119" y="248"/>
                  </a:cxn>
                  <a:cxn ang="0">
                    <a:pos x="115" y="253"/>
                  </a:cxn>
                  <a:cxn ang="0">
                    <a:pos x="110" y="257"/>
                  </a:cxn>
                  <a:cxn ang="0">
                    <a:pos x="105" y="260"/>
                  </a:cxn>
                  <a:cxn ang="0">
                    <a:pos x="99" y="262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87" y="262"/>
                  </a:cxn>
                  <a:cxn ang="0">
                    <a:pos x="80" y="260"/>
                  </a:cxn>
                  <a:cxn ang="0">
                    <a:pos x="74" y="257"/>
                  </a:cxn>
                  <a:cxn ang="0">
                    <a:pos x="69" y="253"/>
                  </a:cxn>
                  <a:cxn ang="0">
                    <a:pos x="66" y="248"/>
                  </a:cxn>
                  <a:cxn ang="0">
                    <a:pos x="63" y="243"/>
                  </a:cxn>
                  <a:cxn ang="0">
                    <a:pos x="61" y="237"/>
                  </a:cxn>
                  <a:cxn ang="0">
                    <a:pos x="61" y="231"/>
                  </a:cxn>
                  <a:cxn ang="0">
                    <a:pos x="61" y="101"/>
                  </a:cxn>
                  <a:cxn ang="0">
                    <a:pos x="16" y="101"/>
                  </a:cxn>
                  <a:cxn ang="0">
                    <a:pos x="16" y="101"/>
                  </a:cxn>
                  <a:cxn ang="0">
                    <a:pos x="10" y="100"/>
                  </a:cxn>
                  <a:cxn ang="0">
                    <a:pos x="5" y="99"/>
                  </a:cxn>
                  <a:cxn ang="0">
                    <a:pos x="1" y="95"/>
                  </a:cxn>
                  <a:cxn ang="0">
                    <a:pos x="0" y="91"/>
                  </a:cxn>
                  <a:cxn ang="0">
                    <a:pos x="0" y="87"/>
                  </a:cxn>
                  <a:cxn ang="0">
                    <a:pos x="0" y="82"/>
                  </a:cxn>
                  <a:cxn ang="0">
                    <a:pos x="3" y="77"/>
                  </a:cxn>
                  <a:cxn ang="0">
                    <a:pos x="7" y="73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75" y="6"/>
                  </a:cxn>
                  <a:cxn ang="0">
                    <a:pos x="80" y="2"/>
                  </a:cxn>
                  <a:cxn ang="0">
                    <a:pos x="87" y="0"/>
                  </a:cxn>
                  <a:cxn ang="0">
                    <a:pos x="93" y="0"/>
                  </a:cxn>
                  <a:cxn ang="0">
                    <a:pos x="98" y="0"/>
                  </a:cxn>
                  <a:cxn ang="0">
                    <a:pos x="104" y="2"/>
                  </a:cxn>
                  <a:cxn ang="0">
                    <a:pos x="110" y="6"/>
                  </a:cxn>
                  <a:cxn ang="0">
                    <a:pos x="115" y="11"/>
                  </a:cxn>
                  <a:cxn ang="0">
                    <a:pos x="178" y="73"/>
                  </a:cxn>
                  <a:cxn ang="0">
                    <a:pos x="178" y="73"/>
                  </a:cxn>
                  <a:cxn ang="0">
                    <a:pos x="182" y="77"/>
                  </a:cxn>
                  <a:cxn ang="0">
                    <a:pos x="184" y="82"/>
                  </a:cxn>
                  <a:cxn ang="0">
                    <a:pos x="184" y="86"/>
                  </a:cxn>
                  <a:cxn ang="0">
                    <a:pos x="184" y="91"/>
                  </a:cxn>
                  <a:cxn ang="0">
                    <a:pos x="182" y="95"/>
                  </a:cxn>
                  <a:cxn ang="0">
                    <a:pos x="178" y="97"/>
                  </a:cxn>
                  <a:cxn ang="0">
                    <a:pos x="173" y="100"/>
                  </a:cxn>
                  <a:cxn ang="0">
                    <a:pos x="166" y="101"/>
                  </a:cxn>
                  <a:cxn ang="0">
                    <a:pos x="125" y="101"/>
                  </a:cxn>
                </a:cxnLst>
                <a:rect l="0" t="0" r="r" b="b"/>
                <a:pathLst>
                  <a:path w="184" h="263">
                    <a:moveTo>
                      <a:pt x="125" y="101"/>
                    </a:moveTo>
                    <a:lnTo>
                      <a:pt x="125" y="231"/>
                    </a:lnTo>
                    <a:lnTo>
                      <a:pt x="125" y="231"/>
                    </a:lnTo>
                    <a:lnTo>
                      <a:pt x="124" y="237"/>
                    </a:lnTo>
                    <a:lnTo>
                      <a:pt x="122" y="243"/>
                    </a:lnTo>
                    <a:lnTo>
                      <a:pt x="119" y="248"/>
                    </a:lnTo>
                    <a:lnTo>
                      <a:pt x="115" y="253"/>
                    </a:lnTo>
                    <a:lnTo>
                      <a:pt x="110" y="257"/>
                    </a:lnTo>
                    <a:lnTo>
                      <a:pt x="105" y="260"/>
                    </a:lnTo>
                    <a:lnTo>
                      <a:pt x="99" y="262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87" y="262"/>
                    </a:lnTo>
                    <a:lnTo>
                      <a:pt x="80" y="260"/>
                    </a:lnTo>
                    <a:lnTo>
                      <a:pt x="74" y="257"/>
                    </a:lnTo>
                    <a:lnTo>
                      <a:pt x="69" y="253"/>
                    </a:lnTo>
                    <a:lnTo>
                      <a:pt x="66" y="248"/>
                    </a:lnTo>
                    <a:lnTo>
                      <a:pt x="63" y="243"/>
                    </a:lnTo>
                    <a:lnTo>
                      <a:pt x="61" y="237"/>
                    </a:lnTo>
                    <a:lnTo>
                      <a:pt x="61" y="231"/>
                    </a:lnTo>
                    <a:lnTo>
                      <a:pt x="61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0" y="100"/>
                    </a:lnTo>
                    <a:lnTo>
                      <a:pt x="5" y="99"/>
                    </a:lnTo>
                    <a:lnTo>
                      <a:pt x="1" y="95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3" y="77"/>
                    </a:lnTo>
                    <a:lnTo>
                      <a:pt x="7" y="73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75" y="6"/>
                    </a:lnTo>
                    <a:lnTo>
                      <a:pt x="80" y="2"/>
                    </a:lnTo>
                    <a:lnTo>
                      <a:pt x="87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0" y="6"/>
                    </a:lnTo>
                    <a:lnTo>
                      <a:pt x="115" y="11"/>
                    </a:lnTo>
                    <a:lnTo>
                      <a:pt x="178" y="73"/>
                    </a:lnTo>
                    <a:lnTo>
                      <a:pt x="178" y="73"/>
                    </a:lnTo>
                    <a:lnTo>
                      <a:pt x="182" y="77"/>
                    </a:lnTo>
                    <a:lnTo>
                      <a:pt x="184" y="82"/>
                    </a:lnTo>
                    <a:lnTo>
                      <a:pt x="184" y="86"/>
                    </a:lnTo>
                    <a:lnTo>
                      <a:pt x="184" y="91"/>
                    </a:lnTo>
                    <a:lnTo>
                      <a:pt x="182" y="95"/>
                    </a:lnTo>
                    <a:lnTo>
                      <a:pt x="178" y="97"/>
                    </a:lnTo>
                    <a:lnTo>
                      <a:pt x="173" y="100"/>
                    </a:lnTo>
                    <a:lnTo>
                      <a:pt x="166" y="101"/>
                    </a:lnTo>
                    <a:lnTo>
                      <a:pt x="125" y="10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36" name="Freeform 17"/>
              <p:cNvSpPr/>
              <p:nvPr/>
            </p:nvSpPr>
            <p:spPr bwMode="auto">
              <a:xfrm>
                <a:off x="1168380" y="3486162"/>
                <a:ext cx="381000" cy="266700"/>
              </a:xfrm>
              <a:custGeom>
                <a:avLst/>
                <a:gdLst/>
                <a:ahLst/>
                <a:cxnLst>
                  <a:cxn ang="0">
                    <a:pos x="392" y="125"/>
                  </a:cxn>
                  <a:cxn ang="0">
                    <a:pos x="420" y="136"/>
                  </a:cxn>
                  <a:cxn ang="0">
                    <a:pos x="445" y="153"/>
                  </a:cxn>
                  <a:cxn ang="0">
                    <a:pos x="463" y="175"/>
                  </a:cxn>
                  <a:cxn ang="0">
                    <a:pos x="476" y="200"/>
                  </a:cxn>
                  <a:cxn ang="0">
                    <a:pos x="480" y="227"/>
                  </a:cxn>
                  <a:cxn ang="0">
                    <a:pos x="480" y="237"/>
                  </a:cxn>
                  <a:cxn ang="0">
                    <a:pos x="472" y="264"/>
                  </a:cxn>
                  <a:cxn ang="0">
                    <a:pos x="457" y="289"/>
                  </a:cxn>
                  <a:cxn ang="0">
                    <a:pos x="435" y="310"/>
                  </a:cxn>
                  <a:cxn ang="0">
                    <a:pos x="408" y="325"/>
                  </a:cxn>
                  <a:cxn ang="0">
                    <a:pos x="376" y="334"/>
                  </a:cxn>
                  <a:cxn ang="0">
                    <a:pos x="376" y="220"/>
                  </a:cxn>
                  <a:cxn ang="0">
                    <a:pos x="362" y="195"/>
                  </a:cxn>
                  <a:cxn ang="0">
                    <a:pos x="347" y="185"/>
                  </a:cxn>
                  <a:cxn ang="0">
                    <a:pos x="329" y="182"/>
                  </a:cxn>
                  <a:cxn ang="0">
                    <a:pos x="301" y="190"/>
                  </a:cxn>
                  <a:cxn ang="0">
                    <a:pos x="288" y="203"/>
                  </a:cxn>
                  <a:cxn ang="0">
                    <a:pos x="280" y="230"/>
                  </a:cxn>
                  <a:cxn ang="0">
                    <a:pos x="210" y="315"/>
                  </a:cxn>
                  <a:cxn ang="0">
                    <a:pos x="246" y="313"/>
                  </a:cxn>
                  <a:cxn ang="0">
                    <a:pos x="259" y="306"/>
                  </a:cxn>
                  <a:cxn ang="0">
                    <a:pos x="268" y="295"/>
                  </a:cxn>
                  <a:cxn ang="0">
                    <a:pos x="268" y="277"/>
                  </a:cxn>
                  <a:cxn ang="0">
                    <a:pos x="258" y="259"/>
                  </a:cxn>
                  <a:cxn ang="0">
                    <a:pos x="188" y="190"/>
                  </a:cxn>
                  <a:cxn ang="0">
                    <a:pos x="162" y="182"/>
                  </a:cxn>
                  <a:cxn ang="0">
                    <a:pos x="143" y="185"/>
                  </a:cxn>
                  <a:cxn ang="0">
                    <a:pos x="65" y="259"/>
                  </a:cxn>
                  <a:cxn ang="0">
                    <a:pos x="54" y="278"/>
                  </a:cxn>
                  <a:cxn ang="0">
                    <a:pos x="54" y="295"/>
                  </a:cxn>
                  <a:cxn ang="0">
                    <a:pos x="59" y="304"/>
                  </a:cxn>
                  <a:cxn ang="0">
                    <a:pos x="67" y="310"/>
                  </a:cxn>
                  <a:cxn ang="0">
                    <a:pos x="114" y="315"/>
                  </a:cxn>
                  <a:cxn ang="0">
                    <a:pos x="101" y="334"/>
                  </a:cxn>
                  <a:cxn ang="0">
                    <a:pos x="69" y="324"/>
                  </a:cxn>
                  <a:cxn ang="0">
                    <a:pos x="41" y="306"/>
                  </a:cxn>
                  <a:cxn ang="0">
                    <a:pos x="20" y="284"/>
                  </a:cxn>
                  <a:cxn ang="0">
                    <a:pos x="5" y="257"/>
                  </a:cxn>
                  <a:cxn ang="0">
                    <a:pos x="0" y="227"/>
                  </a:cxn>
                  <a:cxn ang="0">
                    <a:pos x="1" y="219"/>
                  </a:cxn>
                  <a:cxn ang="0">
                    <a:pos x="7" y="191"/>
                  </a:cxn>
                  <a:cxn ang="0">
                    <a:pos x="22" y="167"/>
                  </a:cxn>
                  <a:cxn ang="0">
                    <a:pos x="43" y="147"/>
                  </a:cxn>
                  <a:cxn ang="0">
                    <a:pos x="69" y="132"/>
                  </a:cxn>
                  <a:cxn ang="0">
                    <a:pos x="99" y="122"/>
                  </a:cxn>
                  <a:cxn ang="0">
                    <a:pos x="99" y="118"/>
                  </a:cxn>
                  <a:cxn ang="0">
                    <a:pos x="105" y="84"/>
                  </a:cxn>
                  <a:cxn ang="0">
                    <a:pos x="123" y="53"/>
                  </a:cxn>
                  <a:cxn ang="0">
                    <a:pos x="151" y="27"/>
                  </a:cxn>
                  <a:cxn ang="0">
                    <a:pos x="185" y="10"/>
                  </a:cxn>
                  <a:cxn ang="0">
                    <a:pos x="226" y="1"/>
                  </a:cxn>
                  <a:cxn ang="0">
                    <a:pos x="255" y="1"/>
                  </a:cxn>
                  <a:cxn ang="0">
                    <a:pos x="295" y="10"/>
                  </a:cxn>
                  <a:cxn ang="0">
                    <a:pos x="330" y="27"/>
                  </a:cxn>
                  <a:cxn ang="0">
                    <a:pos x="357" y="53"/>
                  </a:cxn>
                  <a:cxn ang="0">
                    <a:pos x="374" y="84"/>
                  </a:cxn>
                  <a:cxn ang="0">
                    <a:pos x="381" y="118"/>
                  </a:cxn>
                  <a:cxn ang="0">
                    <a:pos x="381" y="122"/>
                  </a:cxn>
                </a:cxnLst>
                <a:rect l="0" t="0" r="r" b="b"/>
                <a:pathLst>
                  <a:path w="480" h="336">
                    <a:moveTo>
                      <a:pt x="381" y="122"/>
                    </a:moveTo>
                    <a:lnTo>
                      <a:pt x="381" y="122"/>
                    </a:lnTo>
                    <a:lnTo>
                      <a:pt x="392" y="125"/>
                    </a:lnTo>
                    <a:lnTo>
                      <a:pt x="402" y="127"/>
                    </a:lnTo>
                    <a:lnTo>
                      <a:pt x="412" y="132"/>
                    </a:lnTo>
                    <a:lnTo>
                      <a:pt x="420" y="136"/>
                    </a:lnTo>
                    <a:lnTo>
                      <a:pt x="429" y="141"/>
                    </a:lnTo>
                    <a:lnTo>
                      <a:pt x="438" y="147"/>
                    </a:lnTo>
                    <a:lnTo>
                      <a:pt x="445" y="153"/>
                    </a:lnTo>
                    <a:lnTo>
                      <a:pt x="451" y="161"/>
                    </a:lnTo>
                    <a:lnTo>
                      <a:pt x="457" y="167"/>
                    </a:lnTo>
                    <a:lnTo>
                      <a:pt x="463" y="175"/>
                    </a:lnTo>
                    <a:lnTo>
                      <a:pt x="468" y="183"/>
                    </a:lnTo>
                    <a:lnTo>
                      <a:pt x="472" y="191"/>
                    </a:lnTo>
                    <a:lnTo>
                      <a:pt x="476" y="200"/>
                    </a:lnTo>
                    <a:lnTo>
                      <a:pt x="478" y="209"/>
                    </a:lnTo>
                    <a:lnTo>
                      <a:pt x="480" y="219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37"/>
                    </a:lnTo>
                    <a:lnTo>
                      <a:pt x="478" y="247"/>
                    </a:lnTo>
                    <a:lnTo>
                      <a:pt x="476" y="256"/>
                    </a:lnTo>
                    <a:lnTo>
                      <a:pt x="472" y="264"/>
                    </a:lnTo>
                    <a:lnTo>
                      <a:pt x="467" y="273"/>
                    </a:lnTo>
                    <a:lnTo>
                      <a:pt x="462" y="282"/>
                    </a:lnTo>
                    <a:lnTo>
                      <a:pt x="457" y="289"/>
                    </a:lnTo>
                    <a:lnTo>
                      <a:pt x="450" y="297"/>
                    </a:lnTo>
                    <a:lnTo>
                      <a:pt x="442" y="304"/>
                    </a:lnTo>
                    <a:lnTo>
                      <a:pt x="435" y="310"/>
                    </a:lnTo>
                    <a:lnTo>
                      <a:pt x="426" y="315"/>
                    </a:lnTo>
                    <a:lnTo>
                      <a:pt x="418" y="320"/>
                    </a:lnTo>
                    <a:lnTo>
                      <a:pt x="408" y="325"/>
                    </a:lnTo>
                    <a:lnTo>
                      <a:pt x="398" y="329"/>
                    </a:lnTo>
                    <a:lnTo>
                      <a:pt x="387" y="331"/>
                    </a:lnTo>
                    <a:lnTo>
                      <a:pt x="376" y="334"/>
                    </a:lnTo>
                    <a:lnTo>
                      <a:pt x="376" y="230"/>
                    </a:lnTo>
                    <a:lnTo>
                      <a:pt x="376" y="230"/>
                    </a:lnTo>
                    <a:lnTo>
                      <a:pt x="376" y="220"/>
                    </a:lnTo>
                    <a:lnTo>
                      <a:pt x="372" y="211"/>
                    </a:lnTo>
                    <a:lnTo>
                      <a:pt x="368" y="203"/>
                    </a:lnTo>
                    <a:lnTo>
                      <a:pt x="362" y="195"/>
                    </a:lnTo>
                    <a:lnTo>
                      <a:pt x="362" y="195"/>
                    </a:lnTo>
                    <a:lnTo>
                      <a:pt x="355" y="190"/>
                    </a:lnTo>
                    <a:lnTo>
                      <a:pt x="347" y="185"/>
                    </a:lnTo>
                    <a:lnTo>
                      <a:pt x="337" y="183"/>
                    </a:lnTo>
                    <a:lnTo>
                      <a:pt x="329" y="182"/>
                    </a:lnTo>
                    <a:lnTo>
                      <a:pt x="329" y="182"/>
                    </a:lnTo>
                    <a:lnTo>
                      <a:pt x="319" y="183"/>
                    </a:lnTo>
                    <a:lnTo>
                      <a:pt x="309" y="185"/>
                    </a:lnTo>
                    <a:lnTo>
                      <a:pt x="301" y="190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88" y="203"/>
                    </a:lnTo>
                    <a:lnTo>
                      <a:pt x="284" y="211"/>
                    </a:lnTo>
                    <a:lnTo>
                      <a:pt x="280" y="220"/>
                    </a:lnTo>
                    <a:lnTo>
                      <a:pt x="280" y="230"/>
                    </a:lnTo>
                    <a:lnTo>
                      <a:pt x="280" y="336"/>
                    </a:lnTo>
                    <a:lnTo>
                      <a:pt x="210" y="336"/>
                    </a:lnTo>
                    <a:lnTo>
                      <a:pt x="210" y="315"/>
                    </a:lnTo>
                    <a:lnTo>
                      <a:pt x="235" y="315"/>
                    </a:lnTo>
                    <a:lnTo>
                      <a:pt x="235" y="315"/>
                    </a:lnTo>
                    <a:lnTo>
                      <a:pt x="246" y="313"/>
                    </a:lnTo>
                    <a:lnTo>
                      <a:pt x="255" y="310"/>
                    </a:lnTo>
                    <a:lnTo>
                      <a:pt x="255" y="310"/>
                    </a:lnTo>
                    <a:lnTo>
                      <a:pt x="259" y="306"/>
                    </a:lnTo>
                    <a:lnTo>
                      <a:pt x="263" y="303"/>
                    </a:lnTo>
                    <a:lnTo>
                      <a:pt x="266" y="299"/>
                    </a:lnTo>
                    <a:lnTo>
                      <a:pt x="268" y="295"/>
                    </a:lnTo>
                    <a:lnTo>
                      <a:pt x="268" y="295"/>
                    </a:lnTo>
                    <a:lnTo>
                      <a:pt x="269" y="285"/>
                    </a:lnTo>
                    <a:lnTo>
                      <a:pt x="268" y="277"/>
                    </a:lnTo>
                    <a:lnTo>
                      <a:pt x="268" y="277"/>
                    </a:lnTo>
                    <a:lnTo>
                      <a:pt x="264" y="268"/>
                    </a:lnTo>
                    <a:lnTo>
                      <a:pt x="258" y="259"/>
                    </a:lnTo>
                    <a:lnTo>
                      <a:pt x="195" y="198"/>
                    </a:lnTo>
                    <a:lnTo>
                      <a:pt x="195" y="198"/>
                    </a:lnTo>
                    <a:lnTo>
                      <a:pt x="188" y="190"/>
                    </a:lnTo>
                    <a:lnTo>
                      <a:pt x="179" y="185"/>
                    </a:lnTo>
                    <a:lnTo>
                      <a:pt x="170" y="183"/>
                    </a:lnTo>
                    <a:lnTo>
                      <a:pt x="162" y="182"/>
                    </a:lnTo>
                    <a:lnTo>
                      <a:pt x="162" y="182"/>
                    </a:lnTo>
                    <a:lnTo>
                      <a:pt x="152" y="183"/>
                    </a:lnTo>
                    <a:lnTo>
                      <a:pt x="143" y="185"/>
                    </a:lnTo>
                    <a:lnTo>
                      <a:pt x="136" y="190"/>
                    </a:lnTo>
                    <a:lnTo>
                      <a:pt x="127" y="198"/>
                    </a:lnTo>
                    <a:lnTo>
                      <a:pt x="65" y="259"/>
                    </a:lnTo>
                    <a:lnTo>
                      <a:pt x="65" y="259"/>
                    </a:lnTo>
                    <a:lnTo>
                      <a:pt x="58" y="268"/>
                    </a:lnTo>
                    <a:lnTo>
                      <a:pt x="54" y="278"/>
                    </a:lnTo>
                    <a:lnTo>
                      <a:pt x="54" y="278"/>
                    </a:lnTo>
                    <a:lnTo>
                      <a:pt x="53" y="287"/>
                    </a:lnTo>
                    <a:lnTo>
                      <a:pt x="54" y="295"/>
                    </a:lnTo>
                    <a:lnTo>
                      <a:pt x="54" y="295"/>
                    </a:lnTo>
                    <a:lnTo>
                      <a:pt x="57" y="300"/>
                    </a:lnTo>
                    <a:lnTo>
                      <a:pt x="59" y="304"/>
                    </a:lnTo>
                    <a:lnTo>
                      <a:pt x="63" y="306"/>
                    </a:lnTo>
                    <a:lnTo>
                      <a:pt x="67" y="310"/>
                    </a:lnTo>
                    <a:lnTo>
                      <a:pt x="67" y="310"/>
                    </a:lnTo>
                    <a:lnTo>
                      <a:pt x="75" y="314"/>
                    </a:lnTo>
                    <a:lnTo>
                      <a:pt x="85" y="315"/>
                    </a:lnTo>
                    <a:lnTo>
                      <a:pt x="114" y="315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1" y="334"/>
                    </a:lnTo>
                    <a:lnTo>
                      <a:pt x="90" y="331"/>
                    </a:lnTo>
                    <a:lnTo>
                      <a:pt x="79" y="327"/>
                    </a:lnTo>
                    <a:lnTo>
                      <a:pt x="69" y="324"/>
                    </a:lnTo>
                    <a:lnTo>
                      <a:pt x="59" y="319"/>
                    </a:lnTo>
                    <a:lnTo>
                      <a:pt x="49" y="313"/>
                    </a:lnTo>
                    <a:lnTo>
                      <a:pt x="41" y="306"/>
                    </a:lnTo>
                    <a:lnTo>
                      <a:pt x="33" y="300"/>
                    </a:lnTo>
                    <a:lnTo>
                      <a:pt x="26" y="292"/>
                    </a:lnTo>
                    <a:lnTo>
                      <a:pt x="20" y="284"/>
                    </a:lnTo>
                    <a:lnTo>
                      <a:pt x="13" y="275"/>
                    </a:lnTo>
                    <a:lnTo>
                      <a:pt x="8" y="267"/>
                    </a:lnTo>
                    <a:lnTo>
                      <a:pt x="5" y="257"/>
                    </a:lnTo>
                    <a:lnTo>
                      <a:pt x="2" y="248"/>
                    </a:lnTo>
                    <a:lnTo>
                      <a:pt x="1" y="23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" y="219"/>
                    </a:lnTo>
                    <a:lnTo>
                      <a:pt x="2" y="209"/>
                    </a:lnTo>
                    <a:lnTo>
                      <a:pt x="5" y="200"/>
                    </a:lnTo>
                    <a:lnTo>
                      <a:pt x="7" y="191"/>
                    </a:lnTo>
                    <a:lnTo>
                      <a:pt x="12" y="183"/>
                    </a:lnTo>
                    <a:lnTo>
                      <a:pt x="16" y="175"/>
                    </a:lnTo>
                    <a:lnTo>
                      <a:pt x="22" y="167"/>
                    </a:lnTo>
                    <a:lnTo>
                      <a:pt x="28" y="161"/>
                    </a:lnTo>
                    <a:lnTo>
                      <a:pt x="36" y="153"/>
                    </a:lnTo>
                    <a:lnTo>
                      <a:pt x="43" y="147"/>
                    </a:lnTo>
                    <a:lnTo>
                      <a:pt x="50" y="141"/>
                    </a:lnTo>
                    <a:lnTo>
                      <a:pt x="59" y="136"/>
                    </a:lnTo>
                    <a:lnTo>
                      <a:pt x="69" y="132"/>
                    </a:lnTo>
                    <a:lnTo>
                      <a:pt x="79" y="127"/>
                    </a:lnTo>
                    <a:lnTo>
                      <a:pt x="89" y="125"/>
                    </a:lnTo>
                    <a:lnTo>
                      <a:pt x="99" y="122"/>
                    </a:lnTo>
                    <a:lnTo>
                      <a:pt x="99" y="122"/>
                    </a:lnTo>
                    <a:lnTo>
                      <a:pt x="99" y="118"/>
                    </a:lnTo>
                    <a:lnTo>
                      <a:pt x="99" y="118"/>
                    </a:lnTo>
                    <a:lnTo>
                      <a:pt x="100" y="107"/>
                    </a:lnTo>
                    <a:lnTo>
                      <a:pt x="101" y="95"/>
                    </a:lnTo>
                    <a:lnTo>
                      <a:pt x="105" y="84"/>
                    </a:lnTo>
                    <a:lnTo>
                      <a:pt x="110" y="73"/>
                    </a:lnTo>
                    <a:lnTo>
                      <a:pt x="116" y="63"/>
                    </a:lnTo>
                    <a:lnTo>
                      <a:pt x="123" y="53"/>
                    </a:lnTo>
                    <a:lnTo>
                      <a:pt x="131" y="43"/>
                    </a:lnTo>
                    <a:lnTo>
                      <a:pt x="141" y="36"/>
                    </a:lnTo>
                    <a:lnTo>
                      <a:pt x="151" y="27"/>
                    </a:lnTo>
                    <a:lnTo>
                      <a:pt x="161" y="21"/>
                    </a:lnTo>
                    <a:lnTo>
                      <a:pt x="173" y="15"/>
                    </a:lnTo>
                    <a:lnTo>
                      <a:pt x="185" y="10"/>
                    </a:lnTo>
                    <a:lnTo>
                      <a:pt x="198" y="6"/>
                    </a:lnTo>
                    <a:lnTo>
                      <a:pt x="211" y="2"/>
                    </a:lnTo>
                    <a:lnTo>
                      <a:pt x="226" y="1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55" y="1"/>
                    </a:lnTo>
                    <a:lnTo>
                      <a:pt x="268" y="2"/>
                    </a:lnTo>
                    <a:lnTo>
                      <a:pt x="282" y="6"/>
                    </a:lnTo>
                    <a:lnTo>
                      <a:pt x="295" y="10"/>
                    </a:lnTo>
                    <a:lnTo>
                      <a:pt x="308" y="15"/>
                    </a:lnTo>
                    <a:lnTo>
                      <a:pt x="319" y="21"/>
                    </a:lnTo>
                    <a:lnTo>
                      <a:pt x="330" y="27"/>
                    </a:lnTo>
                    <a:lnTo>
                      <a:pt x="340" y="36"/>
                    </a:lnTo>
                    <a:lnTo>
                      <a:pt x="348" y="43"/>
                    </a:lnTo>
                    <a:lnTo>
                      <a:pt x="357" y="53"/>
                    </a:lnTo>
                    <a:lnTo>
                      <a:pt x="365" y="63"/>
                    </a:lnTo>
                    <a:lnTo>
                      <a:pt x="369" y="73"/>
                    </a:lnTo>
                    <a:lnTo>
                      <a:pt x="374" y="84"/>
                    </a:lnTo>
                    <a:lnTo>
                      <a:pt x="378" y="95"/>
                    </a:lnTo>
                    <a:lnTo>
                      <a:pt x="381" y="107"/>
                    </a:lnTo>
                    <a:lnTo>
                      <a:pt x="381" y="118"/>
                    </a:lnTo>
                    <a:lnTo>
                      <a:pt x="381" y="118"/>
                    </a:lnTo>
                    <a:lnTo>
                      <a:pt x="381" y="122"/>
                    </a:lnTo>
                    <a:lnTo>
                      <a:pt x="381" y="12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37" name="Freeform 18"/>
              <p:cNvSpPr/>
              <p:nvPr/>
            </p:nvSpPr>
            <p:spPr bwMode="auto">
              <a:xfrm>
                <a:off x="1355705" y="3643325"/>
                <a:ext cx="147638" cy="207963"/>
              </a:xfrm>
              <a:custGeom>
                <a:avLst/>
                <a:gdLst/>
                <a:ahLst/>
                <a:cxnLst>
                  <a:cxn ang="0">
                    <a:pos x="126" y="162"/>
                  </a:cxn>
                  <a:cxn ang="0">
                    <a:pos x="126" y="32"/>
                  </a:cxn>
                  <a:cxn ang="0">
                    <a:pos x="126" y="32"/>
                  </a:cxn>
                  <a:cxn ang="0">
                    <a:pos x="125" y="26"/>
                  </a:cxn>
                  <a:cxn ang="0">
                    <a:pos x="123" y="19"/>
                  </a:cxn>
                  <a:cxn ang="0">
                    <a:pos x="120" y="13"/>
                  </a:cxn>
                  <a:cxn ang="0">
                    <a:pos x="116" y="8"/>
                  </a:cxn>
                  <a:cxn ang="0">
                    <a:pos x="111" y="5"/>
                  </a:cxn>
                  <a:cxn ang="0">
                    <a:pos x="106" y="2"/>
                  </a:cxn>
                  <a:cxn ang="0">
                    <a:pos x="10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86" y="0"/>
                  </a:cxn>
                  <a:cxn ang="0">
                    <a:pos x="80" y="2"/>
                  </a:cxn>
                  <a:cxn ang="0">
                    <a:pos x="75" y="5"/>
                  </a:cxn>
                  <a:cxn ang="0">
                    <a:pos x="70" y="8"/>
                  </a:cxn>
                  <a:cxn ang="0">
                    <a:pos x="66" y="13"/>
                  </a:cxn>
                  <a:cxn ang="0">
                    <a:pos x="64" y="19"/>
                  </a:cxn>
                  <a:cxn ang="0">
                    <a:pos x="62" y="26"/>
                  </a:cxn>
                  <a:cxn ang="0">
                    <a:pos x="62" y="32"/>
                  </a:cxn>
                  <a:cxn ang="0">
                    <a:pos x="62" y="162"/>
                  </a:cxn>
                  <a:cxn ang="0">
                    <a:pos x="17" y="162"/>
                  </a:cxn>
                  <a:cxn ang="0">
                    <a:pos x="17" y="162"/>
                  </a:cxn>
                  <a:cxn ang="0">
                    <a:pos x="11" y="162"/>
                  </a:cxn>
                  <a:cxn ang="0">
                    <a:pos x="6" y="164"/>
                  </a:cxn>
                  <a:cxn ang="0">
                    <a:pos x="2" y="167"/>
                  </a:cxn>
                  <a:cxn ang="0">
                    <a:pos x="1" y="170"/>
                  </a:cxn>
                  <a:cxn ang="0">
                    <a:pos x="0" y="175"/>
                  </a:cxn>
                  <a:cxn ang="0">
                    <a:pos x="1" y="179"/>
                  </a:cxn>
                  <a:cxn ang="0">
                    <a:pos x="3" y="184"/>
                  </a:cxn>
                  <a:cxn ang="0">
                    <a:pos x="7" y="189"/>
                  </a:cxn>
                  <a:cxn ang="0">
                    <a:pos x="70" y="251"/>
                  </a:cxn>
                  <a:cxn ang="0">
                    <a:pos x="70" y="251"/>
                  </a:cxn>
                  <a:cxn ang="0">
                    <a:pos x="76" y="256"/>
                  </a:cxn>
                  <a:cxn ang="0">
                    <a:pos x="81" y="259"/>
                  </a:cxn>
                  <a:cxn ang="0">
                    <a:pos x="88" y="262"/>
                  </a:cxn>
                  <a:cxn ang="0">
                    <a:pos x="92" y="263"/>
                  </a:cxn>
                  <a:cxn ang="0">
                    <a:pos x="99" y="262"/>
                  </a:cxn>
                  <a:cxn ang="0">
                    <a:pos x="105" y="259"/>
                  </a:cxn>
                  <a:cxn ang="0">
                    <a:pos x="110" y="256"/>
                  </a:cxn>
                  <a:cxn ang="0">
                    <a:pos x="116" y="251"/>
                  </a:cxn>
                  <a:cxn ang="0">
                    <a:pos x="179" y="189"/>
                  </a:cxn>
                  <a:cxn ang="0">
                    <a:pos x="179" y="189"/>
                  </a:cxn>
                  <a:cxn ang="0">
                    <a:pos x="183" y="185"/>
                  </a:cxn>
                  <a:cxn ang="0">
                    <a:pos x="184" y="180"/>
                  </a:cxn>
                  <a:cxn ang="0">
                    <a:pos x="185" y="175"/>
                  </a:cxn>
                  <a:cxn ang="0">
                    <a:pos x="185" y="171"/>
                  </a:cxn>
                  <a:cxn ang="0">
                    <a:pos x="183" y="168"/>
                  </a:cxn>
                  <a:cxn ang="0">
                    <a:pos x="179" y="164"/>
                  </a:cxn>
                  <a:cxn ang="0">
                    <a:pos x="173" y="162"/>
                  </a:cxn>
                  <a:cxn ang="0">
                    <a:pos x="165" y="162"/>
                  </a:cxn>
                  <a:cxn ang="0">
                    <a:pos x="126" y="162"/>
                  </a:cxn>
                </a:cxnLst>
                <a:rect l="0" t="0" r="r" b="b"/>
                <a:pathLst>
                  <a:path w="185" h="263">
                    <a:moveTo>
                      <a:pt x="126" y="162"/>
                    </a:moveTo>
                    <a:lnTo>
                      <a:pt x="126" y="32"/>
                    </a:lnTo>
                    <a:lnTo>
                      <a:pt x="126" y="32"/>
                    </a:lnTo>
                    <a:lnTo>
                      <a:pt x="125" y="26"/>
                    </a:lnTo>
                    <a:lnTo>
                      <a:pt x="123" y="19"/>
                    </a:lnTo>
                    <a:lnTo>
                      <a:pt x="120" y="13"/>
                    </a:lnTo>
                    <a:lnTo>
                      <a:pt x="116" y="8"/>
                    </a:lnTo>
                    <a:lnTo>
                      <a:pt x="111" y="5"/>
                    </a:lnTo>
                    <a:lnTo>
                      <a:pt x="106" y="2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5" y="5"/>
                    </a:lnTo>
                    <a:lnTo>
                      <a:pt x="70" y="8"/>
                    </a:lnTo>
                    <a:lnTo>
                      <a:pt x="66" y="13"/>
                    </a:lnTo>
                    <a:lnTo>
                      <a:pt x="64" y="19"/>
                    </a:lnTo>
                    <a:lnTo>
                      <a:pt x="62" y="26"/>
                    </a:lnTo>
                    <a:lnTo>
                      <a:pt x="62" y="32"/>
                    </a:lnTo>
                    <a:lnTo>
                      <a:pt x="62" y="162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1" y="162"/>
                    </a:lnTo>
                    <a:lnTo>
                      <a:pt x="6" y="164"/>
                    </a:lnTo>
                    <a:lnTo>
                      <a:pt x="2" y="167"/>
                    </a:lnTo>
                    <a:lnTo>
                      <a:pt x="1" y="170"/>
                    </a:lnTo>
                    <a:lnTo>
                      <a:pt x="0" y="175"/>
                    </a:lnTo>
                    <a:lnTo>
                      <a:pt x="1" y="179"/>
                    </a:lnTo>
                    <a:lnTo>
                      <a:pt x="3" y="184"/>
                    </a:lnTo>
                    <a:lnTo>
                      <a:pt x="7" y="189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6" y="256"/>
                    </a:lnTo>
                    <a:lnTo>
                      <a:pt x="81" y="259"/>
                    </a:lnTo>
                    <a:lnTo>
                      <a:pt x="88" y="262"/>
                    </a:lnTo>
                    <a:lnTo>
                      <a:pt x="92" y="263"/>
                    </a:lnTo>
                    <a:lnTo>
                      <a:pt x="99" y="262"/>
                    </a:lnTo>
                    <a:lnTo>
                      <a:pt x="105" y="259"/>
                    </a:lnTo>
                    <a:lnTo>
                      <a:pt x="110" y="256"/>
                    </a:lnTo>
                    <a:lnTo>
                      <a:pt x="116" y="251"/>
                    </a:lnTo>
                    <a:lnTo>
                      <a:pt x="179" y="189"/>
                    </a:lnTo>
                    <a:lnTo>
                      <a:pt x="179" y="189"/>
                    </a:lnTo>
                    <a:lnTo>
                      <a:pt x="183" y="185"/>
                    </a:lnTo>
                    <a:lnTo>
                      <a:pt x="184" y="180"/>
                    </a:lnTo>
                    <a:lnTo>
                      <a:pt x="185" y="175"/>
                    </a:lnTo>
                    <a:lnTo>
                      <a:pt x="185" y="171"/>
                    </a:lnTo>
                    <a:lnTo>
                      <a:pt x="183" y="168"/>
                    </a:lnTo>
                    <a:lnTo>
                      <a:pt x="179" y="164"/>
                    </a:lnTo>
                    <a:lnTo>
                      <a:pt x="173" y="162"/>
                    </a:lnTo>
                    <a:lnTo>
                      <a:pt x="165" y="162"/>
                    </a:lnTo>
                    <a:lnTo>
                      <a:pt x="126" y="16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8" name="矩形 37"/>
          <p:cNvSpPr/>
          <p:nvPr/>
        </p:nvSpPr>
        <p:spPr>
          <a:xfrm>
            <a:off x="1061487" y="4609334"/>
            <a:ext cx="2492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明确服装、仪容等标准</a:t>
            </a:r>
          </a:p>
        </p:txBody>
      </p:sp>
      <p:sp>
        <p:nvSpPr>
          <p:cNvPr id="39" name="矩形 38"/>
          <p:cNvSpPr/>
          <p:nvPr/>
        </p:nvSpPr>
        <p:spPr>
          <a:xfrm>
            <a:off x="2034390" y="2758992"/>
            <a:ext cx="2179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明确共同遵守的有关规则、规定</a:t>
            </a:r>
          </a:p>
        </p:txBody>
      </p:sp>
      <p:sp>
        <p:nvSpPr>
          <p:cNvPr id="40" name="矩形 39"/>
          <p:cNvSpPr/>
          <p:nvPr/>
        </p:nvSpPr>
        <p:spPr>
          <a:xfrm>
            <a:off x="7777466" y="1961117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制定礼仪守则</a:t>
            </a:r>
          </a:p>
        </p:txBody>
      </p:sp>
      <p:sp>
        <p:nvSpPr>
          <p:cNvPr id="41" name="矩形 40"/>
          <p:cNvSpPr/>
          <p:nvPr/>
        </p:nvSpPr>
        <p:spPr>
          <a:xfrm>
            <a:off x="8408520" y="3327608"/>
            <a:ext cx="2492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教育训练，检查与纠正</a:t>
            </a:r>
          </a:p>
        </p:txBody>
      </p:sp>
      <p:sp>
        <p:nvSpPr>
          <p:cNvPr id="42" name="矩形 41"/>
          <p:cNvSpPr/>
          <p:nvPr/>
        </p:nvSpPr>
        <p:spPr>
          <a:xfrm>
            <a:off x="9087591" y="4663818"/>
            <a:ext cx="2642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推进各种精神提升活动（早会、礼貌运动等）</a:t>
            </a:r>
          </a:p>
        </p:txBody>
      </p:sp>
      <p:sp>
        <p:nvSpPr>
          <p:cNvPr id="43" name="矩形: 圆角 7"/>
          <p:cNvSpPr/>
          <p:nvPr/>
        </p:nvSpPr>
        <p:spPr>
          <a:xfrm>
            <a:off x="4378602" y="995347"/>
            <a:ext cx="3573201" cy="5445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2E7891"/>
              </a:solidFill>
              <a:effectLst/>
              <a:uLnTx/>
              <a:uFillTx/>
              <a:latin typeface="方正尚酷简体" panose="03000509000000000000" pitchFamily="65" charset="-122"/>
              <a:ea typeface="方正尚酷简体" panose="03000509000000000000" pitchFamily="65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285591" y="907655"/>
            <a:ext cx="3801801" cy="6432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教养的实施要领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8" grpId="0"/>
      <p:bldP spid="39" grpId="0"/>
      <p:bldP spid="40" grpId="0"/>
      <p:bldP spid="41" grpId="0"/>
      <p:bldP spid="42" grpId="0"/>
      <p:bldP spid="43" grpId="0" animBg="1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322"/>
          <p:cNvSpPr/>
          <p:nvPr/>
        </p:nvSpPr>
        <p:spPr>
          <a:xfrm>
            <a:off x="4884206" y="2666683"/>
            <a:ext cx="1200584" cy="120058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9F9F9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3" name="Shape 5323"/>
          <p:cNvSpPr/>
          <p:nvPr/>
        </p:nvSpPr>
        <p:spPr>
          <a:xfrm>
            <a:off x="6097766" y="2666683"/>
            <a:ext cx="1200584" cy="120058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9F9F9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4" name="Shape 5324"/>
          <p:cNvSpPr/>
          <p:nvPr/>
        </p:nvSpPr>
        <p:spPr>
          <a:xfrm>
            <a:off x="6084787" y="3867267"/>
            <a:ext cx="12977" cy="1297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9F9F9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5" name="Shape 5325"/>
          <p:cNvSpPr/>
          <p:nvPr/>
        </p:nvSpPr>
        <p:spPr>
          <a:xfrm>
            <a:off x="4884206" y="3880244"/>
            <a:ext cx="1200584" cy="1200582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9F9F9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6" name="Shape 5326"/>
          <p:cNvSpPr/>
          <p:nvPr/>
        </p:nvSpPr>
        <p:spPr>
          <a:xfrm>
            <a:off x="6097766" y="3880244"/>
            <a:ext cx="1200584" cy="120058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9F9F9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7" name="Shape 5327"/>
          <p:cNvSpPr/>
          <p:nvPr/>
        </p:nvSpPr>
        <p:spPr>
          <a:xfrm>
            <a:off x="4763946" y="2546424"/>
            <a:ext cx="1200584" cy="1200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344"/>
                </a:lnTo>
                <a:lnTo>
                  <a:pt x="1344" y="1344"/>
                </a:lnTo>
                <a:lnTo>
                  <a:pt x="1344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9F9F9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8" name="Shape 5328"/>
          <p:cNvSpPr/>
          <p:nvPr/>
        </p:nvSpPr>
        <p:spPr>
          <a:xfrm rot="5400000">
            <a:off x="6227476" y="2546423"/>
            <a:ext cx="1200582" cy="1200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344"/>
                </a:lnTo>
                <a:lnTo>
                  <a:pt x="1344" y="1344"/>
                </a:lnTo>
                <a:lnTo>
                  <a:pt x="1344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9F9F9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9" name="Shape 5329"/>
          <p:cNvSpPr/>
          <p:nvPr/>
        </p:nvSpPr>
        <p:spPr>
          <a:xfrm rot="16200000" flipV="1">
            <a:off x="6227476" y="3987527"/>
            <a:ext cx="1200582" cy="1200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344"/>
                </a:lnTo>
                <a:lnTo>
                  <a:pt x="1344" y="1344"/>
                </a:lnTo>
                <a:lnTo>
                  <a:pt x="1344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9F9F9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10" name="Shape 5330"/>
          <p:cNvSpPr/>
          <p:nvPr/>
        </p:nvSpPr>
        <p:spPr>
          <a:xfrm rot="5400000" flipH="1" flipV="1">
            <a:off x="4763946" y="3987527"/>
            <a:ext cx="1200582" cy="1200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344"/>
                </a:lnTo>
                <a:lnTo>
                  <a:pt x="1344" y="1344"/>
                </a:lnTo>
                <a:lnTo>
                  <a:pt x="1344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9F9F9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11" name="Shape 5331"/>
          <p:cNvSpPr/>
          <p:nvPr/>
        </p:nvSpPr>
        <p:spPr>
          <a:xfrm flipV="1">
            <a:off x="7428055" y="1969575"/>
            <a:ext cx="582713" cy="576850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miter/>
            <a:tailEnd type="triangle"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</a:defRPr>
            </a:pPr>
            <a:endParaRPr sz="1800">
              <a:cs typeface="+mn-ea"/>
              <a:sym typeface="+mn-lt"/>
            </a:endParaRPr>
          </a:p>
        </p:txBody>
      </p:sp>
      <p:sp>
        <p:nvSpPr>
          <p:cNvPr id="12" name="Shape 5332"/>
          <p:cNvSpPr/>
          <p:nvPr/>
        </p:nvSpPr>
        <p:spPr>
          <a:xfrm flipH="1" flipV="1">
            <a:off x="4181233" y="1969575"/>
            <a:ext cx="582713" cy="57685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miter/>
            <a:tailEnd type="triangle"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</a:defRPr>
            </a:pPr>
            <a:endParaRPr sz="1800">
              <a:cs typeface="+mn-ea"/>
              <a:sym typeface="+mn-lt"/>
            </a:endParaRPr>
          </a:p>
        </p:txBody>
      </p:sp>
      <p:sp>
        <p:nvSpPr>
          <p:cNvPr id="13" name="Shape 5333"/>
          <p:cNvSpPr/>
          <p:nvPr/>
        </p:nvSpPr>
        <p:spPr>
          <a:xfrm flipH="1">
            <a:off x="4181231" y="5188105"/>
            <a:ext cx="582713" cy="576850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miter/>
            <a:tailEnd type="triangle"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</a:defRPr>
            </a:pPr>
            <a:endParaRPr sz="1800">
              <a:cs typeface="+mn-ea"/>
              <a:sym typeface="+mn-lt"/>
            </a:endParaRPr>
          </a:p>
        </p:txBody>
      </p:sp>
      <p:sp>
        <p:nvSpPr>
          <p:cNvPr id="14" name="Shape 5334"/>
          <p:cNvSpPr/>
          <p:nvPr/>
        </p:nvSpPr>
        <p:spPr>
          <a:xfrm>
            <a:off x="7428052" y="5188109"/>
            <a:ext cx="582713" cy="576850"/>
          </a:xfrm>
          <a:prstGeom prst="line">
            <a:avLst/>
          </a:prstGeom>
          <a:ln w="19050">
            <a:solidFill>
              <a:schemeClr val="accent4"/>
            </a:solidFill>
            <a:prstDash val="sysDash"/>
            <a:miter/>
            <a:tailEnd type="triangle"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</a:defRPr>
            </a:pPr>
            <a:endParaRPr sz="1800">
              <a:cs typeface="+mn-ea"/>
              <a:sym typeface="+mn-lt"/>
            </a:endParaRPr>
          </a:p>
        </p:txBody>
      </p:sp>
      <p:grpSp>
        <p:nvGrpSpPr>
          <p:cNvPr id="15" name="Group 5342"/>
          <p:cNvGrpSpPr/>
          <p:nvPr/>
        </p:nvGrpSpPr>
        <p:grpSpPr>
          <a:xfrm>
            <a:off x="6424076" y="3058396"/>
            <a:ext cx="547961" cy="417158"/>
            <a:chOff x="0" y="0"/>
            <a:chExt cx="547960" cy="417156"/>
          </a:xfrm>
        </p:grpSpPr>
        <p:sp>
          <p:nvSpPr>
            <p:cNvPr id="16" name="Shape 5339"/>
            <p:cNvSpPr/>
            <p:nvPr/>
          </p:nvSpPr>
          <p:spPr>
            <a:xfrm>
              <a:off x="245698" y="197972"/>
              <a:ext cx="58331" cy="6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29" y="21600"/>
                  </a:moveTo>
                  <a:cubicBezTo>
                    <a:pt x="18514" y="21600"/>
                    <a:pt x="21600" y="20057"/>
                    <a:pt x="21600" y="15429"/>
                  </a:cubicBezTo>
                  <a:cubicBezTo>
                    <a:pt x="21600" y="6171"/>
                    <a:pt x="21600" y="6171"/>
                    <a:pt x="21600" y="6171"/>
                  </a:cubicBezTo>
                  <a:cubicBezTo>
                    <a:pt x="21600" y="3086"/>
                    <a:pt x="18514" y="0"/>
                    <a:pt x="15429" y="0"/>
                  </a:cubicBezTo>
                  <a:cubicBezTo>
                    <a:pt x="6171" y="0"/>
                    <a:pt x="6171" y="0"/>
                    <a:pt x="6171" y="0"/>
                  </a:cubicBezTo>
                  <a:cubicBezTo>
                    <a:pt x="3086" y="0"/>
                    <a:pt x="0" y="3086"/>
                    <a:pt x="0" y="6171"/>
                  </a:cubicBezTo>
                  <a:cubicBezTo>
                    <a:pt x="0" y="15429"/>
                    <a:pt x="0" y="15429"/>
                    <a:pt x="0" y="15429"/>
                  </a:cubicBezTo>
                  <a:cubicBezTo>
                    <a:pt x="0" y="20057"/>
                    <a:pt x="3086" y="21600"/>
                    <a:pt x="6171" y="21600"/>
                  </a:cubicBezTo>
                  <a:lnTo>
                    <a:pt x="15429" y="21600"/>
                  </a:lnTo>
                  <a:close/>
                </a:path>
              </a:pathLst>
            </a:cu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17" name="Shape 5340"/>
            <p:cNvSpPr/>
            <p:nvPr/>
          </p:nvSpPr>
          <p:spPr>
            <a:xfrm>
              <a:off x="-1" y="0"/>
              <a:ext cx="547962" cy="21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75" y="7200"/>
                  </a:moveTo>
                  <a:cubicBezTo>
                    <a:pt x="15187" y="7200"/>
                    <a:pt x="15187" y="7200"/>
                    <a:pt x="15187" y="7200"/>
                  </a:cubicBezTo>
                  <a:cubicBezTo>
                    <a:pt x="15187" y="5082"/>
                    <a:pt x="15187" y="5082"/>
                    <a:pt x="15187" y="5082"/>
                  </a:cubicBezTo>
                  <a:cubicBezTo>
                    <a:pt x="15187" y="2541"/>
                    <a:pt x="14344" y="0"/>
                    <a:pt x="13500" y="0"/>
                  </a:cubicBezTo>
                  <a:cubicBezTo>
                    <a:pt x="8269" y="0"/>
                    <a:pt x="8269" y="0"/>
                    <a:pt x="8269" y="0"/>
                  </a:cubicBezTo>
                  <a:cubicBezTo>
                    <a:pt x="7256" y="0"/>
                    <a:pt x="6413" y="2541"/>
                    <a:pt x="6413" y="5082"/>
                  </a:cubicBezTo>
                  <a:cubicBezTo>
                    <a:pt x="6413" y="7200"/>
                    <a:pt x="6413" y="7200"/>
                    <a:pt x="6413" y="7200"/>
                  </a:cubicBezTo>
                  <a:cubicBezTo>
                    <a:pt x="2025" y="7200"/>
                    <a:pt x="2025" y="7200"/>
                    <a:pt x="2025" y="7200"/>
                  </a:cubicBezTo>
                  <a:cubicBezTo>
                    <a:pt x="1012" y="7200"/>
                    <a:pt x="0" y="9318"/>
                    <a:pt x="0" y="12282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8944" y="21600"/>
                    <a:pt x="8944" y="21600"/>
                    <a:pt x="8944" y="21600"/>
                  </a:cubicBezTo>
                  <a:cubicBezTo>
                    <a:pt x="8944" y="21176"/>
                    <a:pt x="8944" y="21176"/>
                    <a:pt x="8944" y="21176"/>
                  </a:cubicBezTo>
                  <a:cubicBezTo>
                    <a:pt x="8944" y="19482"/>
                    <a:pt x="9619" y="17788"/>
                    <a:pt x="10294" y="17788"/>
                  </a:cubicBezTo>
                  <a:cubicBezTo>
                    <a:pt x="11306" y="17788"/>
                    <a:pt x="11306" y="17788"/>
                    <a:pt x="11306" y="17788"/>
                  </a:cubicBezTo>
                  <a:cubicBezTo>
                    <a:pt x="12150" y="17788"/>
                    <a:pt x="12656" y="19482"/>
                    <a:pt x="12656" y="21176"/>
                  </a:cubicBezTo>
                  <a:cubicBezTo>
                    <a:pt x="12656" y="21600"/>
                    <a:pt x="12656" y="21600"/>
                    <a:pt x="1265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2282"/>
                    <a:pt x="21600" y="12282"/>
                    <a:pt x="21600" y="12282"/>
                  </a:cubicBezTo>
                  <a:cubicBezTo>
                    <a:pt x="21600" y="9318"/>
                    <a:pt x="20756" y="7200"/>
                    <a:pt x="19575" y="7200"/>
                  </a:cubicBezTo>
                  <a:close/>
                  <a:moveTo>
                    <a:pt x="7425" y="5082"/>
                  </a:moveTo>
                  <a:cubicBezTo>
                    <a:pt x="7425" y="3812"/>
                    <a:pt x="7931" y="2541"/>
                    <a:pt x="8269" y="2541"/>
                  </a:cubicBezTo>
                  <a:cubicBezTo>
                    <a:pt x="13331" y="2541"/>
                    <a:pt x="13331" y="2541"/>
                    <a:pt x="13331" y="2541"/>
                  </a:cubicBezTo>
                  <a:cubicBezTo>
                    <a:pt x="13838" y="2541"/>
                    <a:pt x="14175" y="3812"/>
                    <a:pt x="14175" y="5082"/>
                  </a:cubicBezTo>
                  <a:cubicBezTo>
                    <a:pt x="14175" y="7200"/>
                    <a:pt x="14175" y="7200"/>
                    <a:pt x="14175" y="7200"/>
                  </a:cubicBezTo>
                  <a:cubicBezTo>
                    <a:pt x="7425" y="7200"/>
                    <a:pt x="7425" y="7200"/>
                    <a:pt x="7425" y="7200"/>
                  </a:cubicBezTo>
                  <a:lnTo>
                    <a:pt x="7425" y="5082"/>
                  </a:lnTo>
                  <a:close/>
                </a:path>
              </a:pathLst>
            </a:cu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18" name="Shape 5341"/>
            <p:cNvSpPr/>
            <p:nvPr/>
          </p:nvSpPr>
          <p:spPr>
            <a:xfrm>
              <a:off x="14139" y="236860"/>
              <a:ext cx="521448" cy="18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48" y="514"/>
                  </a:moveTo>
                  <a:cubicBezTo>
                    <a:pt x="12748" y="3086"/>
                    <a:pt x="12039" y="4629"/>
                    <a:pt x="11331" y="4629"/>
                  </a:cubicBezTo>
                  <a:cubicBezTo>
                    <a:pt x="10269" y="4629"/>
                    <a:pt x="10269" y="4629"/>
                    <a:pt x="10269" y="4629"/>
                  </a:cubicBezTo>
                  <a:cubicBezTo>
                    <a:pt x="9561" y="4629"/>
                    <a:pt x="9030" y="3086"/>
                    <a:pt x="9030" y="514"/>
                  </a:cubicBezTo>
                  <a:cubicBezTo>
                    <a:pt x="9030" y="0"/>
                    <a:pt x="9030" y="0"/>
                    <a:pt x="90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429"/>
                    <a:pt x="0" y="15429"/>
                    <a:pt x="0" y="15429"/>
                  </a:cubicBezTo>
                  <a:cubicBezTo>
                    <a:pt x="0" y="18514"/>
                    <a:pt x="885" y="21600"/>
                    <a:pt x="2125" y="21600"/>
                  </a:cubicBezTo>
                  <a:cubicBezTo>
                    <a:pt x="19652" y="21600"/>
                    <a:pt x="19652" y="21600"/>
                    <a:pt x="19652" y="21600"/>
                  </a:cubicBezTo>
                  <a:cubicBezTo>
                    <a:pt x="20715" y="21600"/>
                    <a:pt x="21600" y="18514"/>
                    <a:pt x="21600" y="15429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2748" y="0"/>
                    <a:pt x="12748" y="0"/>
                    <a:pt x="12748" y="0"/>
                  </a:cubicBezTo>
                  <a:lnTo>
                    <a:pt x="12748" y="514"/>
                  </a:lnTo>
                  <a:close/>
                </a:path>
              </a:pathLst>
            </a:cu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</p:grpSp>
      <p:sp>
        <p:nvSpPr>
          <p:cNvPr id="19" name="Shape 5343"/>
          <p:cNvSpPr/>
          <p:nvPr/>
        </p:nvSpPr>
        <p:spPr>
          <a:xfrm>
            <a:off x="6377151" y="4159629"/>
            <a:ext cx="641812" cy="641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7920" y="0"/>
                  <a:pt x="5204" y="1113"/>
                  <a:pt x="3142" y="3142"/>
                </a:cubicBezTo>
                <a:cubicBezTo>
                  <a:pt x="1113" y="5204"/>
                  <a:pt x="0" y="7920"/>
                  <a:pt x="0" y="10800"/>
                </a:cubicBezTo>
                <a:cubicBezTo>
                  <a:pt x="0" y="13680"/>
                  <a:pt x="1113" y="16396"/>
                  <a:pt x="3142" y="18425"/>
                </a:cubicBezTo>
                <a:cubicBezTo>
                  <a:pt x="5204" y="20487"/>
                  <a:pt x="7920" y="21600"/>
                  <a:pt x="10800" y="21600"/>
                </a:cubicBezTo>
                <a:cubicBezTo>
                  <a:pt x="13680" y="21600"/>
                  <a:pt x="16396" y="20487"/>
                  <a:pt x="18425" y="18425"/>
                </a:cubicBezTo>
                <a:cubicBezTo>
                  <a:pt x="20487" y="16396"/>
                  <a:pt x="21600" y="13680"/>
                  <a:pt x="21600" y="10800"/>
                </a:cubicBezTo>
                <a:cubicBezTo>
                  <a:pt x="21600" y="7920"/>
                  <a:pt x="20487" y="5204"/>
                  <a:pt x="18425" y="3142"/>
                </a:cubicBezTo>
                <a:cubicBezTo>
                  <a:pt x="16396" y="1113"/>
                  <a:pt x="13680" y="0"/>
                  <a:pt x="10800" y="0"/>
                </a:cubicBezTo>
                <a:close/>
                <a:moveTo>
                  <a:pt x="18916" y="5891"/>
                </a:moveTo>
                <a:cubicBezTo>
                  <a:pt x="18229" y="5727"/>
                  <a:pt x="17542" y="5531"/>
                  <a:pt x="16822" y="5400"/>
                </a:cubicBezTo>
                <a:cubicBezTo>
                  <a:pt x="16756" y="4582"/>
                  <a:pt x="16069" y="3927"/>
                  <a:pt x="15218" y="3927"/>
                </a:cubicBezTo>
                <a:cubicBezTo>
                  <a:pt x="15022" y="3927"/>
                  <a:pt x="14825" y="3960"/>
                  <a:pt x="14662" y="4025"/>
                </a:cubicBezTo>
                <a:cubicBezTo>
                  <a:pt x="14040" y="3109"/>
                  <a:pt x="13287" y="2225"/>
                  <a:pt x="12436" y="1440"/>
                </a:cubicBezTo>
                <a:cubicBezTo>
                  <a:pt x="14335" y="1767"/>
                  <a:pt x="16102" y="2684"/>
                  <a:pt x="17509" y="4091"/>
                </a:cubicBezTo>
                <a:cubicBezTo>
                  <a:pt x="18065" y="4647"/>
                  <a:pt x="18524" y="5236"/>
                  <a:pt x="18916" y="5891"/>
                </a:cubicBezTo>
                <a:close/>
                <a:moveTo>
                  <a:pt x="19473" y="14629"/>
                </a:moveTo>
                <a:cubicBezTo>
                  <a:pt x="18262" y="14989"/>
                  <a:pt x="17018" y="15284"/>
                  <a:pt x="15775" y="15513"/>
                </a:cubicBezTo>
                <a:cubicBezTo>
                  <a:pt x="16396" y="14105"/>
                  <a:pt x="16724" y="12633"/>
                  <a:pt x="16756" y="11127"/>
                </a:cubicBezTo>
                <a:cubicBezTo>
                  <a:pt x="20258" y="11127"/>
                  <a:pt x="20258" y="11127"/>
                  <a:pt x="20258" y="11127"/>
                </a:cubicBezTo>
                <a:cubicBezTo>
                  <a:pt x="20225" y="12338"/>
                  <a:pt x="19964" y="13516"/>
                  <a:pt x="19473" y="14629"/>
                </a:cubicBezTo>
                <a:close/>
                <a:moveTo>
                  <a:pt x="11160" y="20258"/>
                </a:moveTo>
                <a:cubicBezTo>
                  <a:pt x="11160" y="20258"/>
                  <a:pt x="11127" y="20258"/>
                  <a:pt x="11127" y="20258"/>
                </a:cubicBezTo>
                <a:cubicBezTo>
                  <a:pt x="11127" y="17935"/>
                  <a:pt x="11127" y="17935"/>
                  <a:pt x="11127" y="17935"/>
                </a:cubicBezTo>
                <a:cubicBezTo>
                  <a:pt x="11749" y="17836"/>
                  <a:pt x="12240" y="17345"/>
                  <a:pt x="12371" y="16756"/>
                </a:cubicBezTo>
                <a:cubicBezTo>
                  <a:pt x="13058" y="16724"/>
                  <a:pt x="13713" y="16658"/>
                  <a:pt x="14400" y="16560"/>
                </a:cubicBezTo>
                <a:cubicBezTo>
                  <a:pt x="13582" y="17935"/>
                  <a:pt x="12502" y="19178"/>
                  <a:pt x="11160" y="20258"/>
                </a:cubicBezTo>
                <a:close/>
                <a:moveTo>
                  <a:pt x="7200" y="16560"/>
                </a:moveTo>
                <a:cubicBezTo>
                  <a:pt x="7855" y="16658"/>
                  <a:pt x="8542" y="16724"/>
                  <a:pt x="9229" y="16756"/>
                </a:cubicBezTo>
                <a:cubicBezTo>
                  <a:pt x="9360" y="17345"/>
                  <a:pt x="9851" y="17836"/>
                  <a:pt x="10473" y="17935"/>
                </a:cubicBezTo>
                <a:cubicBezTo>
                  <a:pt x="10473" y="20258"/>
                  <a:pt x="10473" y="20258"/>
                  <a:pt x="10473" y="20258"/>
                </a:cubicBezTo>
                <a:cubicBezTo>
                  <a:pt x="10440" y="20258"/>
                  <a:pt x="10440" y="20258"/>
                  <a:pt x="10440" y="20258"/>
                </a:cubicBezTo>
                <a:cubicBezTo>
                  <a:pt x="9098" y="19178"/>
                  <a:pt x="8018" y="17935"/>
                  <a:pt x="7200" y="16560"/>
                </a:cubicBezTo>
                <a:close/>
                <a:moveTo>
                  <a:pt x="2127" y="6971"/>
                </a:moveTo>
                <a:cubicBezTo>
                  <a:pt x="3338" y="6578"/>
                  <a:pt x="4582" y="6284"/>
                  <a:pt x="5825" y="6087"/>
                </a:cubicBezTo>
                <a:cubicBezTo>
                  <a:pt x="5367" y="7069"/>
                  <a:pt x="5073" y="8116"/>
                  <a:pt x="4942" y="9196"/>
                </a:cubicBezTo>
                <a:cubicBezTo>
                  <a:pt x="4255" y="9295"/>
                  <a:pt x="3731" y="9818"/>
                  <a:pt x="3600" y="10473"/>
                </a:cubicBezTo>
                <a:cubicBezTo>
                  <a:pt x="1309" y="10473"/>
                  <a:pt x="1309" y="10473"/>
                  <a:pt x="1309" y="10473"/>
                </a:cubicBezTo>
                <a:cubicBezTo>
                  <a:pt x="1375" y="9229"/>
                  <a:pt x="1636" y="8051"/>
                  <a:pt x="2127" y="6971"/>
                </a:cubicBezTo>
                <a:close/>
                <a:moveTo>
                  <a:pt x="10440" y="1309"/>
                </a:moveTo>
                <a:cubicBezTo>
                  <a:pt x="10440" y="1309"/>
                  <a:pt x="10440" y="1309"/>
                  <a:pt x="10473" y="1309"/>
                </a:cubicBezTo>
                <a:cubicBezTo>
                  <a:pt x="10473" y="4811"/>
                  <a:pt x="10473" y="4811"/>
                  <a:pt x="10473" y="4811"/>
                </a:cubicBezTo>
                <a:cubicBezTo>
                  <a:pt x="9360" y="4811"/>
                  <a:pt x="8280" y="4876"/>
                  <a:pt x="7200" y="5007"/>
                </a:cubicBezTo>
                <a:cubicBezTo>
                  <a:pt x="8018" y="3633"/>
                  <a:pt x="9098" y="2389"/>
                  <a:pt x="10440" y="1309"/>
                </a:cubicBezTo>
                <a:close/>
                <a:moveTo>
                  <a:pt x="14040" y="4418"/>
                </a:moveTo>
                <a:cubicBezTo>
                  <a:pt x="13909" y="4582"/>
                  <a:pt x="13778" y="4745"/>
                  <a:pt x="13713" y="4942"/>
                </a:cubicBezTo>
                <a:cubicBezTo>
                  <a:pt x="12862" y="4844"/>
                  <a:pt x="11978" y="4811"/>
                  <a:pt x="11127" y="4811"/>
                </a:cubicBezTo>
                <a:cubicBezTo>
                  <a:pt x="11127" y="1309"/>
                  <a:pt x="11127" y="1309"/>
                  <a:pt x="11127" y="1309"/>
                </a:cubicBezTo>
                <a:cubicBezTo>
                  <a:pt x="11127" y="1309"/>
                  <a:pt x="11160" y="1309"/>
                  <a:pt x="11160" y="1309"/>
                </a:cubicBezTo>
                <a:cubicBezTo>
                  <a:pt x="12305" y="2258"/>
                  <a:pt x="13287" y="3305"/>
                  <a:pt x="14040" y="4418"/>
                </a:cubicBezTo>
                <a:close/>
                <a:moveTo>
                  <a:pt x="11127" y="5662"/>
                </a:moveTo>
                <a:cubicBezTo>
                  <a:pt x="11945" y="5662"/>
                  <a:pt x="12796" y="5695"/>
                  <a:pt x="13615" y="5793"/>
                </a:cubicBezTo>
                <a:cubicBezTo>
                  <a:pt x="13745" y="6578"/>
                  <a:pt x="14400" y="7167"/>
                  <a:pt x="15218" y="7167"/>
                </a:cubicBezTo>
                <a:cubicBezTo>
                  <a:pt x="15284" y="7167"/>
                  <a:pt x="15349" y="7167"/>
                  <a:pt x="15415" y="7167"/>
                </a:cubicBezTo>
                <a:cubicBezTo>
                  <a:pt x="15775" y="8215"/>
                  <a:pt x="16004" y="9327"/>
                  <a:pt x="16036" y="10473"/>
                </a:cubicBezTo>
                <a:cubicBezTo>
                  <a:pt x="11127" y="10473"/>
                  <a:pt x="11127" y="10473"/>
                  <a:pt x="11127" y="10473"/>
                </a:cubicBezTo>
                <a:lnTo>
                  <a:pt x="11127" y="5662"/>
                </a:lnTo>
                <a:close/>
                <a:moveTo>
                  <a:pt x="15971" y="5531"/>
                </a:moveTo>
                <a:cubicBezTo>
                  <a:pt x="15971" y="5956"/>
                  <a:pt x="15644" y="6284"/>
                  <a:pt x="15218" y="6284"/>
                </a:cubicBezTo>
                <a:cubicBezTo>
                  <a:pt x="14793" y="6284"/>
                  <a:pt x="14465" y="5956"/>
                  <a:pt x="14465" y="5531"/>
                </a:cubicBezTo>
                <a:cubicBezTo>
                  <a:pt x="14465" y="5138"/>
                  <a:pt x="14793" y="4811"/>
                  <a:pt x="15218" y="4811"/>
                </a:cubicBezTo>
                <a:cubicBezTo>
                  <a:pt x="15644" y="4811"/>
                  <a:pt x="15971" y="5138"/>
                  <a:pt x="15971" y="5531"/>
                </a:cubicBezTo>
                <a:close/>
                <a:moveTo>
                  <a:pt x="10473" y="5662"/>
                </a:moveTo>
                <a:cubicBezTo>
                  <a:pt x="10473" y="10473"/>
                  <a:pt x="10473" y="10473"/>
                  <a:pt x="10473" y="10473"/>
                </a:cubicBezTo>
                <a:cubicBezTo>
                  <a:pt x="6775" y="10473"/>
                  <a:pt x="6775" y="10473"/>
                  <a:pt x="6775" y="10473"/>
                </a:cubicBezTo>
                <a:cubicBezTo>
                  <a:pt x="6676" y="9884"/>
                  <a:pt x="6218" y="9425"/>
                  <a:pt x="5662" y="9229"/>
                </a:cubicBezTo>
                <a:cubicBezTo>
                  <a:pt x="5825" y="8116"/>
                  <a:pt x="6185" y="7004"/>
                  <a:pt x="6676" y="5924"/>
                </a:cubicBezTo>
                <a:cubicBezTo>
                  <a:pt x="7953" y="5760"/>
                  <a:pt x="9196" y="5662"/>
                  <a:pt x="10473" y="5662"/>
                </a:cubicBezTo>
                <a:close/>
                <a:moveTo>
                  <a:pt x="5924" y="10800"/>
                </a:moveTo>
                <a:cubicBezTo>
                  <a:pt x="5924" y="11193"/>
                  <a:pt x="5596" y="11520"/>
                  <a:pt x="5204" y="11520"/>
                </a:cubicBezTo>
                <a:cubicBezTo>
                  <a:pt x="4778" y="11520"/>
                  <a:pt x="4451" y="11193"/>
                  <a:pt x="4451" y="10800"/>
                </a:cubicBezTo>
                <a:cubicBezTo>
                  <a:pt x="4451" y="10375"/>
                  <a:pt x="4778" y="10047"/>
                  <a:pt x="5204" y="10047"/>
                </a:cubicBezTo>
                <a:cubicBezTo>
                  <a:pt x="5596" y="10047"/>
                  <a:pt x="5924" y="10375"/>
                  <a:pt x="5924" y="10800"/>
                </a:cubicBezTo>
                <a:close/>
                <a:moveTo>
                  <a:pt x="1309" y="11127"/>
                </a:moveTo>
                <a:cubicBezTo>
                  <a:pt x="3600" y="11127"/>
                  <a:pt x="3600" y="11127"/>
                  <a:pt x="3600" y="11127"/>
                </a:cubicBezTo>
                <a:cubicBezTo>
                  <a:pt x="3731" y="11782"/>
                  <a:pt x="4255" y="12273"/>
                  <a:pt x="4942" y="12404"/>
                </a:cubicBezTo>
                <a:cubicBezTo>
                  <a:pt x="5073" y="13451"/>
                  <a:pt x="5367" y="14498"/>
                  <a:pt x="5825" y="15513"/>
                </a:cubicBezTo>
                <a:cubicBezTo>
                  <a:pt x="4582" y="15284"/>
                  <a:pt x="3338" y="14989"/>
                  <a:pt x="2127" y="14629"/>
                </a:cubicBezTo>
                <a:cubicBezTo>
                  <a:pt x="1636" y="13516"/>
                  <a:pt x="1375" y="12338"/>
                  <a:pt x="1309" y="11127"/>
                </a:cubicBezTo>
                <a:close/>
                <a:moveTo>
                  <a:pt x="5662" y="12338"/>
                </a:moveTo>
                <a:cubicBezTo>
                  <a:pt x="6218" y="12175"/>
                  <a:pt x="6676" y="11716"/>
                  <a:pt x="6775" y="11127"/>
                </a:cubicBezTo>
                <a:cubicBezTo>
                  <a:pt x="10473" y="11127"/>
                  <a:pt x="10473" y="11127"/>
                  <a:pt x="10473" y="11127"/>
                </a:cubicBezTo>
                <a:cubicBezTo>
                  <a:pt x="10473" y="14760"/>
                  <a:pt x="10473" y="14760"/>
                  <a:pt x="10473" y="14760"/>
                </a:cubicBezTo>
                <a:cubicBezTo>
                  <a:pt x="9884" y="14891"/>
                  <a:pt x="9425" y="15316"/>
                  <a:pt x="9229" y="15905"/>
                </a:cubicBezTo>
                <a:cubicBezTo>
                  <a:pt x="8378" y="15840"/>
                  <a:pt x="7527" y="15775"/>
                  <a:pt x="6676" y="15644"/>
                </a:cubicBezTo>
                <a:cubicBezTo>
                  <a:pt x="6185" y="14596"/>
                  <a:pt x="5825" y="13484"/>
                  <a:pt x="5662" y="12338"/>
                </a:cubicBezTo>
                <a:close/>
                <a:moveTo>
                  <a:pt x="11553" y="16364"/>
                </a:moveTo>
                <a:cubicBezTo>
                  <a:pt x="11553" y="16756"/>
                  <a:pt x="11193" y="17116"/>
                  <a:pt x="10800" y="17116"/>
                </a:cubicBezTo>
                <a:cubicBezTo>
                  <a:pt x="10375" y="17116"/>
                  <a:pt x="10047" y="16756"/>
                  <a:pt x="10047" y="16364"/>
                </a:cubicBezTo>
                <a:cubicBezTo>
                  <a:pt x="10047" y="15938"/>
                  <a:pt x="10375" y="15611"/>
                  <a:pt x="10800" y="15611"/>
                </a:cubicBezTo>
                <a:cubicBezTo>
                  <a:pt x="11193" y="15611"/>
                  <a:pt x="11553" y="15938"/>
                  <a:pt x="11553" y="16364"/>
                </a:cubicBezTo>
                <a:close/>
                <a:moveTo>
                  <a:pt x="12338" y="15905"/>
                </a:moveTo>
                <a:cubicBezTo>
                  <a:pt x="12175" y="15316"/>
                  <a:pt x="11716" y="14891"/>
                  <a:pt x="11127" y="14760"/>
                </a:cubicBezTo>
                <a:cubicBezTo>
                  <a:pt x="11127" y="11127"/>
                  <a:pt x="11127" y="11127"/>
                  <a:pt x="11127" y="11127"/>
                </a:cubicBezTo>
                <a:cubicBezTo>
                  <a:pt x="16036" y="11127"/>
                  <a:pt x="16036" y="11127"/>
                  <a:pt x="16036" y="11127"/>
                </a:cubicBezTo>
                <a:cubicBezTo>
                  <a:pt x="15971" y="12665"/>
                  <a:pt x="15611" y="14204"/>
                  <a:pt x="14891" y="15644"/>
                </a:cubicBezTo>
                <a:cubicBezTo>
                  <a:pt x="14073" y="15775"/>
                  <a:pt x="13222" y="15840"/>
                  <a:pt x="12338" y="15905"/>
                </a:cubicBezTo>
                <a:close/>
                <a:moveTo>
                  <a:pt x="16756" y="10473"/>
                </a:moveTo>
                <a:cubicBezTo>
                  <a:pt x="16724" y="9262"/>
                  <a:pt x="16495" y="8051"/>
                  <a:pt x="16102" y="6905"/>
                </a:cubicBezTo>
                <a:cubicBezTo>
                  <a:pt x="16364" y="6742"/>
                  <a:pt x="16560" y="6513"/>
                  <a:pt x="16691" y="6251"/>
                </a:cubicBezTo>
                <a:cubicBezTo>
                  <a:pt x="17640" y="6447"/>
                  <a:pt x="18556" y="6676"/>
                  <a:pt x="19473" y="6971"/>
                </a:cubicBezTo>
                <a:cubicBezTo>
                  <a:pt x="19964" y="8051"/>
                  <a:pt x="20225" y="9229"/>
                  <a:pt x="20258" y="10473"/>
                </a:cubicBezTo>
                <a:lnTo>
                  <a:pt x="16756" y="10473"/>
                </a:lnTo>
                <a:close/>
                <a:moveTo>
                  <a:pt x="4091" y="4091"/>
                </a:moveTo>
                <a:cubicBezTo>
                  <a:pt x="5498" y="2684"/>
                  <a:pt x="7233" y="1767"/>
                  <a:pt x="9164" y="1440"/>
                </a:cubicBezTo>
                <a:cubicBezTo>
                  <a:pt x="8018" y="2487"/>
                  <a:pt x="7102" y="3665"/>
                  <a:pt x="6382" y="4942"/>
                </a:cubicBezTo>
                <a:cubicBezTo>
                  <a:pt x="6349" y="5007"/>
                  <a:pt x="6316" y="5073"/>
                  <a:pt x="6284" y="5138"/>
                </a:cubicBezTo>
                <a:cubicBezTo>
                  <a:pt x="5073" y="5302"/>
                  <a:pt x="3862" y="5564"/>
                  <a:pt x="2651" y="5891"/>
                </a:cubicBezTo>
                <a:cubicBezTo>
                  <a:pt x="3044" y="5236"/>
                  <a:pt x="3535" y="4647"/>
                  <a:pt x="4091" y="4091"/>
                </a:cubicBezTo>
                <a:close/>
                <a:moveTo>
                  <a:pt x="2651" y="15676"/>
                </a:moveTo>
                <a:cubicBezTo>
                  <a:pt x="3862" y="16004"/>
                  <a:pt x="5073" y="16265"/>
                  <a:pt x="6284" y="16462"/>
                </a:cubicBezTo>
                <a:cubicBezTo>
                  <a:pt x="6316" y="16527"/>
                  <a:pt x="6349" y="16560"/>
                  <a:pt x="6382" y="16625"/>
                </a:cubicBezTo>
                <a:cubicBezTo>
                  <a:pt x="7102" y="17902"/>
                  <a:pt x="8018" y="19080"/>
                  <a:pt x="9164" y="20127"/>
                </a:cubicBezTo>
                <a:cubicBezTo>
                  <a:pt x="7233" y="19800"/>
                  <a:pt x="5498" y="18884"/>
                  <a:pt x="4091" y="17509"/>
                </a:cubicBezTo>
                <a:cubicBezTo>
                  <a:pt x="3535" y="16953"/>
                  <a:pt x="3044" y="16331"/>
                  <a:pt x="2651" y="15676"/>
                </a:cubicBezTo>
                <a:close/>
                <a:moveTo>
                  <a:pt x="17509" y="17509"/>
                </a:moveTo>
                <a:cubicBezTo>
                  <a:pt x="16102" y="18884"/>
                  <a:pt x="14335" y="19800"/>
                  <a:pt x="12436" y="20127"/>
                </a:cubicBezTo>
                <a:cubicBezTo>
                  <a:pt x="13582" y="19080"/>
                  <a:pt x="14498" y="17902"/>
                  <a:pt x="15218" y="16625"/>
                </a:cubicBezTo>
                <a:cubicBezTo>
                  <a:pt x="15251" y="16560"/>
                  <a:pt x="15284" y="16527"/>
                  <a:pt x="15316" y="16462"/>
                </a:cubicBezTo>
                <a:cubicBezTo>
                  <a:pt x="16527" y="16265"/>
                  <a:pt x="17738" y="16004"/>
                  <a:pt x="18916" y="15676"/>
                </a:cubicBezTo>
                <a:cubicBezTo>
                  <a:pt x="18524" y="16331"/>
                  <a:pt x="18065" y="16953"/>
                  <a:pt x="17509" y="17509"/>
                </a:cubicBezTo>
                <a:close/>
              </a:path>
            </a:pathLst>
          </a:custGeom>
          <a:solidFill>
            <a:srgbClr val="F9F9F9"/>
          </a:solidFill>
          <a:ln w="12700">
            <a:miter lim="400000"/>
          </a:ln>
        </p:spPr>
        <p:txBody>
          <a:bodyPr lIns="45719" rIns="45719"/>
          <a:lstStyle/>
          <a:p>
            <a:endParaRPr>
              <a:cs typeface="+mn-ea"/>
              <a:sym typeface="+mn-lt"/>
            </a:endParaRPr>
          </a:p>
        </p:txBody>
      </p:sp>
      <p:grpSp>
        <p:nvGrpSpPr>
          <p:cNvPr id="20" name="Group 5347"/>
          <p:cNvGrpSpPr/>
          <p:nvPr/>
        </p:nvGrpSpPr>
        <p:grpSpPr>
          <a:xfrm>
            <a:off x="5149781" y="2854948"/>
            <a:ext cx="554186" cy="647019"/>
            <a:chOff x="0" y="0"/>
            <a:chExt cx="554185" cy="647018"/>
          </a:xfrm>
        </p:grpSpPr>
        <p:sp>
          <p:nvSpPr>
            <p:cNvPr id="21" name="Shape 5344"/>
            <p:cNvSpPr/>
            <p:nvPr/>
          </p:nvSpPr>
          <p:spPr>
            <a:xfrm>
              <a:off x="0" y="357266"/>
              <a:ext cx="554186" cy="28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2" y="0"/>
                  </a:moveTo>
                  <a:cubicBezTo>
                    <a:pt x="14224" y="0"/>
                    <a:pt x="14224" y="0"/>
                    <a:pt x="14224" y="0"/>
                  </a:cubicBezTo>
                  <a:cubicBezTo>
                    <a:pt x="12512" y="11051"/>
                    <a:pt x="12512" y="11051"/>
                    <a:pt x="12512" y="11051"/>
                  </a:cubicBezTo>
                  <a:cubicBezTo>
                    <a:pt x="11063" y="5274"/>
                    <a:pt x="11063" y="5274"/>
                    <a:pt x="11063" y="5274"/>
                  </a:cubicBezTo>
                  <a:cubicBezTo>
                    <a:pt x="12512" y="2009"/>
                    <a:pt x="12512" y="2009"/>
                    <a:pt x="12512" y="2009"/>
                  </a:cubicBezTo>
                  <a:cubicBezTo>
                    <a:pt x="12380" y="1507"/>
                    <a:pt x="12380" y="1507"/>
                    <a:pt x="12380" y="1507"/>
                  </a:cubicBezTo>
                  <a:cubicBezTo>
                    <a:pt x="11854" y="1758"/>
                    <a:pt x="11327" y="1758"/>
                    <a:pt x="10668" y="1758"/>
                  </a:cubicBezTo>
                  <a:cubicBezTo>
                    <a:pt x="10141" y="1758"/>
                    <a:pt x="9615" y="1758"/>
                    <a:pt x="9088" y="1507"/>
                  </a:cubicBezTo>
                  <a:cubicBezTo>
                    <a:pt x="8956" y="1758"/>
                    <a:pt x="8956" y="1758"/>
                    <a:pt x="8956" y="1758"/>
                  </a:cubicBezTo>
                  <a:cubicBezTo>
                    <a:pt x="10537" y="5526"/>
                    <a:pt x="10537" y="5526"/>
                    <a:pt x="10537" y="5526"/>
                  </a:cubicBezTo>
                  <a:cubicBezTo>
                    <a:pt x="9220" y="11302"/>
                    <a:pt x="9220" y="11302"/>
                    <a:pt x="9220" y="11302"/>
                  </a:cubicBezTo>
                  <a:cubicBezTo>
                    <a:pt x="7507" y="0"/>
                    <a:pt x="7507" y="0"/>
                    <a:pt x="7507" y="0"/>
                  </a:cubicBezTo>
                  <a:cubicBezTo>
                    <a:pt x="5268" y="0"/>
                    <a:pt x="5268" y="0"/>
                    <a:pt x="5268" y="0"/>
                  </a:cubicBezTo>
                  <a:cubicBezTo>
                    <a:pt x="2371" y="0"/>
                    <a:pt x="0" y="4521"/>
                    <a:pt x="0" y="10047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0047"/>
                    <a:pt x="21600" y="10047"/>
                    <a:pt x="21600" y="10047"/>
                  </a:cubicBezTo>
                  <a:cubicBezTo>
                    <a:pt x="21600" y="4521"/>
                    <a:pt x="19361" y="0"/>
                    <a:pt x="16332" y="0"/>
                  </a:cubicBezTo>
                  <a:close/>
                </a:path>
              </a:pathLst>
            </a:cu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22" name="Shape 5345"/>
            <p:cNvSpPr/>
            <p:nvPr/>
          </p:nvSpPr>
          <p:spPr>
            <a:xfrm>
              <a:off x="111121" y="0"/>
              <a:ext cx="334762" cy="35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55" y="7743"/>
                  </a:moveTo>
                  <a:cubicBezTo>
                    <a:pt x="19418" y="2445"/>
                    <a:pt x="15491" y="0"/>
                    <a:pt x="10691" y="0"/>
                  </a:cubicBezTo>
                  <a:cubicBezTo>
                    <a:pt x="5891" y="0"/>
                    <a:pt x="2182" y="2445"/>
                    <a:pt x="1745" y="7743"/>
                  </a:cubicBezTo>
                  <a:cubicBezTo>
                    <a:pt x="655" y="8151"/>
                    <a:pt x="0" y="9374"/>
                    <a:pt x="0" y="10800"/>
                  </a:cubicBezTo>
                  <a:cubicBezTo>
                    <a:pt x="0" y="12430"/>
                    <a:pt x="1091" y="13857"/>
                    <a:pt x="2400" y="13857"/>
                  </a:cubicBezTo>
                  <a:cubicBezTo>
                    <a:pt x="2400" y="13857"/>
                    <a:pt x="2618" y="13857"/>
                    <a:pt x="2618" y="13857"/>
                  </a:cubicBezTo>
                  <a:cubicBezTo>
                    <a:pt x="4145" y="17932"/>
                    <a:pt x="7200" y="21600"/>
                    <a:pt x="10691" y="21600"/>
                  </a:cubicBezTo>
                  <a:cubicBezTo>
                    <a:pt x="14400" y="21600"/>
                    <a:pt x="17455" y="17932"/>
                    <a:pt x="18982" y="13857"/>
                  </a:cubicBezTo>
                  <a:cubicBezTo>
                    <a:pt x="18982" y="13857"/>
                    <a:pt x="18982" y="13857"/>
                    <a:pt x="19200" y="13857"/>
                  </a:cubicBezTo>
                  <a:cubicBezTo>
                    <a:pt x="20509" y="13857"/>
                    <a:pt x="21600" y="12430"/>
                    <a:pt x="21600" y="10800"/>
                  </a:cubicBezTo>
                  <a:cubicBezTo>
                    <a:pt x="21600" y="9374"/>
                    <a:pt x="20727" y="8151"/>
                    <a:pt x="19855" y="7743"/>
                  </a:cubicBezTo>
                  <a:close/>
                  <a:moveTo>
                    <a:pt x="16582" y="8966"/>
                  </a:moveTo>
                  <a:cubicBezTo>
                    <a:pt x="15491" y="8966"/>
                    <a:pt x="15491" y="8966"/>
                    <a:pt x="15491" y="8966"/>
                  </a:cubicBezTo>
                  <a:cubicBezTo>
                    <a:pt x="15491" y="9374"/>
                    <a:pt x="15491" y="9781"/>
                    <a:pt x="15491" y="9985"/>
                  </a:cubicBezTo>
                  <a:cubicBezTo>
                    <a:pt x="16364" y="10392"/>
                    <a:pt x="16364" y="10392"/>
                    <a:pt x="16364" y="10392"/>
                  </a:cubicBezTo>
                  <a:cubicBezTo>
                    <a:pt x="16582" y="10392"/>
                    <a:pt x="16582" y="10596"/>
                    <a:pt x="16582" y="10800"/>
                  </a:cubicBezTo>
                  <a:cubicBezTo>
                    <a:pt x="16145" y="11411"/>
                    <a:pt x="15927" y="12023"/>
                    <a:pt x="15491" y="12634"/>
                  </a:cubicBezTo>
                  <a:cubicBezTo>
                    <a:pt x="15273" y="12838"/>
                    <a:pt x="15055" y="12838"/>
                    <a:pt x="14836" y="12634"/>
                  </a:cubicBezTo>
                  <a:cubicBezTo>
                    <a:pt x="14182" y="12023"/>
                    <a:pt x="14182" y="12023"/>
                    <a:pt x="14182" y="12023"/>
                  </a:cubicBezTo>
                  <a:cubicBezTo>
                    <a:pt x="13964" y="12430"/>
                    <a:pt x="13527" y="12634"/>
                    <a:pt x="13091" y="12838"/>
                  </a:cubicBezTo>
                  <a:cubicBezTo>
                    <a:pt x="13527" y="13653"/>
                    <a:pt x="13527" y="13653"/>
                    <a:pt x="13527" y="13653"/>
                  </a:cubicBezTo>
                  <a:cubicBezTo>
                    <a:pt x="13745" y="13653"/>
                    <a:pt x="13527" y="14060"/>
                    <a:pt x="13309" y="14060"/>
                  </a:cubicBezTo>
                  <a:cubicBezTo>
                    <a:pt x="12655" y="14468"/>
                    <a:pt x="12000" y="14468"/>
                    <a:pt x="11345" y="14672"/>
                  </a:cubicBezTo>
                  <a:cubicBezTo>
                    <a:pt x="10909" y="14672"/>
                    <a:pt x="10691" y="14468"/>
                    <a:pt x="10691" y="14264"/>
                  </a:cubicBezTo>
                  <a:cubicBezTo>
                    <a:pt x="10691" y="13449"/>
                    <a:pt x="10691" y="13449"/>
                    <a:pt x="10691" y="13449"/>
                  </a:cubicBezTo>
                  <a:cubicBezTo>
                    <a:pt x="10255" y="13449"/>
                    <a:pt x="9818" y="13449"/>
                    <a:pt x="9382" y="13245"/>
                  </a:cubicBezTo>
                  <a:cubicBezTo>
                    <a:pt x="9164" y="14060"/>
                    <a:pt x="9164" y="14060"/>
                    <a:pt x="9164" y="14060"/>
                  </a:cubicBezTo>
                  <a:cubicBezTo>
                    <a:pt x="9164" y="14264"/>
                    <a:pt x="8945" y="14468"/>
                    <a:pt x="8727" y="14264"/>
                  </a:cubicBezTo>
                  <a:cubicBezTo>
                    <a:pt x="8073" y="14060"/>
                    <a:pt x="7418" y="13653"/>
                    <a:pt x="6764" y="13245"/>
                  </a:cubicBezTo>
                  <a:cubicBezTo>
                    <a:pt x="6545" y="13042"/>
                    <a:pt x="6545" y="12838"/>
                    <a:pt x="6764" y="12634"/>
                  </a:cubicBezTo>
                  <a:cubicBezTo>
                    <a:pt x="7418" y="12023"/>
                    <a:pt x="7418" y="12023"/>
                    <a:pt x="7418" y="12023"/>
                  </a:cubicBezTo>
                  <a:cubicBezTo>
                    <a:pt x="6982" y="11819"/>
                    <a:pt x="6764" y="11411"/>
                    <a:pt x="6545" y="11208"/>
                  </a:cubicBezTo>
                  <a:cubicBezTo>
                    <a:pt x="5673" y="11615"/>
                    <a:pt x="5673" y="11615"/>
                    <a:pt x="5673" y="11615"/>
                  </a:cubicBezTo>
                  <a:cubicBezTo>
                    <a:pt x="5673" y="11615"/>
                    <a:pt x="5236" y="11615"/>
                    <a:pt x="5236" y="11208"/>
                  </a:cubicBezTo>
                  <a:cubicBezTo>
                    <a:pt x="4800" y="10800"/>
                    <a:pt x="4800" y="9985"/>
                    <a:pt x="4582" y="9374"/>
                  </a:cubicBezTo>
                  <a:cubicBezTo>
                    <a:pt x="4582" y="9170"/>
                    <a:pt x="4800" y="8966"/>
                    <a:pt x="5018" y="8966"/>
                  </a:cubicBezTo>
                  <a:cubicBezTo>
                    <a:pt x="5891" y="8966"/>
                    <a:pt x="5891" y="8966"/>
                    <a:pt x="5891" y="8966"/>
                  </a:cubicBezTo>
                  <a:cubicBezTo>
                    <a:pt x="5891" y="8558"/>
                    <a:pt x="5891" y="8151"/>
                    <a:pt x="6109" y="7743"/>
                  </a:cubicBezTo>
                  <a:cubicBezTo>
                    <a:pt x="5236" y="7540"/>
                    <a:pt x="5236" y="7540"/>
                    <a:pt x="5236" y="7540"/>
                  </a:cubicBezTo>
                  <a:cubicBezTo>
                    <a:pt x="5018" y="7540"/>
                    <a:pt x="4800" y="7132"/>
                    <a:pt x="5018" y="6928"/>
                  </a:cubicBezTo>
                  <a:cubicBezTo>
                    <a:pt x="5236" y="6317"/>
                    <a:pt x="5673" y="5706"/>
                    <a:pt x="6109" y="5298"/>
                  </a:cubicBezTo>
                  <a:cubicBezTo>
                    <a:pt x="6327" y="5094"/>
                    <a:pt x="6545" y="4891"/>
                    <a:pt x="6764" y="5094"/>
                  </a:cubicBezTo>
                  <a:cubicBezTo>
                    <a:pt x="7418" y="5706"/>
                    <a:pt x="7418" y="5706"/>
                    <a:pt x="7418" y="5706"/>
                  </a:cubicBezTo>
                  <a:cubicBezTo>
                    <a:pt x="7636" y="5502"/>
                    <a:pt x="7855" y="5094"/>
                    <a:pt x="8291" y="5094"/>
                  </a:cubicBezTo>
                  <a:cubicBezTo>
                    <a:pt x="7855" y="4279"/>
                    <a:pt x="7855" y="4279"/>
                    <a:pt x="7855" y="4279"/>
                  </a:cubicBezTo>
                  <a:cubicBezTo>
                    <a:pt x="7855" y="4075"/>
                    <a:pt x="7855" y="3872"/>
                    <a:pt x="8073" y="3668"/>
                  </a:cubicBezTo>
                  <a:cubicBezTo>
                    <a:pt x="8727" y="3464"/>
                    <a:pt x="9600" y="3260"/>
                    <a:pt x="10255" y="3260"/>
                  </a:cubicBezTo>
                  <a:cubicBezTo>
                    <a:pt x="10473" y="3260"/>
                    <a:pt x="10691" y="3260"/>
                    <a:pt x="10691" y="3464"/>
                  </a:cubicBezTo>
                  <a:cubicBezTo>
                    <a:pt x="10691" y="4483"/>
                    <a:pt x="10691" y="4483"/>
                    <a:pt x="10691" y="4483"/>
                  </a:cubicBezTo>
                  <a:cubicBezTo>
                    <a:pt x="11127" y="4483"/>
                    <a:pt x="11564" y="4483"/>
                    <a:pt x="12000" y="4483"/>
                  </a:cubicBezTo>
                  <a:cubicBezTo>
                    <a:pt x="12218" y="3668"/>
                    <a:pt x="12218" y="3668"/>
                    <a:pt x="12218" y="3668"/>
                  </a:cubicBezTo>
                  <a:cubicBezTo>
                    <a:pt x="12218" y="3464"/>
                    <a:pt x="12655" y="3464"/>
                    <a:pt x="12873" y="3464"/>
                  </a:cubicBezTo>
                  <a:cubicBezTo>
                    <a:pt x="13527" y="3872"/>
                    <a:pt x="14182" y="4075"/>
                    <a:pt x="14618" y="4483"/>
                  </a:cubicBezTo>
                  <a:cubicBezTo>
                    <a:pt x="14836" y="4687"/>
                    <a:pt x="15055" y="4891"/>
                    <a:pt x="14836" y="5094"/>
                  </a:cubicBezTo>
                  <a:cubicBezTo>
                    <a:pt x="14182" y="5706"/>
                    <a:pt x="14182" y="5706"/>
                    <a:pt x="14182" y="5706"/>
                  </a:cubicBezTo>
                  <a:cubicBezTo>
                    <a:pt x="14400" y="5909"/>
                    <a:pt x="14618" y="6317"/>
                    <a:pt x="14836" y="6725"/>
                  </a:cubicBezTo>
                  <a:cubicBezTo>
                    <a:pt x="15709" y="6317"/>
                    <a:pt x="15709" y="6317"/>
                    <a:pt x="15709" y="6317"/>
                  </a:cubicBezTo>
                  <a:cubicBezTo>
                    <a:pt x="15927" y="6113"/>
                    <a:pt x="16145" y="6317"/>
                    <a:pt x="16364" y="6521"/>
                  </a:cubicBezTo>
                  <a:cubicBezTo>
                    <a:pt x="16582" y="7132"/>
                    <a:pt x="16800" y="7743"/>
                    <a:pt x="16800" y="8355"/>
                  </a:cubicBezTo>
                  <a:cubicBezTo>
                    <a:pt x="16800" y="8762"/>
                    <a:pt x="16800" y="8966"/>
                    <a:pt x="16582" y="8966"/>
                  </a:cubicBezTo>
                  <a:close/>
                </a:path>
              </a:pathLst>
            </a:cu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23" name="Shape 5346"/>
            <p:cNvSpPr/>
            <p:nvPr/>
          </p:nvSpPr>
          <p:spPr>
            <a:xfrm>
              <a:off x="236288" y="108300"/>
              <a:ext cx="81583" cy="81581"/>
            </a:xfrm>
            <a:prstGeom prst="ellipse">
              <a:avLst/>
            </a:pr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4" name="Group 5352"/>
          <p:cNvGrpSpPr/>
          <p:nvPr/>
        </p:nvGrpSpPr>
        <p:grpSpPr>
          <a:xfrm>
            <a:off x="5199288" y="4133808"/>
            <a:ext cx="570420" cy="693452"/>
            <a:chOff x="0" y="0"/>
            <a:chExt cx="570418" cy="693450"/>
          </a:xfrm>
        </p:grpSpPr>
        <p:sp>
          <p:nvSpPr>
            <p:cNvPr id="25" name="Shape 5348"/>
            <p:cNvSpPr/>
            <p:nvPr/>
          </p:nvSpPr>
          <p:spPr>
            <a:xfrm>
              <a:off x="49212" y="-1"/>
              <a:ext cx="456336" cy="46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73"/>
                  </a:moveTo>
                  <a:cubicBezTo>
                    <a:pt x="21600" y="4828"/>
                    <a:pt x="16714" y="0"/>
                    <a:pt x="10800" y="0"/>
                  </a:cubicBezTo>
                  <a:cubicBezTo>
                    <a:pt x="4886" y="0"/>
                    <a:pt x="0" y="4828"/>
                    <a:pt x="0" y="10673"/>
                  </a:cubicBezTo>
                  <a:cubicBezTo>
                    <a:pt x="0" y="16772"/>
                    <a:pt x="4886" y="21600"/>
                    <a:pt x="10800" y="21600"/>
                  </a:cubicBezTo>
                  <a:cubicBezTo>
                    <a:pt x="16714" y="21600"/>
                    <a:pt x="21600" y="16772"/>
                    <a:pt x="21600" y="10673"/>
                  </a:cubicBezTo>
                  <a:close/>
                  <a:moveTo>
                    <a:pt x="10800" y="18296"/>
                  </a:moveTo>
                  <a:cubicBezTo>
                    <a:pt x="6686" y="18296"/>
                    <a:pt x="3086" y="14993"/>
                    <a:pt x="3086" y="10673"/>
                  </a:cubicBezTo>
                  <a:cubicBezTo>
                    <a:pt x="3086" y="6607"/>
                    <a:pt x="6686" y="3304"/>
                    <a:pt x="10800" y="3304"/>
                  </a:cubicBezTo>
                  <a:cubicBezTo>
                    <a:pt x="14914" y="3304"/>
                    <a:pt x="18514" y="6607"/>
                    <a:pt x="18514" y="10673"/>
                  </a:cubicBezTo>
                  <a:cubicBezTo>
                    <a:pt x="18514" y="14993"/>
                    <a:pt x="14914" y="18296"/>
                    <a:pt x="10800" y="18296"/>
                  </a:cubicBezTo>
                  <a:close/>
                </a:path>
              </a:pathLst>
            </a:cu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26" name="Shape 5349"/>
            <p:cNvSpPr/>
            <p:nvPr/>
          </p:nvSpPr>
          <p:spPr>
            <a:xfrm>
              <a:off x="295275" y="416069"/>
              <a:ext cx="275144" cy="27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59" y="0"/>
                  </a:moveTo>
                  <a:cubicBezTo>
                    <a:pt x="8894" y="2965"/>
                    <a:pt x="4659" y="4659"/>
                    <a:pt x="0" y="5082"/>
                  </a:cubicBezTo>
                  <a:cubicBezTo>
                    <a:pt x="11012" y="21600"/>
                    <a:pt x="11012" y="21600"/>
                    <a:pt x="11012" y="21600"/>
                  </a:cubicBezTo>
                  <a:cubicBezTo>
                    <a:pt x="12282" y="12282"/>
                    <a:pt x="12282" y="12282"/>
                    <a:pt x="12282" y="12282"/>
                  </a:cubicBezTo>
                  <a:cubicBezTo>
                    <a:pt x="21600" y="14824"/>
                    <a:pt x="21600" y="14824"/>
                    <a:pt x="21600" y="14824"/>
                  </a:cubicBezTo>
                  <a:lnTo>
                    <a:pt x="11859" y="0"/>
                  </a:lnTo>
                  <a:close/>
                </a:path>
              </a:pathLst>
            </a:cu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27" name="Shape 5350"/>
            <p:cNvSpPr/>
            <p:nvPr/>
          </p:nvSpPr>
          <p:spPr>
            <a:xfrm>
              <a:off x="0" y="427255"/>
              <a:ext cx="277380" cy="26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547"/>
                  </a:moveTo>
                  <a:cubicBezTo>
                    <a:pt x="9318" y="11902"/>
                    <a:pt x="9318" y="11902"/>
                    <a:pt x="9318" y="11902"/>
                  </a:cubicBezTo>
                  <a:cubicBezTo>
                    <a:pt x="10588" y="21600"/>
                    <a:pt x="10588" y="21600"/>
                    <a:pt x="10588" y="21600"/>
                  </a:cubicBezTo>
                  <a:cubicBezTo>
                    <a:pt x="21600" y="4408"/>
                    <a:pt x="21600" y="4408"/>
                    <a:pt x="21600" y="4408"/>
                  </a:cubicBezTo>
                  <a:cubicBezTo>
                    <a:pt x="16941" y="4408"/>
                    <a:pt x="12706" y="2645"/>
                    <a:pt x="9318" y="0"/>
                  </a:cubicBezTo>
                  <a:lnTo>
                    <a:pt x="0" y="14547"/>
                  </a:lnTo>
                  <a:close/>
                </a:path>
              </a:pathLst>
            </a:cu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28" name="Shape 5351"/>
            <p:cNvSpPr/>
            <p:nvPr/>
          </p:nvSpPr>
          <p:spPr>
            <a:xfrm>
              <a:off x="171860" y="121254"/>
              <a:ext cx="216331" cy="20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987" extrusionOk="0">
                  <a:moveTo>
                    <a:pt x="19839" y="7477"/>
                  </a:moveTo>
                  <a:cubicBezTo>
                    <a:pt x="16151" y="6923"/>
                    <a:pt x="16151" y="6923"/>
                    <a:pt x="16151" y="6923"/>
                  </a:cubicBezTo>
                  <a:cubicBezTo>
                    <a:pt x="15097" y="6923"/>
                    <a:pt x="13517" y="5815"/>
                    <a:pt x="12990" y="4708"/>
                  </a:cubicBezTo>
                  <a:cubicBezTo>
                    <a:pt x="11409" y="831"/>
                    <a:pt x="11409" y="831"/>
                    <a:pt x="11409" y="831"/>
                  </a:cubicBezTo>
                  <a:cubicBezTo>
                    <a:pt x="10882" y="-277"/>
                    <a:pt x="10356" y="-277"/>
                    <a:pt x="9829" y="831"/>
                  </a:cubicBezTo>
                  <a:cubicBezTo>
                    <a:pt x="8248" y="4708"/>
                    <a:pt x="8248" y="4708"/>
                    <a:pt x="8248" y="4708"/>
                  </a:cubicBezTo>
                  <a:cubicBezTo>
                    <a:pt x="7721" y="5815"/>
                    <a:pt x="6141" y="6923"/>
                    <a:pt x="5087" y="6923"/>
                  </a:cubicBezTo>
                  <a:cubicBezTo>
                    <a:pt x="873" y="7477"/>
                    <a:pt x="873" y="7477"/>
                    <a:pt x="873" y="7477"/>
                  </a:cubicBezTo>
                  <a:cubicBezTo>
                    <a:pt x="-181" y="7477"/>
                    <a:pt x="-181" y="8585"/>
                    <a:pt x="346" y="9138"/>
                  </a:cubicBezTo>
                  <a:cubicBezTo>
                    <a:pt x="3507" y="11908"/>
                    <a:pt x="3507" y="11908"/>
                    <a:pt x="3507" y="11908"/>
                  </a:cubicBezTo>
                  <a:cubicBezTo>
                    <a:pt x="4560" y="13015"/>
                    <a:pt x="5087" y="14677"/>
                    <a:pt x="4560" y="15785"/>
                  </a:cubicBezTo>
                  <a:cubicBezTo>
                    <a:pt x="4034" y="19661"/>
                    <a:pt x="4034" y="19661"/>
                    <a:pt x="4034" y="19661"/>
                  </a:cubicBezTo>
                  <a:cubicBezTo>
                    <a:pt x="3507" y="20769"/>
                    <a:pt x="4034" y="21323"/>
                    <a:pt x="5087" y="20769"/>
                  </a:cubicBezTo>
                  <a:cubicBezTo>
                    <a:pt x="8775" y="18554"/>
                    <a:pt x="8775" y="18554"/>
                    <a:pt x="8775" y="18554"/>
                  </a:cubicBezTo>
                  <a:cubicBezTo>
                    <a:pt x="9829" y="18000"/>
                    <a:pt x="11409" y="18000"/>
                    <a:pt x="12463" y="18554"/>
                  </a:cubicBezTo>
                  <a:cubicBezTo>
                    <a:pt x="15624" y="20769"/>
                    <a:pt x="15624" y="20769"/>
                    <a:pt x="15624" y="20769"/>
                  </a:cubicBezTo>
                  <a:cubicBezTo>
                    <a:pt x="16678" y="21323"/>
                    <a:pt x="17731" y="20769"/>
                    <a:pt x="17204" y="19661"/>
                  </a:cubicBezTo>
                  <a:cubicBezTo>
                    <a:pt x="16151" y="15785"/>
                    <a:pt x="16151" y="15785"/>
                    <a:pt x="16151" y="15785"/>
                  </a:cubicBezTo>
                  <a:cubicBezTo>
                    <a:pt x="16151" y="14677"/>
                    <a:pt x="16678" y="13015"/>
                    <a:pt x="17731" y="11908"/>
                  </a:cubicBezTo>
                  <a:cubicBezTo>
                    <a:pt x="20365" y="9138"/>
                    <a:pt x="20365" y="9138"/>
                    <a:pt x="20365" y="9138"/>
                  </a:cubicBezTo>
                  <a:cubicBezTo>
                    <a:pt x="21419" y="8585"/>
                    <a:pt x="21419" y="7477"/>
                    <a:pt x="19839" y="7477"/>
                  </a:cubicBezTo>
                  <a:close/>
                </a:path>
              </a:pathLst>
            </a:custGeom>
            <a:solidFill>
              <a:srgbClr val="F9F9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1173271" y="1786515"/>
            <a:ext cx="4612777" cy="784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着装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端庄 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领扣、鞋袜、领带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173271" y="2903508"/>
            <a:ext cx="461277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仪表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大方 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化妆、饰物、裸露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173271" y="4053098"/>
            <a:ext cx="461277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举止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文雅 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站象、坐象、走路、起立、吃饭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119775" y="5094106"/>
            <a:ext cx="461277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待人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客气 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寒暄、让路、倒茶、引路 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160241" y="1787001"/>
            <a:ext cx="4612777" cy="784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说话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文明 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脏话、喧嚣、吵闹、耐心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160241" y="2903994"/>
            <a:ext cx="4612777" cy="784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行为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礼让 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争抢、粗野、打架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160241" y="3968537"/>
            <a:ext cx="461277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精神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饱满 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委靡、哈欠、睡觉、闭目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160241" y="5094106"/>
            <a:ext cx="461277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 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马虎、草率、应付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: 圆角 7"/>
          <p:cNvSpPr/>
          <p:nvPr/>
        </p:nvSpPr>
        <p:spPr>
          <a:xfrm>
            <a:off x="4437564" y="927903"/>
            <a:ext cx="3573201" cy="5445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2E7891"/>
              </a:solidFill>
              <a:effectLst/>
              <a:uLnTx/>
              <a:uFillTx/>
              <a:latin typeface="方正尚酷简体" panose="03000509000000000000" pitchFamily="65" charset="-122"/>
              <a:ea typeface="方正尚酷简体" panose="03000509000000000000" pitchFamily="65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344553" y="840211"/>
            <a:ext cx="3801801" cy="643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“教养”的重点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dvAuto="0"/>
      <p:bldP spid="3" grpId="0" bldLvl="0" animBg="1" advAuto="0"/>
      <p:bldP spid="5" grpId="0" bldLvl="0" animBg="1" advAuto="0"/>
      <p:bldP spid="6" grpId="0" bldLvl="0" animBg="1" advAuto="0"/>
      <p:bldP spid="7" grpId="0" bldLvl="0" animBg="1" advAuto="0"/>
      <p:bldP spid="8" grpId="0" bldLvl="0" animBg="1" advAuto="0"/>
      <p:bldP spid="9" grpId="0" bldLvl="0" animBg="1" advAuto="0"/>
      <p:bldP spid="10" grpId="0" bldLvl="0" animBg="1" advAuto="0"/>
      <p:bldP spid="11" grpId="0" bldLvl="0" animBg="1" advAuto="0"/>
      <p:bldP spid="12" grpId="0" bldLvl="0" animBg="1" advAuto="0"/>
      <p:bldP spid="13" grpId="0" bldLvl="0" animBg="1" advAuto="0"/>
      <p:bldP spid="14" grpId="0" bldLvl="0" animBg="1" advAuto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44"/>
          <p:cNvGrpSpPr/>
          <p:nvPr/>
        </p:nvGrpSpPr>
        <p:grpSpPr>
          <a:xfrm>
            <a:off x="3345838" y="2080214"/>
            <a:ext cx="5500323" cy="4404842"/>
            <a:chOff x="0" y="0"/>
            <a:chExt cx="5500322" cy="4404840"/>
          </a:xfrm>
        </p:grpSpPr>
        <p:grpSp>
          <p:nvGrpSpPr>
            <p:cNvPr id="3" name="Group 5639"/>
            <p:cNvGrpSpPr/>
            <p:nvPr/>
          </p:nvGrpSpPr>
          <p:grpSpPr>
            <a:xfrm>
              <a:off x="0" y="0"/>
              <a:ext cx="5500323" cy="4404841"/>
              <a:chOff x="0" y="0"/>
              <a:chExt cx="5500321" cy="4404840"/>
            </a:xfrm>
          </p:grpSpPr>
          <p:grpSp>
            <p:nvGrpSpPr>
              <p:cNvPr id="8" name="Group 5620"/>
              <p:cNvGrpSpPr/>
              <p:nvPr/>
            </p:nvGrpSpPr>
            <p:grpSpPr>
              <a:xfrm>
                <a:off x="0" y="829543"/>
                <a:ext cx="2771689" cy="2762116"/>
                <a:chOff x="0" y="0"/>
                <a:chExt cx="2771688" cy="2762115"/>
              </a:xfrm>
            </p:grpSpPr>
            <p:sp>
              <p:nvSpPr>
                <p:cNvPr id="27" name="Shape 5616"/>
                <p:cNvSpPr/>
                <p:nvPr/>
              </p:nvSpPr>
              <p:spPr>
                <a:xfrm rot="18900000">
                  <a:off x="406822" y="402182"/>
                  <a:ext cx="1948472" cy="19577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490"/>
                      </a:moveTo>
                      <a:cubicBezTo>
                        <a:pt x="0" y="9622"/>
                        <a:pt x="9671" y="0"/>
                        <a:pt x="21600" y="0"/>
                      </a:cubicBezTo>
                      <a:lnTo>
                        <a:pt x="21519" y="4387"/>
                      </a:lnTo>
                      <a:cubicBezTo>
                        <a:pt x="11963" y="4387"/>
                        <a:pt x="4216" y="12093"/>
                        <a:pt x="4216" y="2160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3765">
                    <a:defRPr sz="1200">
                      <a:solidFill>
                        <a:srgbClr val="F9F9F9"/>
                      </a:solidFill>
                    </a:defRPr>
                  </a:pPr>
                  <a:endParaRPr sz="1800">
                    <a:cs typeface="+mn-ea"/>
                    <a:sym typeface="+mn-lt"/>
                  </a:endParaRPr>
                </a:p>
              </p:txBody>
            </p:sp>
            <p:grpSp>
              <p:nvGrpSpPr>
                <p:cNvPr id="28" name="Group 5619"/>
                <p:cNvGrpSpPr/>
                <p:nvPr/>
              </p:nvGrpSpPr>
              <p:grpSpPr>
                <a:xfrm>
                  <a:off x="1061814" y="524551"/>
                  <a:ext cx="1709875" cy="1693545"/>
                  <a:chOff x="0" y="0"/>
                  <a:chExt cx="1709874" cy="1693544"/>
                </a:xfrm>
              </p:grpSpPr>
              <p:sp>
                <p:nvSpPr>
                  <p:cNvPr id="29" name="Shape 5617"/>
                  <p:cNvSpPr/>
                  <p:nvPr/>
                </p:nvSpPr>
                <p:spPr>
                  <a:xfrm rot="18900000">
                    <a:off x="247612" y="248415"/>
                    <a:ext cx="1198320" cy="11967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9671"/>
                          <a:pt x="9642" y="0"/>
                          <a:pt x="21536" y="0"/>
                        </a:cubicBezTo>
                        <a:lnTo>
                          <a:pt x="21600" y="6832"/>
                        </a:lnTo>
                        <a:cubicBezTo>
                          <a:pt x="13499" y="6832"/>
                          <a:pt x="6932" y="13424"/>
                          <a:pt x="6932" y="21555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3765">
                      <a:defRPr sz="1200">
                        <a:solidFill>
                          <a:srgbClr val="F9F9F9"/>
                        </a:solidFill>
                      </a:defRPr>
                    </a:pPr>
                    <a:endParaRPr sz="180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Shape 5618"/>
                  <p:cNvSpPr/>
                  <p:nvPr/>
                </p:nvSpPr>
                <p:spPr>
                  <a:xfrm rot="18900000">
                    <a:off x="1063044" y="563275"/>
                    <a:ext cx="532638" cy="5436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10048"/>
                          <a:pt x="9278" y="536"/>
                          <a:pt x="21070" y="0"/>
                        </a:cubicBezTo>
                        <a:lnTo>
                          <a:pt x="21600" y="11128"/>
                        </a:lnTo>
                        <a:lnTo>
                          <a:pt x="21600" y="11128"/>
                        </a:lnTo>
                        <a:cubicBezTo>
                          <a:pt x="15900" y="11386"/>
                          <a:pt x="11415" y="15978"/>
                          <a:pt x="11415" y="21555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3765">
                      <a:defRPr sz="1200">
                        <a:solidFill>
                          <a:srgbClr val="F9F9F9"/>
                        </a:solidFill>
                      </a:defRPr>
                    </a:pPr>
                    <a:endParaRPr sz="1800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9" name="Shape 5621"/>
              <p:cNvSpPr/>
              <p:nvPr/>
            </p:nvSpPr>
            <p:spPr>
              <a:xfrm rot="18900000" flipH="1">
                <a:off x="1978604" y="323960"/>
                <a:ext cx="1565135" cy="15664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582"/>
                    </a:moveTo>
                    <a:cubicBezTo>
                      <a:pt x="0" y="9663"/>
                      <a:pt x="9671" y="0"/>
                      <a:pt x="21600" y="0"/>
                    </a:cubicBezTo>
                    <a:lnTo>
                      <a:pt x="21571" y="5299"/>
                    </a:lnTo>
                    <a:cubicBezTo>
                      <a:pt x="12561" y="5299"/>
                      <a:pt x="5257" y="12597"/>
                      <a:pt x="5257" y="21600"/>
                    </a:cubicBezTo>
                    <a:close/>
                  </a:path>
                </a:pathLst>
              </a:custGeom>
              <a:solidFill>
                <a:srgbClr val="BBBBB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3765">
                  <a:defRPr sz="1200">
                    <a:solidFill>
                      <a:srgbClr val="F9F9F9"/>
                    </a:solidFill>
                  </a:defRPr>
                </a:pPr>
                <a:endParaRPr sz="1800">
                  <a:cs typeface="+mn-ea"/>
                  <a:sym typeface="+mn-lt"/>
                </a:endParaRPr>
              </a:p>
            </p:txBody>
          </p:sp>
          <p:sp>
            <p:nvSpPr>
              <p:cNvPr id="10" name="Shape 5622"/>
              <p:cNvSpPr/>
              <p:nvPr/>
            </p:nvSpPr>
            <p:spPr>
              <a:xfrm rot="18900000" flipH="1">
                <a:off x="2329953" y="1186632"/>
                <a:ext cx="851647" cy="8393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0" y="9671"/>
                      <a:pt x="9671" y="0"/>
                      <a:pt x="21600" y="0"/>
                    </a:cubicBezTo>
                    <a:lnTo>
                      <a:pt x="21469" y="7646"/>
                    </a:lnTo>
                    <a:cubicBezTo>
                      <a:pt x="13726" y="7646"/>
                      <a:pt x="7449" y="13873"/>
                      <a:pt x="7449" y="21555"/>
                    </a:cubicBezTo>
                    <a:close/>
                  </a:path>
                </a:pathLst>
              </a:custGeom>
              <a:solidFill>
                <a:srgbClr val="BBBBB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3765">
                  <a:defRPr sz="1200">
                    <a:solidFill>
                      <a:srgbClr val="F9F9F9"/>
                    </a:solidFill>
                  </a:defRPr>
                </a:pPr>
                <a:endParaRPr sz="1800">
                  <a:cs typeface="+mn-ea"/>
                  <a:sym typeface="+mn-lt"/>
                </a:endParaRPr>
              </a:p>
            </p:txBody>
          </p:sp>
          <p:grpSp>
            <p:nvGrpSpPr>
              <p:cNvPr id="11" name="Group 5626"/>
              <p:cNvGrpSpPr/>
              <p:nvPr/>
            </p:nvGrpSpPr>
            <p:grpSpPr>
              <a:xfrm>
                <a:off x="594537" y="2215410"/>
                <a:ext cx="2199789" cy="284953"/>
                <a:chOff x="0" y="0"/>
                <a:chExt cx="2199787" cy="284951"/>
              </a:xfrm>
            </p:grpSpPr>
            <p:sp>
              <p:nvSpPr>
                <p:cNvPr id="24" name="Shape 5623"/>
                <p:cNvSpPr/>
                <p:nvPr/>
              </p:nvSpPr>
              <p:spPr>
                <a:xfrm>
                  <a:off x="0" y="7292"/>
                  <a:ext cx="825298" cy="27766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rmAutofit lnSpcReduction="10000"/>
                </a:bodyPr>
                <a:lstStyle>
                  <a:lvl1pPr algn="ctr" defTabSz="813435">
                    <a:defRPr sz="1870">
                      <a:solidFill>
                        <a:srgbClr val="F9F9F9"/>
                      </a:solidFill>
                    </a:defRPr>
                  </a:lvl1pPr>
                </a:lstStyle>
                <a:p>
                  <a:pPr>
                    <a:defRPr sz="2850">
                      <a:solidFill>
                        <a:srgbClr val="1A242E"/>
                      </a:solidFill>
                    </a:defRPr>
                  </a:pPr>
                  <a:r>
                    <a:rPr sz="1870">
                      <a:solidFill>
                        <a:srgbClr val="F9F9F9"/>
                      </a:solidFill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25" name="Shape 5624"/>
                <p:cNvSpPr/>
                <p:nvPr/>
              </p:nvSpPr>
              <p:spPr>
                <a:xfrm>
                  <a:off x="745364" y="3647"/>
                  <a:ext cx="825296" cy="27765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rmAutofit lnSpcReduction="10000"/>
                </a:bodyPr>
                <a:lstStyle>
                  <a:lvl1pPr algn="ctr" defTabSz="813435">
                    <a:defRPr sz="1870">
                      <a:solidFill>
                        <a:srgbClr val="F9F9F9"/>
                      </a:solidFill>
                    </a:defRPr>
                  </a:lvl1pPr>
                </a:lstStyle>
                <a:p>
                  <a:pPr>
                    <a:defRPr sz="2850">
                      <a:solidFill>
                        <a:srgbClr val="1A242E"/>
                      </a:solidFill>
                    </a:defRPr>
                  </a:pPr>
                  <a:r>
                    <a:rPr sz="1870">
                      <a:solidFill>
                        <a:srgbClr val="F9F9F9"/>
                      </a:solidFill>
                      <a:cs typeface="+mn-ea"/>
                      <a:sym typeface="+mn-lt"/>
                    </a:rPr>
                    <a:t>2</a:t>
                  </a:r>
                </a:p>
              </p:txBody>
            </p:sp>
            <p:sp>
              <p:nvSpPr>
                <p:cNvPr id="26" name="Shape 5625"/>
                <p:cNvSpPr/>
                <p:nvPr/>
              </p:nvSpPr>
              <p:spPr>
                <a:xfrm>
                  <a:off x="1374355" y="0"/>
                  <a:ext cx="825433" cy="27761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rmAutofit lnSpcReduction="10000"/>
                </a:bodyPr>
                <a:lstStyle>
                  <a:lvl1pPr algn="ctr" defTabSz="813435">
                    <a:defRPr sz="1870">
                      <a:solidFill>
                        <a:srgbClr val="F9F9F9"/>
                      </a:solidFill>
                    </a:defRPr>
                  </a:lvl1pPr>
                </a:lstStyle>
                <a:p>
                  <a:pPr>
                    <a:defRPr sz="2850">
                      <a:solidFill>
                        <a:srgbClr val="1A242E"/>
                      </a:solidFill>
                    </a:defRPr>
                  </a:pPr>
                  <a:r>
                    <a:rPr sz="1870">
                      <a:solidFill>
                        <a:srgbClr val="F9F9F9"/>
                      </a:solidFill>
                      <a:cs typeface="+mn-ea"/>
                      <a:sym typeface="+mn-lt"/>
                    </a:rPr>
                    <a:t>3</a:t>
                  </a:r>
                </a:p>
              </p:txBody>
            </p:sp>
          </p:grpSp>
          <p:grpSp>
            <p:nvGrpSpPr>
              <p:cNvPr id="12" name="Group 5629"/>
              <p:cNvGrpSpPr/>
              <p:nvPr/>
            </p:nvGrpSpPr>
            <p:grpSpPr>
              <a:xfrm>
                <a:off x="1631060" y="2188732"/>
                <a:ext cx="2216109" cy="2216109"/>
                <a:chOff x="0" y="0"/>
                <a:chExt cx="2216107" cy="2216107"/>
              </a:xfrm>
            </p:grpSpPr>
            <p:sp>
              <p:nvSpPr>
                <p:cNvPr id="22" name="Shape 5627"/>
                <p:cNvSpPr/>
                <p:nvPr/>
              </p:nvSpPr>
              <p:spPr>
                <a:xfrm rot="8100000" flipH="1">
                  <a:off x="324242" y="324841"/>
                  <a:ext cx="1567625" cy="156642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582"/>
                      </a:moveTo>
                      <a:cubicBezTo>
                        <a:pt x="0" y="9663"/>
                        <a:pt x="9655" y="0"/>
                        <a:pt x="21566" y="0"/>
                      </a:cubicBezTo>
                      <a:lnTo>
                        <a:pt x="21600" y="5031"/>
                      </a:lnTo>
                      <a:cubicBezTo>
                        <a:pt x="12456" y="5031"/>
                        <a:pt x="5043" y="12449"/>
                        <a:pt x="5043" y="21600"/>
                      </a:cubicBezTo>
                      <a:close/>
                    </a:path>
                  </a:pathLst>
                </a:custGeom>
                <a:solidFill>
                  <a:srgbClr val="BBBBB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3765">
                    <a:defRPr sz="1200">
                      <a:solidFill>
                        <a:srgbClr val="F9F9F9"/>
                      </a:solidFill>
                    </a:defRPr>
                  </a:pPr>
                  <a:endParaRPr sz="1800"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Shape 5628"/>
                <p:cNvSpPr/>
                <p:nvPr/>
              </p:nvSpPr>
              <p:spPr>
                <a:xfrm rot="8100000" flipH="1">
                  <a:off x="716099" y="175255"/>
                  <a:ext cx="824889" cy="8398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0" y="9816"/>
                        <a:pt x="9548" y="206"/>
                        <a:pt x="21461" y="0"/>
                      </a:cubicBezTo>
                      <a:lnTo>
                        <a:pt x="21600" y="7842"/>
                      </a:lnTo>
                      <a:lnTo>
                        <a:pt x="21600" y="7842"/>
                      </a:lnTo>
                      <a:cubicBezTo>
                        <a:pt x="14068" y="7973"/>
                        <a:pt x="8031" y="14074"/>
                        <a:pt x="8031" y="21555"/>
                      </a:cubicBezTo>
                      <a:close/>
                    </a:path>
                  </a:pathLst>
                </a:custGeom>
                <a:solidFill>
                  <a:srgbClr val="BBBBB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3765">
                    <a:defRPr sz="1200">
                      <a:solidFill>
                        <a:srgbClr val="F9F9F9"/>
                      </a:solidFill>
                    </a:defRPr>
                  </a:pPr>
                  <a:endParaRPr sz="180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3" name="Group 5634"/>
              <p:cNvGrpSpPr/>
              <p:nvPr/>
            </p:nvGrpSpPr>
            <p:grpSpPr>
              <a:xfrm>
                <a:off x="2738206" y="812265"/>
                <a:ext cx="2762117" cy="2762116"/>
                <a:chOff x="0" y="0"/>
                <a:chExt cx="2762115" cy="2762115"/>
              </a:xfrm>
            </p:grpSpPr>
            <p:sp>
              <p:nvSpPr>
                <p:cNvPr id="18" name="Shape 5630"/>
                <p:cNvSpPr/>
                <p:nvPr/>
              </p:nvSpPr>
              <p:spPr>
                <a:xfrm rot="8100000">
                  <a:off x="406822" y="402182"/>
                  <a:ext cx="1948472" cy="19577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490"/>
                      </a:moveTo>
                      <a:cubicBezTo>
                        <a:pt x="0" y="9622"/>
                        <a:pt x="9671" y="0"/>
                        <a:pt x="21600" y="0"/>
                      </a:cubicBezTo>
                      <a:lnTo>
                        <a:pt x="21519" y="4387"/>
                      </a:lnTo>
                      <a:cubicBezTo>
                        <a:pt x="11963" y="4387"/>
                        <a:pt x="4216" y="12093"/>
                        <a:pt x="4216" y="2160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3765">
                    <a:defRPr sz="1200">
                      <a:solidFill>
                        <a:srgbClr val="F9F9F9"/>
                      </a:solidFill>
                    </a:defRPr>
                  </a:pPr>
                  <a:endParaRPr sz="1800">
                    <a:cs typeface="+mn-ea"/>
                    <a:sym typeface="+mn-lt"/>
                  </a:endParaRPr>
                </a:p>
              </p:txBody>
            </p:sp>
            <p:grpSp>
              <p:nvGrpSpPr>
                <p:cNvPr id="19" name="Group 5633"/>
                <p:cNvGrpSpPr/>
                <p:nvPr/>
              </p:nvGrpSpPr>
              <p:grpSpPr>
                <a:xfrm>
                  <a:off x="9908" y="546323"/>
                  <a:ext cx="1667233" cy="1665050"/>
                  <a:chOff x="0" y="0"/>
                  <a:chExt cx="1667232" cy="1665049"/>
                </a:xfrm>
              </p:grpSpPr>
              <p:sp>
                <p:nvSpPr>
                  <p:cNvPr id="20" name="Shape 5631"/>
                  <p:cNvSpPr/>
                  <p:nvPr/>
                </p:nvSpPr>
                <p:spPr>
                  <a:xfrm rot="8100000">
                    <a:off x="250663" y="239200"/>
                    <a:ext cx="1168088" cy="118665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9868"/>
                          <a:pt x="9522" y="279"/>
                          <a:pt x="21450" y="0"/>
                        </a:cubicBezTo>
                        <a:lnTo>
                          <a:pt x="21600" y="6132"/>
                        </a:lnTo>
                        <a:lnTo>
                          <a:pt x="21600" y="6132"/>
                        </a:lnTo>
                        <a:cubicBezTo>
                          <a:pt x="13079" y="6332"/>
                          <a:pt x="6277" y="13178"/>
                          <a:pt x="6277" y="21555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3765">
                      <a:defRPr sz="1200">
                        <a:solidFill>
                          <a:srgbClr val="F9F9F9"/>
                        </a:solidFill>
                      </a:defRPr>
                    </a:pPr>
                    <a:endParaRPr sz="180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1" name="Shape 5632"/>
                  <p:cNvSpPr/>
                  <p:nvPr/>
                </p:nvSpPr>
                <p:spPr>
                  <a:xfrm rot="8100000">
                    <a:off x="108533" y="550619"/>
                    <a:ext cx="572474" cy="5441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9824"/>
                          <a:pt x="9519" y="217"/>
                          <a:pt x="21403" y="0"/>
                        </a:cubicBezTo>
                        <a:lnTo>
                          <a:pt x="21600" y="10511"/>
                        </a:lnTo>
                        <a:lnTo>
                          <a:pt x="21600" y="10511"/>
                        </a:lnTo>
                        <a:cubicBezTo>
                          <a:pt x="15182" y="10616"/>
                          <a:pt x="10038" y="15529"/>
                          <a:pt x="10038" y="21552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3765">
                      <a:defRPr sz="1200">
                        <a:solidFill>
                          <a:srgbClr val="F9F9F9"/>
                        </a:solidFill>
                      </a:defRPr>
                    </a:pPr>
                    <a:endParaRPr sz="1800"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14" name="Group 5638"/>
              <p:cNvGrpSpPr/>
              <p:nvPr/>
            </p:nvGrpSpPr>
            <p:grpSpPr>
              <a:xfrm>
                <a:off x="2741662" y="2214023"/>
                <a:ext cx="2154920" cy="290002"/>
                <a:chOff x="0" y="0"/>
                <a:chExt cx="2154919" cy="290000"/>
              </a:xfrm>
            </p:grpSpPr>
            <p:sp>
              <p:nvSpPr>
                <p:cNvPr id="15" name="Shape 5635"/>
                <p:cNvSpPr/>
                <p:nvPr/>
              </p:nvSpPr>
              <p:spPr>
                <a:xfrm>
                  <a:off x="1329623" y="8677"/>
                  <a:ext cx="825297" cy="27765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rmAutofit lnSpcReduction="10000"/>
                </a:bodyPr>
                <a:lstStyle>
                  <a:lvl1pPr algn="ctr" defTabSz="813435">
                    <a:defRPr sz="1870">
                      <a:solidFill>
                        <a:srgbClr val="F9F9F9"/>
                      </a:solidFill>
                    </a:defRPr>
                  </a:lvl1pPr>
                </a:lstStyle>
                <a:p>
                  <a:pPr>
                    <a:defRPr sz="2850">
                      <a:solidFill>
                        <a:srgbClr val="1A242E"/>
                      </a:solidFill>
                    </a:defRPr>
                  </a:pPr>
                  <a:r>
                    <a:rPr sz="1870">
                      <a:solidFill>
                        <a:srgbClr val="F9F9F9"/>
                      </a:solidFill>
                      <a:cs typeface="+mn-ea"/>
                      <a:sym typeface="+mn-lt"/>
                    </a:rPr>
                    <a:t>6</a:t>
                  </a:r>
                </a:p>
              </p:txBody>
            </p:sp>
            <p:sp>
              <p:nvSpPr>
                <p:cNvPr id="16" name="Shape 5636"/>
                <p:cNvSpPr/>
                <p:nvPr/>
              </p:nvSpPr>
              <p:spPr>
                <a:xfrm>
                  <a:off x="587907" y="0"/>
                  <a:ext cx="825297" cy="27765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rmAutofit lnSpcReduction="10000"/>
                </a:bodyPr>
                <a:lstStyle>
                  <a:lvl1pPr algn="ctr" defTabSz="813435">
                    <a:defRPr sz="1870">
                      <a:solidFill>
                        <a:srgbClr val="F9F9F9"/>
                      </a:solidFill>
                    </a:defRPr>
                  </a:lvl1pPr>
                </a:lstStyle>
                <a:p>
                  <a:pPr>
                    <a:defRPr sz="2850">
                      <a:solidFill>
                        <a:srgbClr val="1A242E"/>
                      </a:solidFill>
                    </a:defRPr>
                  </a:pPr>
                  <a:r>
                    <a:rPr sz="1870">
                      <a:solidFill>
                        <a:srgbClr val="F9F9F9"/>
                      </a:solidFill>
                      <a:cs typeface="+mn-ea"/>
                      <a:sym typeface="+mn-lt"/>
                    </a:rPr>
                    <a:t>5</a:t>
                  </a:r>
                </a:p>
              </p:txBody>
            </p:sp>
            <p:sp>
              <p:nvSpPr>
                <p:cNvPr id="17" name="Shape 5637"/>
                <p:cNvSpPr/>
                <p:nvPr/>
              </p:nvSpPr>
              <p:spPr>
                <a:xfrm>
                  <a:off x="0" y="12389"/>
                  <a:ext cx="825434" cy="27761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rmAutofit lnSpcReduction="10000"/>
                </a:bodyPr>
                <a:lstStyle>
                  <a:lvl1pPr algn="ctr" defTabSz="813435">
                    <a:defRPr sz="1870">
                      <a:solidFill>
                        <a:srgbClr val="F9F9F9"/>
                      </a:solidFill>
                    </a:defRPr>
                  </a:lvl1pPr>
                </a:lstStyle>
                <a:p>
                  <a:pPr>
                    <a:defRPr sz="2850">
                      <a:solidFill>
                        <a:srgbClr val="1A242E"/>
                      </a:solidFill>
                    </a:defRPr>
                  </a:pPr>
                  <a:r>
                    <a:rPr sz="1870">
                      <a:solidFill>
                        <a:srgbClr val="F9F9F9"/>
                      </a:solidFill>
                      <a:cs typeface="+mn-ea"/>
                      <a:sym typeface="+mn-lt"/>
                    </a:rPr>
                    <a:t>4</a:t>
                  </a:r>
                </a:p>
              </p:txBody>
            </p:sp>
          </p:grpSp>
        </p:grpSp>
        <p:sp>
          <p:nvSpPr>
            <p:cNvPr id="4" name="Shape 5640"/>
            <p:cNvSpPr/>
            <p:nvPr/>
          </p:nvSpPr>
          <p:spPr>
            <a:xfrm>
              <a:off x="2347431" y="2727187"/>
              <a:ext cx="813803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000">
                  <a:solidFill>
                    <a:srgbClr val="F9F9F9"/>
                  </a:solidFill>
                </a:defRPr>
              </a:lvl1pPr>
            </a:lstStyle>
            <a:p>
              <a:pPr>
                <a:defRPr sz="1800">
                  <a:solidFill>
                    <a:srgbClr val="1A242E"/>
                  </a:solidFill>
                </a:defRPr>
              </a:pPr>
              <a:r>
                <a:rPr sz="1000">
                  <a:solidFill>
                    <a:srgbClr val="F9F9F9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5" name="Shape 5641"/>
            <p:cNvSpPr/>
            <p:nvPr/>
          </p:nvSpPr>
          <p:spPr>
            <a:xfrm>
              <a:off x="2330876" y="3430341"/>
              <a:ext cx="813803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000">
                  <a:solidFill>
                    <a:srgbClr val="F9F9F9"/>
                  </a:solidFill>
                </a:defRPr>
              </a:lvl1pPr>
            </a:lstStyle>
            <a:p>
              <a:pPr>
                <a:defRPr sz="1800">
                  <a:solidFill>
                    <a:srgbClr val="1A242E"/>
                  </a:solidFill>
                </a:defRPr>
              </a:pPr>
              <a:r>
                <a:rPr sz="1000">
                  <a:solidFill>
                    <a:srgbClr val="F9F9F9"/>
                  </a:solidFill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6" name="Shape 5642"/>
            <p:cNvSpPr/>
            <p:nvPr/>
          </p:nvSpPr>
          <p:spPr>
            <a:xfrm>
              <a:off x="2354725" y="1416461"/>
              <a:ext cx="813803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000">
                  <a:solidFill>
                    <a:srgbClr val="F9F9F9"/>
                  </a:solidFill>
                </a:defRPr>
              </a:lvl1pPr>
            </a:lstStyle>
            <a:p>
              <a:pPr>
                <a:defRPr sz="1800">
                  <a:solidFill>
                    <a:srgbClr val="1A242E"/>
                  </a:solidFill>
                </a:defRPr>
              </a:pPr>
              <a:r>
                <a:rPr sz="1000">
                  <a:solidFill>
                    <a:srgbClr val="F9F9F9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7" name="Shape 5643"/>
            <p:cNvSpPr/>
            <p:nvPr/>
          </p:nvSpPr>
          <p:spPr>
            <a:xfrm>
              <a:off x="2330875" y="728687"/>
              <a:ext cx="813803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000">
                  <a:solidFill>
                    <a:srgbClr val="F9F9F9"/>
                  </a:solidFill>
                </a:defRPr>
              </a:lvl1pPr>
            </a:lstStyle>
            <a:p>
              <a:pPr>
                <a:defRPr sz="1800">
                  <a:solidFill>
                    <a:srgbClr val="1A242E"/>
                  </a:solidFill>
                </a:defRPr>
              </a:pPr>
              <a:r>
                <a:rPr sz="1000">
                  <a:solidFill>
                    <a:srgbClr val="F9F9F9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sp>
        <p:nvSpPr>
          <p:cNvPr id="31" name="TextBox 17"/>
          <p:cNvSpPr txBox="1"/>
          <p:nvPr/>
        </p:nvSpPr>
        <p:spPr>
          <a:xfrm>
            <a:off x="1748448" y="2586590"/>
            <a:ext cx="2037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制定服装、标识牌、工作帽等识别标准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2" name="TextBox 17"/>
          <p:cNvSpPr txBox="1"/>
          <p:nvPr/>
        </p:nvSpPr>
        <p:spPr>
          <a:xfrm>
            <a:off x="1773693" y="3925568"/>
            <a:ext cx="20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制定公司有关规则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规定并贯彻实施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3" name="TextBox 17"/>
          <p:cNvSpPr txBox="1"/>
          <p:nvPr/>
        </p:nvSpPr>
        <p:spPr>
          <a:xfrm>
            <a:off x="1969499" y="524784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制定礼仪守则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4" name="TextBox 17"/>
          <p:cNvSpPr txBox="1"/>
          <p:nvPr/>
        </p:nvSpPr>
        <p:spPr>
          <a:xfrm>
            <a:off x="8873888" y="272508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遵守规章制度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5" name="TextBox 17"/>
          <p:cNvSpPr txBox="1"/>
          <p:nvPr/>
        </p:nvSpPr>
        <p:spPr>
          <a:xfrm>
            <a:off x="8643055" y="403045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推动各种激励活动</a:t>
            </a:r>
          </a:p>
        </p:txBody>
      </p:sp>
      <p:sp>
        <p:nvSpPr>
          <p:cNvPr id="36" name="TextBox 17"/>
          <p:cNvSpPr txBox="1"/>
          <p:nvPr/>
        </p:nvSpPr>
        <p:spPr>
          <a:xfrm>
            <a:off x="9104719" y="532589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教育训练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7" name="矩形: 圆角 7"/>
          <p:cNvSpPr/>
          <p:nvPr/>
        </p:nvSpPr>
        <p:spPr>
          <a:xfrm>
            <a:off x="4300067" y="1488734"/>
            <a:ext cx="3573201" cy="5445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2E7891"/>
              </a:solidFill>
              <a:effectLst/>
              <a:uLnTx/>
              <a:uFillTx/>
              <a:latin typeface="方正尚酷简体" panose="03000509000000000000" pitchFamily="65" charset="-122"/>
              <a:ea typeface="方正尚酷简体" panose="03000509000000000000" pitchFamily="65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207056" y="1401042"/>
            <a:ext cx="3801801" cy="643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教养的推行要点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dvAuto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601862" y="3094707"/>
            <a:ext cx="5169060" cy="1331272"/>
            <a:chOff x="754220" y="3626842"/>
            <a:chExt cx="5169060" cy="1331272"/>
          </a:xfrm>
        </p:grpSpPr>
        <p:sp>
          <p:nvSpPr>
            <p:cNvPr id="8" name="文本框 7"/>
            <p:cNvSpPr txBox="1"/>
            <p:nvPr/>
          </p:nvSpPr>
          <p:spPr>
            <a:xfrm>
              <a:off x="754220" y="3626842"/>
              <a:ext cx="5016702" cy="7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点击输入您的文字内容，点击输入您的文字内容，点击输入您的文字。</a:t>
              </a:r>
              <a:endParaRPr lang="en-US" altLang="zh-CN" sz="14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4220" y="4588782"/>
              <a:ext cx="5169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</a:t>
              </a:r>
            </a:p>
          </p:txBody>
        </p:sp>
      </p:grpSp>
      <p:sp>
        <p:nvSpPr>
          <p:cNvPr id="11" name="直角三角形 10"/>
          <p:cNvSpPr/>
          <p:nvPr/>
        </p:nvSpPr>
        <p:spPr>
          <a:xfrm>
            <a:off x="650528" y="2183215"/>
            <a:ext cx="444444" cy="44444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200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18215" y="5138501"/>
            <a:ext cx="5059572" cy="1794303"/>
            <a:chOff x="4058919" y="4934540"/>
            <a:chExt cx="5059572" cy="1794303"/>
          </a:xfrm>
        </p:grpSpPr>
        <p:sp>
          <p:nvSpPr>
            <p:cNvPr id="13" name="直角三角形 12"/>
            <p:cNvSpPr/>
            <p:nvPr/>
          </p:nvSpPr>
          <p:spPr>
            <a:xfrm rot="20520000">
              <a:off x="5079999" y="5346236"/>
              <a:ext cx="694003" cy="318770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20280000">
              <a:off x="4058919" y="5943796"/>
              <a:ext cx="335280" cy="1922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5" name="直角三角形 14"/>
            <p:cNvSpPr/>
            <p:nvPr/>
          </p:nvSpPr>
          <p:spPr>
            <a:xfrm rot="1440000">
              <a:off x="5953759" y="4934540"/>
              <a:ext cx="121920" cy="370443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直角三角形 15"/>
            <p:cNvSpPr/>
            <p:nvPr/>
          </p:nvSpPr>
          <p:spPr>
            <a:xfrm>
              <a:off x="6207759" y="5803118"/>
              <a:ext cx="192824" cy="300975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7" name="直角三角形 16"/>
            <p:cNvSpPr/>
            <p:nvPr/>
          </p:nvSpPr>
          <p:spPr>
            <a:xfrm>
              <a:off x="5786119" y="6377339"/>
              <a:ext cx="240717" cy="18159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8" name="直角三角形 17"/>
            <p:cNvSpPr/>
            <p:nvPr/>
          </p:nvSpPr>
          <p:spPr>
            <a:xfrm rot="18480000">
              <a:off x="7270799" y="6153516"/>
              <a:ext cx="416560" cy="28408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9" name="直角三角形 18"/>
            <p:cNvSpPr/>
            <p:nvPr/>
          </p:nvSpPr>
          <p:spPr>
            <a:xfrm rot="1740000">
              <a:off x="6764358" y="6552623"/>
              <a:ext cx="327601" cy="12866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0" name="直角三角形 19"/>
            <p:cNvSpPr/>
            <p:nvPr/>
          </p:nvSpPr>
          <p:spPr>
            <a:xfrm rot="1680000">
              <a:off x="4790439" y="6307995"/>
              <a:ext cx="579120" cy="238448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1" name="直角三角形 20"/>
            <p:cNvSpPr/>
            <p:nvPr/>
          </p:nvSpPr>
          <p:spPr>
            <a:xfrm rot="20940000">
              <a:off x="8331199" y="6268565"/>
              <a:ext cx="152616" cy="20204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2" name="直角三角形 21"/>
            <p:cNvSpPr/>
            <p:nvPr/>
          </p:nvSpPr>
          <p:spPr>
            <a:xfrm rot="1800000">
              <a:off x="8667349" y="6523620"/>
              <a:ext cx="451142" cy="205223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696834" y="2108802"/>
            <a:ext cx="26019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00" b="1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安     全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1185" y="1003253"/>
            <a:ext cx="6893935" cy="4887433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8252069" y="1384182"/>
            <a:ext cx="2238113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5000" b="1" spc="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6</a:t>
            </a:r>
            <a:endParaRPr lang="zh-CN" altLang="en-US" sz="25000" b="1" spc="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5818"/>
          <p:cNvSpPr/>
          <p:nvPr/>
        </p:nvSpPr>
        <p:spPr>
          <a:xfrm>
            <a:off x="5539260" y="1928171"/>
            <a:ext cx="4674721" cy="4132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7" h="21374" extrusionOk="0">
                <a:moveTo>
                  <a:pt x="20295" y="11148"/>
                </a:moveTo>
                <a:cubicBezTo>
                  <a:pt x="21144" y="10137"/>
                  <a:pt x="21382" y="8445"/>
                  <a:pt x="20788" y="6870"/>
                </a:cubicBezTo>
                <a:cubicBezTo>
                  <a:pt x="20261" y="5432"/>
                  <a:pt x="19209" y="4498"/>
                  <a:pt x="18105" y="4323"/>
                </a:cubicBezTo>
                <a:cubicBezTo>
                  <a:pt x="18326" y="2574"/>
                  <a:pt x="16661" y="727"/>
                  <a:pt x="14284" y="163"/>
                </a:cubicBezTo>
                <a:cubicBezTo>
                  <a:pt x="12654" y="-226"/>
                  <a:pt x="11092" y="105"/>
                  <a:pt x="10175" y="921"/>
                </a:cubicBezTo>
                <a:cubicBezTo>
                  <a:pt x="9495" y="493"/>
                  <a:pt x="8680" y="377"/>
                  <a:pt x="7899" y="668"/>
                </a:cubicBezTo>
                <a:cubicBezTo>
                  <a:pt x="7271" y="902"/>
                  <a:pt x="6744" y="1368"/>
                  <a:pt x="6405" y="1932"/>
                </a:cubicBezTo>
                <a:cubicBezTo>
                  <a:pt x="5420" y="1699"/>
                  <a:pt x="4265" y="2029"/>
                  <a:pt x="3297" y="2904"/>
                </a:cubicBezTo>
                <a:cubicBezTo>
                  <a:pt x="2380" y="3721"/>
                  <a:pt x="1854" y="4848"/>
                  <a:pt x="1769" y="5937"/>
                </a:cubicBezTo>
                <a:cubicBezTo>
                  <a:pt x="852" y="6209"/>
                  <a:pt x="139" y="7065"/>
                  <a:pt x="20" y="8192"/>
                </a:cubicBezTo>
                <a:cubicBezTo>
                  <a:pt x="-65" y="8912"/>
                  <a:pt x="122" y="9612"/>
                  <a:pt x="495" y="10156"/>
                </a:cubicBezTo>
                <a:cubicBezTo>
                  <a:pt x="258" y="11011"/>
                  <a:pt x="275" y="11925"/>
                  <a:pt x="580" y="12800"/>
                </a:cubicBezTo>
                <a:cubicBezTo>
                  <a:pt x="1327" y="14803"/>
                  <a:pt x="3467" y="15678"/>
                  <a:pt x="5352" y="14764"/>
                </a:cubicBezTo>
                <a:cubicBezTo>
                  <a:pt x="5488" y="14686"/>
                  <a:pt x="5641" y="14608"/>
                  <a:pt x="5777" y="14530"/>
                </a:cubicBezTo>
                <a:cubicBezTo>
                  <a:pt x="5810" y="14608"/>
                  <a:pt x="5827" y="14705"/>
                  <a:pt x="5861" y="14803"/>
                </a:cubicBezTo>
                <a:cubicBezTo>
                  <a:pt x="6609" y="16805"/>
                  <a:pt x="8748" y="17680"/>
                  <a:pt x="10633" y="16766"/>
                </a:cubicBezTo>
                <a:cubicBezTo>
                  <a:pt x="10684" y="16747"/>
                  <a:pt x="10752" y="16708"/>
                  <a:pt x="10820" y="16669"/>
                </a:cubicBezTo>
                <a:cubicBezTo>
                  <a:pt x="11329" y="17311"/>
                  <a:pt x="12178" y="17583"/>
                  <a:pt x="12977" y="17291"/>
                </a:cubicBezTo>
                <a:cubicBezTo>
                  <a:pt x="13078" y="17661"/>
                  <a:pt x="13197" y="18011"/>
                  <a:pt x="13350" y="18341"/>
                </a:cubicBezTo>
                <a:cubicBezTo>
                  <a:pt x="14148" y="20071"/>
                  <a:pt x="15524" y="21160"/>
                  <a:pt x="16916" y="21374"/>
                </a:cubicBezTo>
                <a:cubicBezTo>
                  <a:pt x="17544" y="20713"/>
                  <a:pt x="17544" y="20713"/>
                  <a:pt x="17544" y="20713"/>
                </a:cubicBezTo>
                <a:cubicBezTo>
                  <a:pt x="17544" y="20713"/>
                  <a:pt x="17527" y="20694"/>
                  <a:pt x="17527" y="20694"/>
                </a:cubicBezTo>
                <a:cubicBezTo>
                  <a:pt x="16254" y="20246"/>
                  <a:pt x="15320" y="18885"/>
                  <a:pt x="15320" y="17291"/>
                </a:cubicBezTo>
                <a:cubicBezTo>
                  <a:pt x="15320" y="17233"/>
                  <a:pt x="15320" y="17194"/>
                  <a:pt x="15337" y="17136"/>
                </a:cubicBezTo>
                <a:cubicBezTo>
                  <a:pt x="16305" y="17797"/>
                  <a:pt x="17561" y="17913"/>
                  <a:pt x="18716" y="17350"/>
                </a:cubicBezTo>
                <a:cubicBezTo>
                  <a:pt x="20601" y="16436"/>
                  <a:pt x="21535" y="14064"/>
                  <a:pt x="20788" y="12061"/>
                </a:cubicBezTo>
                <a:cubicBezTo>
                  <a:pt x="20652" y="11711"/>
                  <a:pt x="20499" y="11420"/>
                  <a:pt x="20295" y="1114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 dirty="0">
              <a:cs typeface="+mn-ea"/>
              <a:sym typeface="+mn-lt"/>
            </a:endParaRPr>
          </a:p>
        </p:txBody>
      </p:sp>
      <p:sp>
        <p:nvSpPr>
          <p:cNvPr id="40" name="Shape 5819"/>
          <p:cNvSpPr/>
          <p:nvPr/>
        </p:nvSpPr>
        <p:spPr>
          <a:xfrm>
            <a:off x="6475857" y="3429000"/>
            <a:ext cx="3725382" cy="2632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6" h="20749" extrusionOk="0">
                <a:moveTo>
                  <a:pt x="18081" y="14616"/>
                </a:moveTo>
                <a:cubicBezTo>
                  <a:pt x="20434" y="13223"/>
                  <a:pt x="21600" y="9608"/>
                  <a:pt x="20667" y="6556"/>
                </a:cubicBezTo>
                <a:cubicBezTo>
                  <a:pt x="20498" y="6023"/>
                  <a:pt x="20307" y="5579"/>
                  <a:pt x="20053" y="5164"/>
                </a:cubicBezTo>
                <a:cubicBezTo>
                  <a:pt x="20540" y="4423"/>
                  <a:pt x="20879" y="3475"/>
                  <a:pt x="21006" y="2408"/>
                </a:cubicBezTo>
                <a:cubicBezTo>
                  <a:pt x="18039" y="-703"/>
                  <a:pt x="14266" y="-851"/>
                  <a:pt x="12294" y="2260"/>
                </a:cubicBezTo>
                <a:cubicBezTo>
                  <a:pt x="11510" y="3505"/>
                  <a:pt x="11107" y="5075"/>
                  <a:pt x="11107" y="6793"/>
                </a:cubicBezTo>
                <a:cubicBezTo>
                  <a:pt x="10980" y="6734"/>
                  <a:pt x="10832" y="6705"/>
                  <a:pt x="10705" y="6645"/>
                </a:cubicBezTo>
                <a:cubicBezTo>
                  <a:pt x="6232" y="5134"/>
                  <a:pt x="1908" y="7149"/>
                  <a:pt x="0" y="11179"/>
                </a:cubicBezTo>
                <a:cubicBezTo>
                  <a:pt x="466" y="11119"/>
                  <a:pt x="933" y="10942"/>
                  <a:pt x="1399" y="10675"/>
                </a:cubicBezTo>
                <a:cubicBezTo>
                  <a:pt x="1569" y="10556"/>
                  <a:pt x="1759" y="10438"/>
                  <a:pt x="1929" y="10319"/>
                </a:cubicBezTo>
                <a:cubicBezTo>
                  <a:pt x="1971" y="10438"/>
                  <a:pt x="1993" y="10586"/>
                  <a:pt x="2035" y="10734"/>
                </a:cubicBezTo>
                <a:cubicBezTo>
                  <a:pt x="2968" y="13786"/>
                  <a:pt x="5638" y="15119"/>
                  <a:pt x="7991" y="13727"/>
                </a:cubicBezTo>
                <a:cubicBezTo>
                  <a:pt x="8055" y="13697"/>
                  <a:pt x="8140" y="13638"/>
                  <a:pt x="8225" y="13579"/>
                </a:cubicBezTo>
                <a:cubicBezTo>
                  <a:pt x="8860" y="14556"/>
                  <a:pt x="9920" y="14971"/>
                  <a:pt x="10917" y="14527"/>
                </a:cubicBezTo>
                <a:cubicBezTo>
                  <a:pt x="11044" y="15090"/>
                  <a:pt x="11192" y="15623"/>
                  <a:pt x="11383" y="16127"/>
                </a:cubicBezTo>
                <a:cubicBezTo>
                  <a:pt x="12379" y="18764"/>
                  <a:pt x="14096" y="20423"/>
                  <a:pt x="15834" y="20749"/>
                </a:cubicBezTo>
                <a:cubicBezTo>
                  <a:pt x="16619" y="19742"/>
                  <a:pt x="16619" y="19742"/>
                  <a:pt x="16619" y="19742"/>
                </a:cubicBezTo>
                <a:cubicBezTo>
                  <a:pt x="16619" y="19742"/>
                  <a:pt x="16597" y="19712"/>
                  <a:pt x="16597" y="19712"/>
                </a:cubicBezTo>
                <a:cubicBezTo>
                  <a:pt x="15008" y="19030"/>
                  <a:pt x="13842" y="16956"/>
                  <a:pt x="13842" y="14527"/>
                </a:cubicBezTo>
                <a:cubicBezTo>
                  <a:pt x="13842" y="14438"/>
                  <a:pt x="13842" y="14379"/>
                  <a:pt x="13863" y="14290"/>
                </a:cubicBezTo>
                <a:cubicBezTo>
                  <a:pt x="15071" y="15297"/>
                  <a:pt x="16640" y="15475"/>
                  <a:pt x="18081" y="14616"/>
                </a:cubicBezTo>
                <a:close/>
              </a:path>
            </a:pathLst>
          </a:custGeom>
          <a:solidFill>
            <a:schemeClr val="accent4"/>
          </a:solidFill>
          <a:ln w="87313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>
              <a:cs typeface="+mn-ea"/>
              <a:sym typeface="+mn-lt"/>
            </a:endParaRPr>
          </a:p>
        </p:txBody>
      </p:sp>
      <p:sp>
        <p:nvSpPr>
          <p:cNvPr id="41" name="Shape 5820"/>
          <p:cNvSpPr/>
          <p:nvPr/>
        </p:nvSpPr>
        <p:spPr>
          <a:xfrm>
            <a:off x="7547900" y="1928174"/>
            <a:ext cx="2666576" cy="2878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49" h="21146" extrusionOk="0">
                <a:moveTo>
                  <a:pt x="19793" y="17136"/>
                </a:moveTo>
                <a:cubicBezTo>
                  <a:pt x="19564" y="16639"/>
                  <a:pt x="19305" y="16224"/>
                  <a:pt x="18961" y="15838"/>
                </a:cubicBezTo>
                <a:cubicBezTo>
                  <a:pt x="20395" y="14401"/>
                  <a:pt x="20797" y="11998"/>
                  <a:pt x="19793" y="9761"/>
                </a:cubicBezTo>
                <a:cubicBezTo>
                  <a:pt x="18904" y="7717"/>
                  <a:pt x="17125" y="6391"/>
                  <a:pt x="15261" y="6142"/>
                </a:cubicBezTo>
                <a:cubicBezTo>
                  <a:pt x="15634" y="3656"/>
                  <a:pt x="12822" y="1032"/>
                  <a:pt x="8807" y="231"/>
                </a:cubicBezTo>
                <a:cubicBezTo>
                  <a:pt x="6053" y="-321"/>
                  <a:pt x="3414" y="149"/>
                  <a:pt x="1865" y="1309"/>
                </a:cubicBezTo>
                <a:cubicBezTo>
                  <a:pt x="1807" y="1281"/>
                  <a:pt x="517" y="2745"/>
                  <a:pt x="230" y="3712"/>
                </a:cubicBezTo>
                <a:cubicBezTo>
                  <a:pt x="-803" y="7220"/>
                  <a:pt x="1750" y="10976"/>
                  <a:pt x="5881" y="12109"/>
                </a:cubicBezTo>
                <a:cubicBezTo>
                  <a:pt x="7143" y="12440"/>
                  <a:pt x="8405" y="12495"/>
                  <a:pt x="9581" y="12330"/>
                </a:cubicBezTo>
                <a:cubicBezTo>
                  <a:pt x="9352" y="13904"/>
                  <a:pt x="9753" y="15451"/>
                  <a:pt x="10843" y="16639"/>
                </a:cubicBezTo>
                <a:cubicBezTo>
                  <a:pt x="11474" y="17329"/>
                  <a:pt x="12306" y="17826"/>
                  <a:pt x="13224" y="18103"/>
                </a:cubicBezTo>
                <a:cubicBezTo>
                  <a:pt x="12995" y="19843"/>
                  <a:pt x="14228" y="21058"/>
                  <a:pt x="16121" y="21141"/>
                </a:cubicBezTo>
                <a:cubicBezTo>
                  <a:pt x="19363" y="21279"/>
                  <a:pt x="20109" y="18710"/>
                  <a:pt x="20195" y="18710"/>
                </a:cubicBezTo>
                <a:cubicBezTo>
                  <a:pt x="20137" y="18158"/>
                  <a:pt x="20022" y="17633"/>
                  <a:pt x="19793" y="17136"/>
                </a:cubicBezTo>
                <a:close/>
              </a:path>
            </a:pathLst>
          </a:custGeom>
          <a:solidFill>
            <a:schemeClr val="accent3"/>
          </a:solidFill>
          <a:ln w="87313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>
              <a:cs typeface="+mn-ea"/>
              <a:sym typeface="+mn-lt"/>
            </a:endParaRPr>
          </a:p>
        </p:txBody>
      </p:sp>
      <p:sp>
        <p:nvSpPr>
          <p:cNvPr id="42" name="Shape 5821"/>
          <p:cNvSpPr/>
          <p:nvPr/>
        </p:nvSpPr>
        <p:spPr>
          <a:xfrm>
            <a:off x="5539256" y="3060756"/>
            <a:ext cx="1503936" cy="1791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1" h="20386" extrusionOk="0">
                <a:moveTo>
                  <a:pt x="19471" y="9196"/>
                </a:moveTo>
                <a:cubicBezTo>
                  <a:pt x="21401" y="7442"/>
                  <a:pt x="21349" y="4705"/>
                  <a:pt x="19314" y="2994"/>
                </a:cubicBezTo>
                <a:cubicBezTo>
                  <a:pt x="17540" y="1497"/>
                  <a:pt x="14879" y="1198"/>
                  <a:pt x="12792" y="2096"/>
                </a:cubicBezTo>
                <a:cubicBezTo>
                  <a:pt x="11227" y="813"/>
                  <a:pt x="9088" y="0"/>
                  <a:pt x="6688" y="0"/>
                </a:cubicBezTo>
                <a:cubicBezTo>
                  <a:pt x="6271" y="0"/>
                  <a:pt x="5436" y="128"/>
                  <a:pt x="5436" y="171"/>
                </a:cubicBezTo>
                <a:cubicBezTo>
                  <a:pt x="2618" y="770"/>
                  <a:pt x="427" y="2652"/>
                  <a:pt x="62" y="5133"/>
                </a:cubicBezTo>
                <a:cubicBezTo>
                  <a:pt x="-199" y="6715"/>
                  <a:pt x="375" y="8255"/>
                  <a:pt x="1523" y="9453"/>
                </a:cubicBezTo>
                <a:cubicBezTo>
                  <a:pt x="792" y="11335"/>
                  <a:pt x="844" y="13345"/>
                  <a:pt x="1784" y="15270"/>
                </a:cubicBezTo>
                <a:cubicBezTo>
                  <a:pt x="4079" y="19675"/>
                  <a:pt x="10653" y="21600"/>
                  <a:pt x="16444" y="19590"/>
                </a:cubicBezTo>
                <a:cubicBezTo>
                  <a:pt x="16862" y="19419"/>
                  <a:pt x="17331" y="19248"/>
                  <a:pt x="17749" y="19076"/>
                </a:cubicBezTo>
                <a:cubicBezTo>
                  <a:pt x="17749" y="19076"/>
                  <a:pt x="20879" y="16724"/>
                  <a:pt x="20566" y="13131"/>
                </a:cubicBezTo>
                <a:cubicBezTo>
                  <a:pt x="20462" y="11720"/>
                  <a:pt x="20201" y="10351"/>
                  <a:pt x="19471" y="9196"/>
                </a:cubicBezTo>
                <a:close/>
              </a:path>
            </a:pathLst>
          </a:custGeom>
          <a:solidFill>
            <a:schemeClr val="accent5"/>
          </a:solidFill>
          <a:ln w="87313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>
              <a:cs typeface="+mn-ea"/>
              <a:sym typeface="+mn-lt"/>
            </a:endParaRPr>
          </a:p>
        </p:txBody>
      </p:sp>
      <p:grpSp>
        <p:nvGrpSpPr>
          <p:cNvPr id="43" name="Group 5836"/>
          <p:cNvGrpSpPr/>
          <p:nvPr/>
        </p:nvGrpSpPr>
        <p:grpSpPr>
          <a:xfrm>
            <a:off x="6557605" y="1788652"/>
            <a:ext cx="277648" cy="276820"/>
            <a:chOff x="0" y="0"/>
            <a:chExt cx="277647" cy="276819"/>
          </a:xfrm>
        </p:grpSpPr>
        <p:sp>
          <p:nvSpPr>
            <p:cNvPr id="44" name="Shape 5834"/>
            <p:cNvSpPr/>
            <p:nvPr/>
          </p:nvSpPr>
          <p:spPr>
            <a:xfrm>
              <a:off x="33720" y="33306"/>
              <a:ext cx="199272" cy="199272"/>
            </a:xfrm>
            <a:prstGeom prst="ellipse">
              <a:avLst/>
            </a:prstGeom>
            <a:solidFill>
              <a:schemeClr val="accent2"/>
            </a:solidFill>
            <a:ln w="28575" cap="flat">
              <a:solidFill>
                <a:srgbClr val="F9F9F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9F9F9"/>
                  </a:solidFill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45" name="Shape 5835"/>
            <p:cNvSpPr/>
            <p:nvPr/>
          </p:nvSpPr>
          <p:spPr>
            <a:xfrm>
              <a:off x="0" y="-1"/>
              <a:ext cx="277648" cy="27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6" y="0"/>
                  </a:moveTo>
                  <a:cubicBezTo>
                    <a:pt x="4851" y="0"/>
                    <a:pt x="0" y="4840"/>
                    <a:pt x="0" y="10800"/>
                  </a:cubicBezTo>
                  <a:cubicBezTo>
                    <a:pt x="0" y="16760"/>
                    <a:pt x="4851" y="21600"/>
                    <a:pt x="10826" y="21600"/>
                  </a:cubicBezTo>
                  <a:cubicBezTo>
                    <a:pt x="16800" y="21600"/>
                    <a:pt x="21600" y="16760"/>
                    <a:pt x="21600" y="10800"/>
                  </a:cubicBezTo>
                  <a:cubicBezTo>
                    <a:pt x="21600" y="4840"/>
                    <a:pt x="16800" y="0"/>
                    <a:pt x="10826" y="0"/>
                  </a:cubicBezTo>
                  <a:close/>
                  <a:moveTo>
                    <a:pt x="10826" y="19664"/>
                  </a:moveTo>
                  <a:cubicBezTo>
                    <a:pt x="5923" y="19664"/>
                    <a:pt x="1940" y="15691"/>
                    <a:pt x="1940" y="10800"/>
                  </a:cubicBezTo>
                  <a:cubicBezTo>
                    <a:pt x="1940" y="5909"/>
                    <a:pt x="5923" y="1936"/>
                    <a:pt x="10826" y="1936"/>
                  </a:cubicBezTo>
                  <a:cubicBezTo>
                    <a:pt x="15728" y="1936"/>
                    <a:pt x="19711" y="5909"/>
                    <a:pt x="19711" y="10800"/>
                  </a:cubicBezTo>
                  <a:cubicBezTo>
                    <a:pt x="19711" y="15691"/>
                    <a:pt x="15728" y="19664"/>
                    <a:pt x="10826" y="19664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6" name="Group 5839"/>
          <p:cNvGrpSpPr/>
          <p:nvPr/>
        </p:nvGrpSpPr>
        <p:grpSpPr>
          <a:xfrm>
            <a:off x="9647645" y="2325943"/>
            <a:ext cx="277648" cy="276820"/>
            <a:chOff x="0" y="0"/>
            <a:chExt cx="277647" cy="276819"/>
          </a:xfrm>
        </p:grpSpPr>
        <p:sp>
          <p:nvSpPr>
            <p:cNvPr id="47" name="Shape 5837"/>
            <p:cNvSpPr/>
            <p:nvPr/>
          </p:nvSpPr>
          <p:spPr>
            <a:xfrm>
              <a:off x="33720" y="33306"/>
              <a:ext cx="199272" cy="199272"/>
            </a:xfrm>
            <a:prstGeom prst="ellipse">
              <a:avLst/>
            </a:prstGeom>
            <a:solidFill>
              <a:schemeClr val="accent3"/>
            </a:solidFill>
            <a:ln w="28575" cap="flat">
              <a:solidFill>
                <a:srgbClr val="F9F9F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9F9F9"/>
                  </a:solidFill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48" name="Shape 5838"/>
            <p:cNvSpPr/>
            <p:nvPr/>
          </p:nvSpPr>
          <p:spPr>
            <a:xfrm>
              <a:off x="0" y="-1"/>
              <a:ext cx="277648" cy="27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6" y="0"/>
                  </a:moveTo>
                  <a:cubicBezTo>
                    <a:pt x="4851" y="0"/>
                    <a:pt x="0" y="4840"/>
                    <a:pt x="0" y="10800"/>
                  </a:cubicBezTo>
                  <a:cubicBezTo>
                    <a:pt x="0" y="16760"/>
                    <a:pt x="4851" y="21600"/>
                    <a:pt x="10826" y="21600"/>
                  </a:cubicBezTo>
                  <a:cubicBezTo>
                    <a:pt x="16800" y="21600"/>
                    <a:pt x="21600" y="16760"/>
                    <a:pt x="21600" y="10800"/>
                  </a:cubicBezTo>
                  <a:cubicBezTo>
                    <a:pt x="21600" y="4840"/>
                    <a:pt x="16800" y="0"/>
                    <a:pt x="10826" y="0"/>
                  </a:cubicBezTo>
                  <a:close/>
                  <a:moveTo>
                    <a:pt x="10826" y="19664"/>
                  </a:moveTo>
                  <a:cubicBezTo>
                    <a:pt x="5923" y="19664"/>
                    <a:pt x="1940" y="15691"/>
                    <a:pt x="1940" y="10800"/>
                  </a:cubicBezTo>
                  <a:cubicBezTo>
                    <a:pt x="1940" y="5909"/>
                    <a:pt x="5923" y="1936"/>
                    <a:pt x="10826" y="1936"/>
                  </a:cubicBezTo>
                  <a:cubicBezTo>
                    <a:pt x="15728" y="1936"/>
                    <a:pt x="19711" y="5909"/>
                    <a:pt x="19711" y="10800"/>
                  </a:cubicBezTo>
                  <a:cubicBezTo>
                    <a:pt x="19711" y="15691"/>
                    <a:pt x="15728" y="19664"/>
                    <a:pt x="10826" y="19664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9" name="Group 5842"/>
          <p:cNvGrpSpPr/>
          <p:nvPr/>
        </p:nvGrpSpPr>
        <p:grpSpPr>
          <a:xfrm>
            <a:off x="9880636" y="5221332"/>
            <a:ext cx="277648" cy="276820"/>
            <a:chOff x="0" y="0"/>
            <a:chExt cx="277647" cy="276819"/>
          </a:xfrm>
        </p:grpSpPr>
        <p:sp>
          <p:nvSpPr>
            <p:cNvPr id="50" name="Shape 5840"/>
            <p:cNvSpPr/>
            <p:nvPr/>
          </p:nvSpPr>
          <p:spPr>
            <a:xfrm>
              <a:off x="33720" y="33306"/>
              <a:ext cx="199272" cy="199272"/>
            </a:xfrm>
            <a:prstGeom prst="ellipse">
              <a:avLst/>
            </a:prstGeom>
            <a:solidFill>
              <a:schemeClr val="accent4"/>
            </a:solidFill>
            <a:ln w="28575" cap="flat">
              <a:solidFill>
                <a:srgbClr val="F9F9F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9F9F9"/>
                  </a:solidFill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51" name="Shape 5841"/>
            <p:cNvSpPr/>
            <p:nvPr/>
          </p:nvSpPr>
          <p:spPr>
            <a:xfrm>
              <a:off x="0" y="-1"/>
              <a:ext cx="277648" cy="27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6" y="0"/>
                  </a:moveTo>
                  <a:cubicBezTo>
                    <a:pt x="4851" y="0"/>
                    <a:pt x="0" y="4840"/>
                    <a:pt x="0" y="10800"/>
                  </a:cubicBezTo>
                  <a:cubicBezTo>
                    <a:pt x="0" y="16760"/>
                    <a:pt x="4851" y="21600"/>
                    <a:pt x="10826" y="21600"/>
                  </a:cubicBezTo>
                  <a:cubicBezTo>
                    <a:pt x="16800" y="21600"/>
                    <a:pt x="21600" y="16760"/>
                    <a:pt x="21600" y="10800"/>
                  </a:cubicBezTo>
                  <a:cubicBezTo>
                    <a:pt x="21600" y="4840"/>
                    <a:pt x="16800" y="0"/>
                    <a:pt x="10826" y="0"/>
                  </a:cubicBezTo>
                  <a:close/>
                  <a:moveTo>
                    <a:pt x="10826" y="19664"/>
                  </a:moveTo>
                  <a:cubicBezTo>
                    <a:pt x="5923" y="19664"/>
                    <a:pt x="1940" y="15691"/>
                    <a:pt x="1940" y="10800"/>
                  </a:cubicBezTo>
                  <a:cubicBezTo>
                    <a:pt x="1940" y="5909"/>
                    <a:pt x="5923" y="1936"/>
                    <a:pt x="10826" y="1936"/>
                  </a:cubicBezTo>
                  <a:cubicBezTo>
                    <a:pt x="15728" y="1936"/>
                    <a:pt x="19711" y="5909"/>
                    <a:pt x="19711" y="10800"/>
                  </a:cubicBezTo>
                  <a:cubicBezTo>
                    <a:pt x="19711" y="15691"/>
                    <a:pt x="15728" y="19664"/>
                    <a:pt x="10826" y="19664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2" name="Group 5845"/>
          <p:cNvGrpSpPr/>
          <p:nvPr/>
        </p:nvGrpSpPr>
        <p:grpSpPr>
          <a:xfrm>
            <a:off x="5431287" y="4566027"/>
            <a:ext cx="277648" cy="276820"/>
            <a:chOff x="0" y="0"/>
            <a:chExt cx="277647" cy="276819"/>
          </a:xfrm>
        </p:grpSpPr>
        <p:sp>
          <p:nvSpPr>
            <p:cNvPr id="53" name="Shape 5843"/>
            <p:cNvSpPr/>
            <p:nvPr/>
          </p:nvSpPr>
          <p:spPr>
            <a:xfrm>
              <a:off x="33720" y="33306"/>
              <a:ext cx="199272" cy="199272"/>
            </a:xfrm>
            <a:prstGeom prst="ellipse">
              <a:avLst/>
            </a:prstGeom>
            <a:solidFill>
              <a:schemeClr val="accent5"/>
            </a:solidFill>
            <a:ln w="28575" cap="flat">
              <a:solidFill>
                <a:srgbClr val="F9F9F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9F9F9"/>
                  </a:solidFill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54" name="Shape 5844"/>
            <p:cNvSpPr/>
            <p:nvPr/>
          </p:nvSpPr>
          <p:spPr>
            <a:xfrm>
              <a:off x="0" y="-1"/>
              <a:ext cx="277648" cy="27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6" y="0"/>
                  </a:moveTo>
                  <a:cubicBezTo>
                    <a:pt x="4851" y="0"/>
                    <a:pt x="0" y="4840"/>
                    <a:pt x="0" y="10800"/>
                  </a:cubicBezTo>
                  <a:cubicBezTo>
                    <a:pt x="0" y="16760"/>
                    <a:pt x="4851" y="21600"/>
                    <a:pt x="10826" y="21600"/>
                  </a:cubicBezTo>
                  <a:cubicBezTo>
                    <a:pt x="16800" y="21600"/>
                    <a:pt x="21600" y="16760"/>
                    <a:pt x="21600" y="10800"/>
                  </a:cubicBezTo>
                  <a:cubicBezTo>
                    <a:pt x="21600" y="4840"/>
                    <a:pt x="16800" y="0"/>
                    <a:pt x="10826" y="0"/>
                  </a:cubicBezTo>
                  <a:close/>
                  <a:moveTo>
                    <a:pt x="10826" y="19664"/>
                  </a:moveTo>
                  <a:cubicBezTo>
                    <a:pt x="5923" y="19664"/>
                    <a:pt x="1940" y="15691"/>
                    <a:pt x="1940" y="10800"/>
                  </a:cubicBezTo>
                  <a:cubicBezTo>
                    <a:pt x="1940" y="5909"/>
                    <a:pt x="5923" y="1936"/>
                    <a:pt x="10826" y="1936"/>
                  </a:cubicBezTo>
                  <a:cubicBezTo>
                    <a:pt x="15728" y="1936"/>
                    <a:pt x="19711" y="5909"/>
                    <a:pt x="19711" y="10800"/>
                  </a:cubicBezTo>
                  <a:cubicBezTo>
                    <a:pt x="19711" y="15691"/>
                    <a:pt x="15728" y="19664"/>
                    <a:pt x="10826" y="19664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638964" y="1962622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56" name="椭圆 55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7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8" name="矩形 57"/>
          <p:cNvSpPr/>
          <p:nvPr/>
        </p:nvSpPr>
        <p:spPr>
          <a:xfrm>
            <a:off x="2409335" y="2038867"/>
            <a:ext cx="3983095" cy="38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ct val="50000"/>
              </a:spcBef>
              <a:buSzPct val="60000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人身安全</a:t>
            </a:r>
          </a:p>
        </p:txBody>
      </p:sp>
      <p:grpSp>
        <p:nvGrpSpPr>
          <p:cNvPr id="59" name="组合 58"/>
          <p:cNvGrpSpPr/>
          <p:nvPr/>
        </p:nvGrpSpPr>
        <p:grpSpPr>
          <a:xfrm>
            <a:off x="1638964" y="2915075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60" name="椭圆 59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1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" name="矩形 61"/>
          <p:cNvSpPr/>
          <p:nvPr/>
        </p:nvSpPr>
        <p:spPr>
          <a:xfrm>
            <a:off x="2389180" y="2989901"/>
            <a:ext cx="4086677" cy="38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产品安全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1638964" y="3831741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64" name="椭圆 63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5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6" name="矩形 65"/>
          <p:cNvSpPr/>
          <p:nvPr/>
        </p:nvSpPr>
        <p:spPr>
          <a:xfrm>
            <a:off x="2409335" y="3907986"/>
            <a:ext cx="3983095" cy="38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ct val="50000"/>
              </a:spcBef>
              <a:buSzPct val="60000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设备安全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1638964" y="4784194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68" name="椭圆 67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9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0" name="矩形 69"/>
          <p:cNvSpPr/>
          <p:nvPr/>
        </p:nvSpPr>
        <p:spPr>
          <a:xfrm>
            <a:off x="2389180" y="4859020"/>
            <a:ext cx="4086677" cy="38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机密安全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 advAuto="0"/>
      <p:bldP spid="40" grpId="0" bldLvl="0" animBg="1" advAuto="0"/>
      <p:bldP spid="41" grpId="0" bldLvl="0" animBg="1" advAuto="0"/>
      <p:bldP spid="42" grpId="0" bldLvl="0" animBg="1" advAuto="0"/>
      <p:bldP spid="43" grpId="0" bldLvl="0" animBg="1" advAuto="0"/>
      <p:bldP spid="46" grpId="0" bldLvl="0" animBg="1" advAuto="0"/>
      <p:bldP spid="49" grpId="0" bldLvl="0" animBg="1" advAuto="0"/>
      <p:bldP spid="52" grpId="0" bldLvl="0" animBg="1" advAuto="0"/>
      <p:bldP spid="58" grpId="0"/>
      <p:bldP spid="62" grpId="0"/>
      <p:bldP spid="66" grpId="0"/>
      <p:bldP spid="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1505" y="237382"/>
            <a:ext cx="3277244" cy="5332083"/>
            <a:chOff x="4266556" y="694582"/>
            <a:chExt cx="3277244" cy="5332083"/>
          </a:xfrm>
        </p:grpSpPr>
        <p:grpSp>
          <p:nvGrpSpPr>
            <p:cNvPr id="3" name="组合 2"/>
            <p:cNvGrpSpPr/>
            <p:nvPr/>
          </p:nvGrpSpPr>
          <p:grpSpPr>
            <a:xfrm>
              <a:off x="4266556" y="700902"/>
              <a:ext cx="3277244" cy="5325763"/>
              <a:chOff x="2577078" y="1267344"/>
              <a:chExt cx="2630189" cy="4274251"/>
            </a:xfrm>
            <a:solidFill>
              <a:schemeClr val="accent2"/>
            </a:solidFill>
          </p:grpSpPr>
          <p:grpSp>
            <p:nvGrpSpPr>
              <p:cNvPr id="21" name="组合 20"/>
              <p:cNvGrpSpPr/>
              <p:nvPr/>
            </p:nvGrpSpPr>
            <p:grpSpPr>
              <a:xfrm>
                <a:off x="2752260" y="1267344"/>
                <a:ext cx="2289984" cy="3977884"/>
                <a:chOff x="2752260" y="1267344"/>
                <a:chExt cx="2289984" cy="3977884"/>
              </a:xfrm>
              <a:grpFill/>
            </p:grpSpPr>
            <p:sp>
              <p:nvSpPr>
                <p:cNvPr id="32" name="Freeform 121"/>
                <p:cNvSpPr>
                  <a:spLocks noEditPoints="1"/>
                </p:cNvSpPr>
                <p:nvPr/>
              </p:nvSpPr>
              <p:spPr bwMode="auto">
                <a:xfrm flipV="1">
                  <a:off x="2752260" y="2467146"/>
                  <a:ext cx="2289984" cy="2778082"/>
                </a:xfrm>
                <a:custGeom>
                  <a:avLst/>
                  <a:gdLst>
                    <a:gd name="T0" fmla="*/ 880 w 2160"/>
                    <a:gd name="T1" fmla="*/ 2621 h 2621"/>
                    <a:gd name="T2" fmla="*/ 689 w 2160"/>
                    <a:gd name="T3" fmla="*/ 2482 h 2621"/>
                    <a:gd name="T4" fmla="*/ 692 w 2160"/>
                    <a:gd name="T5" fmla="*/ 2442 h 2621"/>
                    <a:gd name="T6" fmla="*/ 677 w 2160"/>
                    <a:gd name="T7" fmla="*/ 2401 h 2621"/>
                    <a:gd name="T8" fmla="*/ 436 w 2160"/>
                    <a:gd name="T9" fmla="*/ 2014 h 2621"/>
                    <a:gd name="T10" fmla="*/ 246 w 2160"/>
                    <a:gd name="T11" fmla="*/ 1813 h 2621"/>
                    <a:gd name="T12" fmla="*/ 3 w 2160"/>
                    <a:gd name="T13" fmla="*/ 1196 h 2621"/>
                    <a:gd name="T14" fmla="*/ 6 w 2160"/>
                    <a:gd name="T15" fmla="*/ 1035 h 2621"/>
                    <a:gd name="T16" fmla="*/ 338 w 2160"/>
                    <a:gd name="T17" fmla="*/ 303 h 2621"/>
                    <a:gd name="T18" fmla="*/ 1822 w 2160"/>
                    <a:gd name="T19" fmla="*/ 303 h 2621"/>
                    <a:gd name="T20" fmla="*/ 2155 w 2160"/>
                    <a:gd name="T21" fmla="*/ 1035 h 2621"/>
                    <a:gd name="T22" fmla="*/ 2157 w 2160"/>
                    <a:gd name="T23" fmla="*/ 1196 h 2621"/>
                    <a:gd name="T24" fmla="*/ 1914 w 2160"/>
                    <a:gd name="T25" fmla="*/ 1813 h 2621"/>
                    <a:gd name="T26" fmla="*/ 1724 w 2160"/>
                    <a:gd name="T27" fmla="*/ 2014 h 2621"/>
                    <a:gd name="T28" fmla="*/ 1483 w 2160"/>
                    <a:gd name="T29" fmla="*/ 2401 h 2621"/>
                    <a:gd name="T30" fmla="*/ 1469 w 2160"/>
                    <a:gd name="T31" fmla="*/ 2442 h 2621"/>
                    <a:gd name="T32" fmla="*/ 1472 w 2160"/>
                    <a:gd name="T33" fmla="*/ 2482 h 2621"/>
                    <a:gd name="T34" fmla="*/ 1280 w 2160"/>
                    <a:gd name="T35" fmla="*/ 2621 h 2621"/>
                    <a:gd name="T36" fmla="*/ 1280 w 2160"/>
                    <a:gd name="T37" fmla="*/ 2466 h 2621"/>
                    <a:gd name="T38" fmla="*/ 1332 w 2160"/>
                    <a:gd name="T39" fmla="*/ 2364 h 2621"/>
                    <a:gd name="T40" fmla="*/ 1455 w 2160"/>
                    <a:gd name="T41" fmla="*/ 2088 h 2621"/>
                    <a:gd name="T42" fmla="*/ 1670 w 2160"/>
                    <a:gd name="T43" fmla="*/ 1852 h 2621"/>
                    <a:gd name="T44" fmla="*/ 1981 w 2160"/>
                    <a:gd name="T45" fmla="*/ 1319 h 2621"/>
                    <a:gd name="T46" fmla="*/ 2003 w 2160"/>
                    <a:gd name="T47" fmla="*/ 1183 h 2621"/>
                    <a:gd name="T48" fmla="*/ 2000 w 2160"/>
                    <a:gd name="T49" fmla="*/ 1046 h 2621"/>
                    <a:gd name="T50" fmla="*/ 161 w 2160"/>
                    <a:gd name="T51" fmla="*/ 1046 h 2621"/>
                    <a:gd name="T52" fmla="*/ 156 w 2160"/>
                    <a:gd name="T53" fmla="*/ 1127 h 2621"/>
                    <a:gd name="T54" fmla="*/ 179 w 2160"/>
                    <a:gd name="T55" fmla="*/ 1316 h 2621"/>
                    <a:gd name="T56" fmla="*/ 367 w 2160"/>
                    <a:gd name="T57" fmla="*/ 1716 h 2621"/>
                    <a:gd name="T58" fmla="*/ 542 w 2160"/>
                    <a:gd name="T59" fmla="*/ 1901 h 2621"/>
                    <a:gd name="T60" fmla="*/ 824 w 2160"/>
                    <a:gd name="T61" fmla="*/ 2350 h 2621"/>
                    <a:gd name="T62" fmla="*/ 843 w 2160"/>
                    <a:gd name="T63" fmla="*/ 2411 h 2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160" h="2621">
                      <a:moveTo>
                        <a:pt x="1280" y="2621"/>
                      </a:moveTo>
                      <a:cubicBezTo>
                        <a:pt x="880" y="2621"/>
                        <a:pt x="880" y="2621"/>
                        <a:pt x="880" y="2621"/>
                      </a:cubicBezTo>
                      <a:cubicBezTo>
                        <a:pt x="847" y="2621"/>
                        <a:pt x="808" y="2619"/>
                        <a:pt x="771" y="2602"/>
                      </a:cubicBezTo>
                      <a:cubicBezTo>
                        <a:pt x="720" y="2578"/>
                        <a:pt x="690" y="2533"/>
                        <a:pt x="689" y="2482"/>
                      </a:cubicBezTo>
                      <a:cubicBezTo>
                        <a:pt x="688" y="2469"/>
                        <a:pt x="690" y="2458"/>
                        <a:pt x="691" y="2450"/>
                      </a:cubicBezTo>
                      <a:cubicBezTo>
                        <a:pt x="691" y="2447"/>
                        <a:pt x="692" y="2444"/>
                        <a:pt x="692" y="2442"/>
                      </a:cubicBezTo>
                      <a:cubicBezTo>
                        <a:pt x="690" y="2436"/>
                        <a:pt x="687" y="2427"/>
                        <a:pt x="684" y="2419"/>
                      </a:cubicBezTo>
                      <a:cubicBezTo>
                        <a:pt x="682" y="2413"/>
                        <a:pt x="679" y="2407"/>
                        <a:pt x="677" y="2401"/>
                      </a:cubicBezTo>
                      <a:cubicBezTo>
                        <a:pt x="646" y="2309"/>
                        <a:pt x="611" y="2233"/>
                        <a:pt x="572" y="2168"/>
                      </a:cubicBezTo>
                      <a:cubicBezTo>
                        <a:pt x="536" y="2107"/>
                        <a:pt x="490" y="2064"/>
                        <a:pt x="436" y="2014"/>
                      </a:cubicBezTo>
                      <a:cubicBezTo>
                        <a:pt x="418" y="1997"/>
                        <a:pt x="400" y="1980"/>
                        <a:pt x="382" y="1962"/>
                      </a:cubicBezTo>
                      <a:cubicBezTo>
                        <a:pt x="328" y="1909"/>
                        <a:pt x="284" y="1860"/>
                        <a:pt x="246" y="1813"/>
                      </a:cubicBezTo>
                      <a:cubicBezTo>
                        <a:pt x="134" y="1674"/>
                        <a:pt x="60" y="1518"/>
                        <a:pt x="28" y="1349"/>
                      </a:cubicBezTo>
                      <a:cubicBezTo>
                        <a:pt x="16" y="1299"/>
                        <a:pt x="8" y="1247"/>
                        <a:pt x="3" y="1196"/>
                      </a:cubicBezTo>
                      <a:cubicBezTo>
                        <a:pt x="3" y="1193"/>
                        <a:pt x="3" y="1193"/>
                        <a:pt x="3" y="1193"/>
                      </a:cubicBezTo>
                      <a:cubicBezTo>
                        <a:pt x="0" y="1138"/>
                        <a:pt x="1" y="1085"/>
                        <a:pt x="6" y="1035"/>
                      </a:cubicBezTo>
                      <a:cubicBezTo>
                        <a:pt x="7" y="1025"/>
                        <a:pt x="7" y="1025"/>
                        <a:pt x="7" y="1025"/>
                      </a:cubicBezTo>
                      <a:cubicBezTo>
                        <a:pt x="24" y="750"/>
                        <a:pt x="141" y="494"/>
                        <a:pt x="338" y="303"/>
                      </a:cubicBezTo>
                      <a:cubicBezTo>
                        <a:pt x="539" y="107"/>
                        <a:pt x="803" y="0"/>
                        <a:pt x="1080" y="0"/>
                      </a:cubicBezTo>
                      <a:cubicBezTo>
                        <a:pt x="1358" y="0"/>
                        <a:pt x="1621" y="107"/>
                        <a:pt x="1822" y="303"/>
                      </a:cubicBezTo>
                      <a:cubicBezTo>
                        <a:pt x="2020" y="494"/>
                        <a:pt x="2137" y="751"/>
                        <a:pt x="2154" y="1027"/>
                      </a:cubicBezTo>
                      <a:cubicBezTo>
                        <a:pt x="2155" y="1035"/>
                        <a:pt x="2155" y="1035"/>
                        <a:pt x="2155" y="1035"/>
                      </a:cubicBezTo>
                      <a:cubicBezTo>
                        <a:pt x="2159" y="1085"/>
                        <a:pt x="2160" y="1138"/>
                        <a:pt x="2158" y="1193"/>
                      </a:cubicBezTo>
                      <a:cubicBezTo>
                        <a:pt x="2157" y="1196"/>
                        <a:pt x="2157" y="1196"/>
                        <a:pt x="2157" y="1196"/>
                      </a:cubicBezTo>
                      <a:cubicBezTo>
                        <a:pt x="2153" y="1247"/>
                        <a:pt x="2144" y="1299"/>
                        <a:pt x="2133" y="1349"/>
                      </a:cubicBezTo>
                      <a:cubicBezTo>
                        <a:pt x="2100" y="1518"/>
                        <a:pt x="2027" y="1674"/>
                        <a:pt x="1914" y="1813"/>
                      </a:cubicBezTo>
                      <a:cubicBezTo>
                        <a:pt x="1877" y="1860"/>
                        <a:pt x="1832" y="1909"/>
                        <a:pt x="1779" y="1962"/>
                      </a:cubicBezTo>
                      <a:cubicBezTo>
                        <a:pt x="1760" y="1980"/>
                        <a:pt x="1742" y="1997"/>
                        <a:pt x="1724" y="2014"/>
                      </a:cubicBezTo>
                      <a:cubicBezTo>
                        <a:pt x="1670" y="2064"/>
                        <a:pt x="1624" y="2107"/>
                        <a:pt x="1588" y="2168"/>
                      </a:cubicBezTo>
                      <a:cubicBezTo>
                        <a:pt x="1549" y="2233"/>
                        <a:pt x="1515" y="2309"/>
                        <a:pt x="1483" y="2401"/>
                      </a:cubicBezTo>
                      <a:cubicBezTo>
                        <a:pt x="1481" y="2407"/>
                        <a:pt x="1479" y="2413"/>
                        <a:pt x="1476" y="2419"/>
                      </a:cubicBezTo>
                      <a:cubicBezTo>
                        <a:pt x="1473" y="2427"/>
                        <a:pt x="1470" y="2436"/>
                        <a:pt x="1469" y="2442"/>
                      </a:cubicBezTo>
                      <a:cubicBezTo>
                        <a:pt x="1469" y="2444"/>
                        <a:pt x="1469" y="2447"/>
                        <a:pt x="1470" y="2450"/>
                      </a:cubicBezTo>
                      <a:cubicBezTo>
                        <a:pt x="1470" y="2458"/>
                        <a:pt x="1472" y="2469"/>
                        <a:pt x="1472" y="2482"/>
                      </a:cubicBezTo>
                      <a:cubicBezTo>
                        <a:pt x="1471" y="2533"/>
                        <a:pt x="1440" y="2578"/>
                        <a:pt x="1389" y="2602"/>
                      </a:cubicBezTo>
                      <a:cubicBezTo>
                        <a:pt x="1352" y="2619"/>
                        <a:pt x="1313" y="2621"/>
                        <a:pt x="1280" y="2621"/>
                      </a:cubicBezTo>
                      <a:close/>
                      <a:moveTo>
                        <a:pt x="880" y="2466"/>
                      </a:moveTo>
                      <a:cubicBezTo>
                        <a:pt x="1280" y="2466"/>
                        <a:pt x="1280" y="2466"/>
                        <a:pt x="1280" y="2466"/>
                      </a:cubicBezTo>
                      <a:cubicBezTo>
                        <a:pt x="1286" y="2466"/>
                        <a:pt x="1312" y="2432"/>
                        <a:pt x="1317" y="2411"/>
                      </a:cubicBezTo>
                      <a:cubicBezTo>
                        <a:pt x="1321" y="2392"/>
                        <a:pt x="1327" y="2376"/>
                        <a:pt x="1332" y="2364"/>
                      </a:cubicBezTo>
                      <a:cubicBezTo>
                        <a:pt x="1333" y="2359"/>
                        <a:pt x="1335" y="2355"/>
                        <a:pt x="1337" y="2350"/>
                      </a:cubicBezTo>
                      <a:cubicBezTo>
                        <a:pt x="1372" y="2249"/>
                        <a:pt x="1411" y="2163"/>
                        <a:pt x="1455" y="2088"/>
                      </a:cubicBezTo>
                      <a:cubicBezTo>
                        <a:pt x="1502" y="2009"/>
                        <a:pt x="1561" y="1954"/>
                        <a:pt x="1618" y="1901"/>
                      </a:cubicBezTo>
                      <a:cubicBezTo>
                        <a:pt x="1635" y="1885"/>
                        <a:pt x="1653" y="1868"/>
                        <a:pt x="1670" y="1852"/>
                      </a:cubicBezTo>
                      <a:cubicBezTo>
                        <a:pt x="1719" y="1803"/>
                        <a:pt x="1760" y="1758"/>
                        <a:pt x="1794" y="1716"/>
                      </a:cubicBezTo>
                      <a:cubicBezTo>
                        <a:pt x="1890" y="1596"/>
                        <a:pt x="1953" y="1463"/>
                        <a:pt x="1981" y="1319"/>
                      </a:cubicBezTo>
                      <a:cubicBezTo>
                        <a:pt x="1981" y="1316"/>
                        <a:pt x="1981" y="1316"/>
                        <a:pt x="1981" y="1316"/>
                      </a:cubicBezTo>
                      <a:cubicBezTo>
                        <a:pt x="1992" y="1272"/>
                        <a:pt x="1999" y="1228"/>
                        <a:pt x="2003" y="1183"/>
                      </a:cubicBezTo>
                      <a:cubicBezTo>
                        <a:pt x="2004" y="1164"/>
                        <a:pt x="2004" y="1145"/>
                        <a:pt x="2004" y="1127"/>
                      </a:cubicBezTo>
                      <a:cubicBezTo>
                        <a:pt x="2000" y="1046"/>
                        <a:pt x="2000" y="1046"/>
                        <a:pt x="2000" y="1046"/>
                      </a:cubicBezTo>
                      <a:cubicBezTo>
                        <a:pt x="1975" y="546"/>
                        <a:pt x="1571" y="155"/>
                        <a:pt x="1080" y="155"/>
                      </a:cubicBezTo>
                      <a:cubicBezTo>
                        <a:pt x="590" y="155"/>
                        <a:pt x="186" y="546"/>
                        <a:pt x="161" y="1046"/>
                      </a:cubicBezTo>
                      <a:cubicBezTo>
                        <a:pt x="157" y="1127"/>
                        <a:pt x="157" y="1127"/>
                        <a:pt x="157" y="1127"/>
                      </a:cubicBezTo>
                      <a:cubicBezTo>
                        <a:pt x="156" y="1127"/>
                        <a:pt x="156" y="1127"/>
                        <a:pt x="156" y="1127"/>
                      </a:cubicBezTo>
                      <a:cubicBezTo>
                        <a:pt x="156" y="1145"/>
                        <a:pt x="156" y="1164"/>
                        <a:pt x="157" y="1183"/>
                      </a:cubicBezTo>
                      <a:cubicBezTo>
                        <a:pt x="162" y="1228"/>
                        <a:pt x="169" y="1272"/>
                        <a:pt x="179" y="1316"/>
                      </a:cubicBezTo>
                      <a:cubicBezTo>
                        <a:pt x="179" y="1319"/>
                        <a:pt x="179" y="1319"/>
                        <a:pt x="179" y="1319"/>
                      </a:cubicBezTo>
                      <a:cubicBezTo>
                        <a:pt x="207" y="1463"/>
                        <a:pt x="270" y="1596"/>
                        <a:pt x="367" y="1716"/>
                      </a:cubicBezTo>
                      <a:cubicBezTo>
                        <a:pt x="401" y="1758"/>
                        <a:pt x="441" y="1803"/>
                        <a:pt x="491" y="1852"/>
                      </a:cubicBezTo>
                      <a:cubicBezTo>
                        <a:pt x="508" y="1868"/>
                        <a:pt x="525" y="1885"/>
                        <a:pt x="542" y="1901"/>
                      </a:cubicBezTo>
                      <a:cubicBezTo>
                        <a:pt x="599" y="1954"/>
                        <a:pt x="658" y="2009"/>
                        <a:pt x="705" y="2088"/>
                      </a:cubicBezTo>
                      <a:cubicBezTo>
                        <a:pt x="750" y="2163"/>
                        <a:pt x="788" y="2249"/>
                        <a:pt x="824" y="2350"/>
                      </a:cubicBezTo>
                      <a:cubicBezTo>
                        <a:pt x="825" y="2355"/>
                        <a:pt x="827" y="2359"/>
                        <a:pt x="829" y="2363"/>
                      </a:cubicBezTo>
                      <a:cubicBezTo>
                        <a:pt x="834" y="2376"/>
                        <a:pt x="840" y="2392"/>
                        <a:pt x="843" y="2411"/>
                      </a:cubicBezTo>
                      <a:cubicBezTo>
                        <a:pt x="848" y="2432"/>
                        <a:pt x="874" y="2466"/>
                        <a:pt x="880" y="24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12"/>
                <p:cNvSpPr/>
                <p:nvPr/>
              </p:nvSpPr>
              <p:spPr bwMode="auto">
                <a:xfrm flipV="1">
                  <a:off x="3511214" y="2261147"/>
                  <a:ext cx="771790" cy="154627"/>
                </a:xfrm>
                <a:custGeom>
                  <a:avLst/>
                  <a:gdLst>
                    <a:gd name="T0" fmla="*/ 40 w 726"/>
                    <a:gd name="T1" fmla="*/ 145 h 145"/>
                    <a:gd name="T2" fmla="*/ 65 w 726"/>
                    <a:gd name="T3" fmla="*/ 143 h 145"/>
                    <a:gd name="T4" fmla="*/ 119 w 726"/>
                    <a:gd name="T5" fmla="*/ 138 h 145"/>
                    <a:gd name="T6" fmla="*/ 196 w 726"/>
                    <a:gd name="T7" fmla="*/ 131 h 145"/>
                    <a:gd name="T8" fmla="*/ 286 w 726"/>
                    <a:gd name="T9" fmla="*/ 121 h 145"/>
                    <a:gd name="T10" fmla="*/ 384 w 726"/>
                    <a:gd name="T11" fmla="*/ 111 h 145"/>
                    <a:gd name="T12" fmla="*/ 627 w 726"/>
                    <a:gd name="T13" fmla="*/ 82 h 145"/>
                    <a:gd name="T14" fmla="*/ 693 w 726"/>
                    <a:gd name="T15" fmla="*/ 70 h 145"/>
                    <a:gd name="T16" fmla="*/ 726 w 726"/>
                    <a:gd name="T17" fmla="*/ 29 h 145"/>
                    <a:gd name="T18" fmla="*/ 707 w 726"/>
                    <a:gd name="T19" fmla="*/ 0 h 145"/>
                    <a:gd name="T20" fmla="*/ 38 w 726"/>
                    <a:gd name="T21" fmla="*/ 0 h 145"/>
                    <a:gd name="T22" fmla="*/ 0 w 726"/>
                    <a:gd name="T23" fmla="*/ 73 h 145"/>
                    <a:gd name="T24" fmla="*/ 38 w 726"/>
                    <a:gd name="T25" fmla="*/ 145 h 145"/>
                    <a:gd name="T26" fmla="*/ 40 w 726"/>
                    <a:gd name="T27" fmla="*/ 145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6" h="145">
                      <a:moveTo>
                        <a:pt x="40" y="145"/>
                      </a:moveTo>
                      <a:cubicBezTo>
                        <a:pt x="48" y="144"/>
                        <a:pt x="57" y="144"/>
                        <a:pt x="65" y="143"/>
                      </a:cubicBezTo>
                      <a:cubicBezTo>
                        <a:pt x="83" y="141"/>
                        <a:pt x="101" y="139"/>
                        <a:pt x="119" y="138"/>
                      </a:cubicBezTo>
                      <a:cubicBezTo>
                        <a:pt x="145" y="135"/>
                        <a:pt x="170" y="133"/>
                        <a:pt x="196" y="131"/>
                      </a:cubicBezTo>
                      <a:cubicBezTo>
                        <a:pt x="226" y="128"/>
                        <a:pt x="256" y="124"/>
                        <a:pt x="286" y="121"/>
                      </a:cubicBezTo>
                      <a:cubicBezTo>
                        <a:pt x="319" y="119"/>
                        <a:pt x="351" y="115"/>
                        <a:pt x="384" y="111"/>
                      </a:cubicBezTo>
                      <a:cubicBezTo>
                        <a:pt x="416" y="107"/>
                        <a:pt x="579" y="90"/>
                        <a:pt x="627" y="82"/>
                      </a:cubicBezTo>
                      <a:cubicBezTo>
                        <a:pt x="648" y="78"/>
                        <a:pt x="671" y="75"/>
                        <a:pt x="693" y="70"/>
                      </a:cubicBezTo>
                      <a:cubicBezTo>
                        <a:pt x="713" y="65"/>
                        <a:pt x="726" y="54"/>
                        <a:pt x="726" y="29"/>
                      </a:cubicBezTo>
                      <a:cubicBezTo>
                        <a:pt x="726" y="16"/>
                        <a:pt x="717" y="6"/>
                        <a:pt x="707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17" y="0"/>
                        <a:pt x="0" y="32"/>
                        <a:pt x="0" y="73"/>
                      </a:cubicBezTo>
                      <a:cubicBezTo>
                        <a:pt x="0" y="113"/>
                        <a:pt x="17" y="145"/>
                        <a:pt x="38" y="145"/>
                      </a:cubicBezTo>
                      <a:cubicBezTo>
                        <a:pt x="39" y="145"/>
                        <a:pt x="39" y="145"/>
                        <a:pt x="40" y="1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Freeform 13"/>
                <p:cNvSpPr/>
                <p:nvPr/>
              </p:nvSpPr>
              <p:spPr bwMode="auto">
                <a:xfrm flipV="1">
                  <a:off x="3511214" y="1969822"/>
                  <a:ext cx="771790" cy="155523"/>
                </a:xfrm>
                <a:custGeom>
                  <a:avLst/>
                  <a:gdLst>
                    <a:gd name="T0" fmla="*/ 688 w 726"/>
                    <a:gd name="T1" fmla="*/ 0 h 146"/>
                    <a:gd name="T2" fmla="*/ 686 w 726"/>
                    <a:gd name="T3" fmla="*/ 0 h 146"/>
                    <a:gd name="T4" fmla="*/ 661 w 726"/>
                    <a:gd name="T5" fmla="*/ 3 h 146"/>
                    <a:gd name="T6" fmla="*/ 607 w 726"/>
                    <a:gd name="T7" fmla="*/ 8 h 146"/>
                    <a:gd name="T8" fmla="*/ 530 w 726"/>
                    <a:gd name="T9" fmla="*/ 15 h 146"/>
                    <a:gd name="T10" fmla="*/ 440 w 726"/>
                    <a:gd name="T11" fmla="*/ 24 h 146"/>
                    <a:gd name="T12" fmla="*/ 342 w 726"/>
                    <a:gd name="T13" fmla="*/ 35 h 146"/>
                    <a:gd name="T14" fmla="*/ 100 w 726"/>
                    <a:gd name="T15" fmla="*/ 64 h 146"/>
                    <a:gd name="T16" fmla="*/ 33 w 726"/>
                    <a:gd name="T17" fmla="*/ 76 h 146"/>
                    <a:gd name="T18" fmla="*/ 0 w 726"/>
                    <a:gd name="T19" fmla="*/ 116 h 146"/>
                    <a:gd name="T20" fmla="*/ 19 w 726"/>
                    <a:gd name="T21" fmla="*/ 146 h 146"/>
                    <a:gd name="T22" fmla="*/ 688 w 726"/>
                    <a:gd name="T23" fmla="*/ 146 h 146"/>
                    <a:gd name="T24" fmla="*/ 726 w 726"/>
                    <a:gd name="T25" fmla="*/ 73 h 146"/>
                    <a:gd name="T26" fmla="*/ 688 w 726"/>
                    <a:gd name="T27" fmla="*/ 0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6" h="146">
                      <a:moveTo>
                        <a:pt x="688" y="0"/>
                      </a:moveTo>
                      <a:cubicBezTo>
                        <a:pt x="687" y="0"/>
                        <a:pt x="687" y="0"/>
                        <a:pt x="686" y="0"/>
                      </a:cubicBezTo>
                      <a:cubicBezTo>
                        <a:pt x="678" y="1"/>
                        <a:pt x="670" y="2"/>
                        <a:pt x="661" y="3"/>
                      </a:cubicBezTo>
                      <a:cubicBezTo>
                        <a:pt x="643" y="4"/>
                        <a:pt x="625" y="6"/>
                        <a:pt x="607" y="8"/>
                      </a:cubicBezTo>
                      <a:cubicBezTo>
                        <a:pt x="581" y="10"/>
                        <a:pt x="556" y="12"/>
                        <a:pt x="530" y="15"/>
                      </a:cubicBezTo>
                      <a:cubicBezTo>
                        <a:pt x="500" y="18"/>
                        <a:pt x="470" y="21"/>
                        <a:pt x="440" y="24"/>
                      </a:cubicBezTo>
                      <a:cubicBezTo>
                        <a:pt x="407" y="27"/>
                        <a:pt x="375" y="30"/>
                        <a:pt x="342" y="35"/>
                      </a:cubicBezTo>
                      <a:cubicBezTo>
                        <a:pt x="310" y="39"/>
                        <a:pt x="148" y="55"/>
                        <a:pt x="100" y="64"/>
                      </a:cubicBezTo>
                      <a:cubicBezTo>
                        <a:pt x="78" y="67"/>
                        <a:pt x="55" y="71"/>
                        <a:pt x="33" y="76"/>
                      </a:cubicBezTo>
                      <a:cubicBezTo>
                        <a:pt x="14" y="80"/>
                        <a:pt x="0" y="92"/>
                        <a:pt x="0" y="116"/>
                      </a:cubicBezTo>
                      <a:cubicBezTo>
                        <a:pt x="0" y="130"/>
                        <a:pt x="9" y="139"/>
                        <a:pt x="19" y="146"/>
                      </a:cubicBezTo>
                      <a:cubicBezTo>
                        <a:pt x="688" y="146"/>
                        <a:pt x="688" y="146"/>
                        <a:pt x="688" y="146"/>
                      </a:cubicBezTo>
                      <a:cubicBezTo>
                        <a:pt x="709" y="146"/>
                        <a:pt x="726" y="113"/>
                        <a:pt x="726" y="73"/>
                      </a:cubicBezTo>
                      <a:cubicBezTo>
                        <a:pt x="726" y="33"/>
                        <a:pt x="709" y="0"/>
                        <a:pt x="68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Freeform 14"/>
                <p:cNvSpPr/>
                <p:nvPr/>
              </p:nvSpPr>
              <p:spPr bwMode="auto">
                <a:xfrm flipV="1">
                  <a:off x="3499561" y="2072010"/>
                  <a:ext cx="795992" cy="242473"/>
                </a:xfrm>
                <a:custGeom>
                  <a:avLst/>
                  <a:gdLst>
                    <a:gd name="T0" fmla="*/ 3 w 749"/>
                    <a:gd name="T1" fmla="*/ 157 h 228"/>
                    <a:gd name="T2" fmla="*/ 49 w 749"/>
                    <a:gd name="T3" fmla="*/ 225 h 228"/>
                    <a:gd name="T4" fmla="*/ 714 w 749"/>
                    <a:gd name="T5" fmla="*/ 147 h 228"/>
                    <a:gd name="T6" fmla="*/ 745 w 749"/>
                    <a:gd name="T7" fmla="*/ 70 h 228"/>
                    <a:gd name="T8" fmla="*/ 700 w 749"/>
                    <a:gd name="T9" fmla="*/ 3 h 228"/>
                    <a:gd name="T10" fmla="*/ 35 w 749"/>
                    <a:gd name="T11" fmla="*/ 81 h 228"/>
                    <a:gd name="T12" fmla="*/ 3 w 749"/>
                    <a:gd name="T13" fmla="*/ 157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49" h="228">
                      <a:moveTo>
                        <a:pt x="3" y="157"/>
                      </a:moveTo>
                      <a:cubicBezTo>
                        <a:pt x="7" y="197"/>
                        <a:pt x="27" y="228"/>
                        <a:pt x="49" y="225"/>
                      </a:cubicBezTo>
                      <a:cubicBezTo>
                        <a:pt x="714" y="147"/>
                        <a:pt x="714" y="147"/>
                        <a:pt x="714" y="147"/>
                      </a:cubicBezTo>
                      <a:cubicBezTo>
                        <a:pt x="735" y="145"/>
                        <a:pt x="749" y="110"/>
                        <a:pt x="745" y="70"/>
                      </a:cubicBezTo>
                      <a:cubicBezTo>
                        <a:pt x="741" y="30"/>
                        <a:pt x="721" y="0"/>
                        <a:pt x="700" y="3"/>
                      </a:cubicBezTo>
                      <a:cubicBezTo>
                        <a:pt x="35" y="81"/>
                        <a:pt x="35" y="81"/>
                        <a:pt x="35" y="81"/>
                      </a:cubicBezTo>
                      <a:cubicBezTo>
                        <a:pt x="14" y="83"/>
                        <a:pt x="0" y="117"/>
                        <a:pt x="3" y="1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任意多边形 34"/>
                <p:cNvSpPr/>
                <p:nvPr/>
              </p:nvSpPr>
              <p:spPr bwMode="auto">
                <a:xfrm flipV="1">
                  <a:off x="3612751" y="1267344"/>
                  <a:ext cx="568775" cy="676930"/>
                </a:xfrm>
                <a:custGeom>
                  <a:avLst/>
                  <a:gdLst>
                    <a:gd name="connsiteX0" fmla="*/ 178463 w 568775"/>
                    <a:gd name="connsiteY0" fmla="*/ 676930 h 676930"/>
                    <a:gd name="connsiteX1" fmla="*/ 388013 w 568775"/>
                    <a:gd name="connsiteY1" fmla="*/ 676930 h 676930"/>
                    <a:gd name="connsiteX2" fmla="*/ 388013 w 568775"/>
                    <a:gd name="connsiteY2" fmla="*/ 156885 h 676930"/>
                    <a:gd name="connsiteX3" fmla="*/ 421831 w 568775"/>
                    <a:gd name="connsiteY3" fmla="*/ 141264 h 676930"/>
                    <a:gd name="connsiteX4" fmla="*/ 529034 w 568775"/>
                    <a:gd name="connsiteY4" fmla="*/ 41501 h 676930"/>
                    <a:gd name="connsiteX5" fmla="*/ 566276 w 568775"/>
                    <a:gd name="connsiteY5" fmla="*/ 21283 h 676930"/>
                    <a:gd name="connsiteX6" fmla="*/ 558827 w 568775"/>
                    <a:gd name="connsiteY6" fmla="*/ 0 h 676930"/>
                    <a:gd name="connsiteX7" fmla="*/ 14033 w 568775"/>
                    <a:gd name="connsiteY7" fmla="*/ 0 h 676930"/>
                    <a:gd name="connsiteX8" fmla="*/ 3393 w 568775"/>
                    <a:gd name="connsiteY8" fmla="*/ 21283 h 676930"/>
                    <a:gd name="connsiteX9" fmla="*/ 35314 w 568775"/>
                    <a:gd name="connsiteY9" fmla="*/ 38309 h 676930"/>
                    <a:gd name="connsiteX10" fmla="*/ 144645 w 568775"/>
                    <a:gd name="connsiteY10" fmla="*/ 140466 h 676930"/>
                    <a:gd name="connsiteX11" fmla="*/ 178463 w 568775"/>
                    <a:gd name="connsiteY11" fmla="*/ 156048 h 6769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68775" h="676930">
                      <a:moveTo>
                        <a:pt x="178463" y="676930"/>
                      </a:moveTo>
                      <a:lnTo>
                        <a:pt x="388013" y="676930"/>
                      </a:lnTo>
                      <a:lnTo>
                        <a:pt x="388013" y="156885"/>
                      </a:lnTo>
                      <a:lnTo>
                        <a:pt x="421831" y="141264"/>
                      </a:lnTo>
                      <a:cubicBezTo>
                        <a:pt x="462265" y="115991"/>
                        <a:pt x="497644" y="80874"/>
                        <a:pt x="529034" y="41501"/>
                      </a:cubicBezTo>
                      <a:cubicBezTo>
                        <a:pt x="537546" y="30860"/>
                        <a:pt x="558827" y="32988"/>
                        <a:pt x="566276" y="21283"/>
                      </a:cubicBezTo>
                      <a:cubicBezTo>
                        <a:pt x="574788" y="6385"/>
                        <a:pt x="558827" y="0"/>
                        <a:pt x="558827" y="0"/>
                      </a:cubicBezTo>
                      <a:cubicBezTo>
                        <a:pt x="14033" y="0"/>
                        <a:pt x="14033" y="0"/>
                        <a:pt x="14033" y="0"/>
                      </a:cubicBezTo>
                      <a:cubicBezTo>
                        <a:pt x="14033" y="0"/>
                        <a:pt x="-8312" y="2128"/>
                        <a:pt x="3393" y="21283"/>
                      </a:cubicBezTo>
                      <a:cubicBezTo>
                        <a:pt x="9777" y="31924"/>
                        <a:pt x="27866" y="28732"/>
                        <a:pt x="35314" y="38309"/>
                      </a:cubicBezTo>
                      <a:cubicBezTo>
                        <a:pt x="66704" y="78746"/>
                        <a:pt x="103147" y="114661"/>
                        <a:pt x="144645" y="140466"/>
                      </a:cubicBezTo>
                      <a:lnTo>
                        <a:pt x="178463" y="1560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2" name="椭圆 21"/>
              <p:cNvSpPr/>
              <p:nvPr/>
            </p:nvSpPr>
            <p:spPr>
              <a:xfrm>
                <a:off x="2679809" y="3070860"/>
                <a:ext cx="736600" cy="736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4417326" y="3070860"/>
                <a:ext cx="736600" cy="736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2577078" y="4216995"/>
                <a:ext cx="736600" cy="736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528809" y="4804995"/>
                <a:ext cx="736600" cy="736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4470667" y="4216995"/>
                <a:ext cx="736600" cy="736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747319" y="3135383"/>
                <a:ext cx="595230" cy="595230"/>
              </a:xfrm>
              <a:prstGeom prst="ellipse">
                <a:avLst/>
              </a:prstGeom>
              <a:grpFill/>
              <a:ln w="158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762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4488011" y="3135383"/>
                <a:ext cx="595230" cy="595230"/>
              </a:xfrm>
              <a:prstGeom prst="ellipse">
                <a:avLst/>
              </a:prstGeom>
              <a:grpFill/>
              <a:ln w="158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762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4532461" y="4281330"/>
                <a:ext cx="595230" cy="595230"/>
              </a:xfrm>
              <a:prstGeom prst="ellipse">
                <a:avLst/>
              </a:prstGeom>
              <a:grpFill/>
              <a:ln w="158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762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2647763" y="4281330"/>
                <a:ext cx="595230" cy="595230"/>
              </a:xfrm>
              <a:prstGeom prst="ellipse">
                <a:avLst/>
              </a:prstGeom>
              <a:grpFill/>
              <a:ln w="158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762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599494" y="4870805"/>
                <a:ext cx="595230" cy="595230"/>
              </a:xfrm>
              <a:prstGeom prst="ellipse">
                <a:avLst/>
              </a:prstGeom>
              <a:grpFill/>
              <a:ln w="158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762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 t="76775"/>
            <a:stretch>
              <a:fillRect/>
            </a:stretch>
          </p:blipFill>
          <p:spPr>
            <a:xfrm>
              <a:off x="4846955" y="694582"/>
              <a:ext cx="2053218" cy="380761"/>
            </a:xfrm>
            <a:prstGeom prst="rect">
              <a:avLst/>
            </a:prstGeom>
          </p:spPr>
        </p:pic>
        <p:grpSp>
          <p:nvGrpSpPr>
            <p:cNvPr id="5" name="Group 36"/>
            <p:cNvGrpSpPr>
              <a:grpSpLocks noChangeAspect="1"/>
            </p:cNvGrpSpPr>
            <p:nvPr/>
          </p:nvGrpSpPr>
          <p:grpSpPr bwMode="auto">
            <a:xfrm>
              <a:off x="4619470" y="3211574"/>
              <a:ext cx="457575" cy="395220"/>
              <a:chOff x="3321" y="1710"/>
              <a:chExt cx="1042" cy="900"/>
            </a:xfrm>
            <a:solidFill>
              <a:srgbClr val="FFB850"/>
            </a:solidFill>
          </p:grpSpPr>
          <p:sp>
            <p:nvSpPr>
              <p:cNvPr id="17" name="Freeform 37"/>
              <p:cNvSpPr>
                <a:spLocks noEditPoints="1"/>
              </p:cNvSpPr>
              <p:nvPr/>
            </p:nvSpPr>
            <p:spPr bwMode="auto">
              <a:xfrm>
                <a:off x="3321" y="1710"/>
                <a:ext cx="1042" cy="745"/>
              </a:xfrm>
              <a:custGeom>
                <a:avLst/>
                <a:gdLst>
                  <a:gd name="T0" fmla="*/ 37 w 438"/>
                  <a:gd name="T1" fmla="*/ 255 h 313"/>
                  <a:gd name="T2" fmla="*/ 20 w 438"/>
                  <a:gd name="T3" fmla="*/ 237 h 313"/>
                  <a:gd name="T4" fmla="*/ 20 w 438"/>
                  <a:gd name="T5" fmla="*/ 42 h 313"/>
                  <a:gd name="T6" fmla="*/ 37 w 438"/>
                  <a:gd name="T7" fmla="*/ 25 h 313"/>
                  <a:gd name="T8" fmla="*/ 401 w 438"/>
                  <a:gd name="T9" fmla="*/ 25 h 313"/>
                  <a:gd name="T10" fmla="*/ 418 w 438"/>
                  <a:gd name="T11" fmla="*/ 42 h 313"/>
                  <a:gd name="T12" fmla="*/ 418 w 438"/>
                  <a:gd name="T13" fmla="*/ 237 h 313"/>
                  <a:gd name="T14" fmla="*/ 401 w 438"/>
                  <a:gd name="T15" fmla="*/ 255 h 313"/>
                  <a:gd name="T16" fmla="*/ 37 w 438"/>
                  <a:gd name="T17" fmla="*/ 255 h 313"/>
                  <a:gd name="T18" fmla="*/ 424 w 438"/>
                  <a:gd name="T19" fmla="*/ 0 h 313"/>
                  <a:gd name="T20" fmla="*/ 14 w 438"/>
                  <a:gd name="T21" fmla="*/ 0 h 313"/>
                  <a:gd name="T22" fmla="*/ 0 w 438"/>
                  <a:gd name="T23" fmla="*/ 14 h 313"/>
                  <a:gd name="T24" fmla="*/ 0 w 438"/>
                  <a:gd name="T25" fmla="*/ 298 h 313"/>
                  <a:gd name="T26" fmla="*/ 14 w 438"/>
                  <a:gd name="T27" fmla="*/ 313 h 313"/>
                  <a:gd name="T28" fmla="*/ 424 w 438"/>
                  <a:gd name="T29" fmla="*/ 313 h 313"/>
                  <a:gd name="T30" fmla="*/ 438 w 438"/>
                  <a:gd name="T31" fmla="*/ 298 h 313"/>
                  <a:gd name="T32" fmla="*/ 438 w 438"/>
                  <a:gd name="T33" fmla="*/ 14 h 313"/>
                  <a:gd name="T34" fmla="*/ 424 w 438"/>
                  <a:gd name="T35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38" h="313">
                    <a:moveTo>
                      <a:pt x="37" y="255"/>
                    </a:moveTo>
                    <a:cubicBezTo>
                      <a:pt x="28" y="255"/>
                      <a:pt x="20" y="247"/>
                      <a:pt x="20" y="237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33"/>
                      <a:pt x="28" y="25"/>
                      <a:pt x="37" y="25"/>
                    </a:cubicBezTo>
                    <a:cubicBezTo>
                      <a:pt x="401" y="25"/>
                      <a:pt x="401" y="25"/>
                      <a:pt x="401" y="25"/>
                    </a:cubicBezTo>
                    <a:cubicBezTo>
                      <a:pt x="410" y="25"/>
                      <a:pt x="418" y="33"/>
                      <a:pt x="418" y="42"/>
                    </a:cubicBezTo>
                    <a:cubicBezTo>
                      <a:pt x="418" y="237"/>
                      <a:pt x="418" y="237"/>
                      <a:pt x="418" y="237"/>
                    </a:cubicBezTo>
                    <a:cubicBezTo>
                      <a:pt x="418" y="247"/>
                      <a:pt x="410" y="255"/>
                      <a:pt x="401" y="255"/>
                    </a:cubicBezTo>
                    <a:cubicBezTo>
                      <a:pt x="37" y="255"/>
                      <a:pt x="37" y="255"/>
                      <a:pt x="37" y="255"/>
                    </a:cubicBezTo>
                    <a:moveTo>
                      <a:pt x="424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98"/>
                      <a:pt x="0" y="298"/>
                      <a:pt x="0" y="298"/>
                    </a:cubicBezTo>
                    <a:cubicBezTo>
                      <a:pt x="0" y="306"/>
                      <a:pt x="6" y="313"/>
                      <a:pt x="14" y="313"/>
                    </a:cubicBezTo>
                    <a:cubicBezTo>
                      <a:pt x="424" y="313"/>
                      <a:pt x="424" y="313"/>
                      <a:pt x="424" y="313"/>
                    </a:cubicBezTo>
                    <a:cubicBezTo>
                      <a:pt x="432" y="313"/>
                      <a:pt x="438" y="306"/>
                      <a:pt x="438" y="298"/>
                    </a:cubicBezTo>
                    <a:cubicBezTo>
                      <a:pt x="438" y="14"/>
                      <a:pt x="438" y="14"/>
                      <a:pt x="438" y="14"/>
                    </a:cubicBezTo>
                    <a:cubicBezTo>
                      <a:pt x="438" y="6"/>
                      <a:pt x="432" y="0"/>
                      <a:pt x="42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Rectangle 38"/>
              <p:cNvSpPr>
                <a:spLocks noChangeArrowheads="1"/>
              </p:cNvSpPr>
              <p:nvPr/>
            </p:nvSpPr>
            <p:spPr bwMode="auto">
              <a:xfrm>
                <a:off x="3716" y="2465"/>
                <a:ext cx="252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Rectangle 40"/>
              <p:cNvSpPr>
                <a:spLocks noChangeArrowheads="1"/>
              </p:cNvSpPr>
              <p:nvPr/>
            </p:nvSpPr>
            <p:spPr bwMode="auto">
              <a:xfrm>
                <a:off x="3595" y="2570"/>
                <a:ext cx="495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42"/>
              <p:cNvSpPr/>
              <p:nvPr/>
            </p:nvSpPr>
            <p:spPr bwMode="auto">
              <a:xfrm>
                <a:off x="3433" y="1853"/>
                <a:ext cx="771" cy="400"/>
              </a:xfrm>
              <a:custGeom>
                <a:avLst/>
                <a:gdLst>
                  <a:gd name="T0" fmla="*/ 761 w 771"/>
                  <a:gd name="T1" fmla="*/ 0 h 400"/>
                  <a:gd name="T2" fmla="*/ 657 w 771"/>
                  <a:gd name="T3" fmla="*/ 9 h 400"/>
                  <a:gd name="T4" fmla="*/ 697 w 771"/>
                  <a:gd name="T5" fmla="*/ 43 h 400"/>
                  <a:gd name="T6" fmla="*/ 557 w 771"/>
                  <a:gd name="T7" fmla="*/ 212 h 400"/>
                  <a:gd name="T8" fmla="*/ 419 w 771"/>
                  <a:gd name="T9" fmla="*/ 105 h 400"/>
                  <a:gd name="T10" fmla="*/ 286 w 771"/>
                  <a:gd name="T11" fmla="*/ 278 h 400"/>
                  <a:gd name="T12" fmla="*/ 152 w 771"/>
                  <a:gd name="T13" fmla="*/ 190 h 400"/>
                  <a:gd name="T14" fmla="*/ 0 w 771"/>
                  <a:gd name="T15" fmla="*/ 369 h 400"/>
                  <a:gd name="T16" fmla="*/ 36 w 771"/>
                  <a:gd name="T17" fmla="*/ 400 h 400"/>
                  <a:gd name="T18" fmla="*/ 162 w 771"/>
                  <a:gd name="T19" fmla="*/ 252 h 400"/>
                  <a:gd name="T20" fmla="*/ 298 w 771"/>
                  <a:gd name="T21" fmla="*/ 343 h 400"/>
                  <a:gd name="T22" fmla="*/ 428 w 771"/>
                  <a:gd name="T23" fmla="*/ 171 h 400"/>
                  <a:gd name="T24" fmla="*/ 564 w 771"/>
                  <a:gd name="T25" fmla="*/ 278 h 400"/>
                  <a:gd name="T26" fmla="*/ 733 w 771"/>
                  <a:gd name="T27" fmla="*/ 71 h 400"/>
                  <a:gd name="T28" fmla="*/ 771 w 771"/>
                  <a:gd name="T29" fmla="*/ 105 h 400"/>
                  <a:gd name="T30" fmla="*/ 761 w 771"/>
                  <a:gd name="T31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1" h="400">
                    <a:moveTo>
                      <a:pt x="761" y="0"/>
                    </a:moveTo>
                    <a:lnTo>
                      <a:pt x="657" y="9"/>
                    </a:lnTo>
                    <a:lnTo>
                      <a:pt x="697" y="43"/>
                    </a:lnTo>
                    <a:lnTo>
                      <a:pt x="557" y="212"/>
                    </a:lnTo>
                    <a:lnTo>
                      <a:pt x="419" y="105"/>
                    </a:lnTo>
                    <a:lnTo>
                      <a:pt x="286" y="278"/>
                    </a:lnTo>
                    <a:lnTo>
                      <a:pt x="152" y="190"/>
                    </a:lnTo>
                    <a:lnTo>
                      <a:pt x="0" y="369"/>
                    </a:lnTo>
                    <a:lnTo>
                      <a:pt x="36" y="400"/>
                    </a:lnTo>
                    <a:lnTo>
                      <a:pt x="162" y="252"/>
                    </a:lnTo>
                    <a:lnTo>
                      <a:pt x="298" y="343"/>
                    </a:lnTo>
                    <a:lnTo>
                      <a:pt x="428" y="171"/>
                    </a:lnTo>
                    <a:lnTo>
                      <a:pt x="564" y="278"/>
                    </a:lnTo>
                    <a:lnTo>
                      <a:pt x="733" y="71"/>
                    </a:lnTo>
                    <a:lnTo>
                      <a:pt x="771" y="105"/>
                    </a:lnTo>
                    <a:lnTo>
                      <a:pt x="7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Freeform 53"/>
            <p:cNvSpPr>
              <a:spLocks noEditPoints="1"/>
            </p:cNvSpPr>
            <p:nvPr/>
          </p:nvSpPr>
          <p:spPr bwMode="auto">
            <a:xfrm>
              <a:off x="5683947" y="5338435"/>
              <a:ext cx="459752" cy="459752"/>
            </a:xfrm>
            <a:custGeom>
              <a:avLst/>
              <a:gdLst>
                <a:gd name="T0" fmla="*/ 166 w 449"/>
                <a:gd name="T1" fmla="*/ 362 h 449"/>
                <a:gd name="T2" fmla="*/ 211 w 449"/>
                <a:gd name="T3" fmla="*/ 317 h 449"/>
                <a:gd name="T4" fmla="*/ 237 w 449"/>
                <a:gd name="T5" fmla="*/ 407 h 449"/>
                <a:gd name="T6" fmla="*/ 302 w 449"/>
                <a:gd name="T7" fmla="*/ 313 h 449"/>
                <a:gd name="T8" fmla="*/ 294 w 449"/>
                <a:gd name="T9" fmla="*/ 393 h 449"/>
                <a:gd name="T10" fmla="*/ 395 w 449"/>
                <a:gd name="T11" fmla="*/ 289 h 449"/>
                <a:gd name="T12" fmla="*/ 294 w 449"/>
                <a:gd name="T13" fmla="*/ 393 h 449"/>
                <a:gd name="T14" fmla="*/ 95 w 449"/>
                <a:gd name="T15" fmla="*/ 353 h 449"/>
                <a:gd name="T16" fmla="*/ 121 w 449"/>
                <a:gd name="T17" fmla="*/ 309 h 449"/>
                <a:gd name="T18" fmla="*/ 237 w 449"/>
                <a:gd name="T19" fmla="*/ 293 h 449"/>
                <a:gd name="T20" fmla="*/ 311 w 449"/>
                <a:gd name="T21" fmla="*/ 191 h 449"/>
                <a:gd name="T22" fmla="*/ 307 w 449"/>
                <a:gd name="T23" fmla="*/ 287 h 449"/>
                <a:gd name="T24" fmla="*/ 211 w 449"/>
                <a:gd name="T25" fmla="*/ 293 h 449"/>
                <a:gd name="T26" fmla="*/ 137 w 449"/>
                <a:gd name="T27" fmla="*/ 226 h 449"/>
                <a:gd name="T28" fmla="*/ 211 w 449"/>
                <a:gd name="T29" fmla="*/ 196 h 449"/>
                <a:gd name="T30" fmla="*/ 333 w 449"/>
                <a:gd name="T31" fmla="*/ 282 h 449"/>
                <a:gd name="T32" fmla="*/ 335 w 449"/>
                <a:gd name="T33" fmla="*/ 188 h 449"/>
                <a:gd name="T34" fmla="*/ 407 w 449"/>
                <a:gd name="T35" fmla="*/ 224 h 449"/>
                <a:gd name="T36" fmla="*/ 116 w 449"/>
                <a:gd name="T37" fmla="*/ 281 h 449"/>
                <a:gd name="T38" fmla="*/ 41 w 449"/>
                <a:gd name="T39" fmla="*/ 224 h 449"/>
                <a:gd name="T40" fmla="*/ 114 w 449"/>
                <a:gd name="T41" fmla="*/ 188 h 449"/>
                <a:gd name="T42" fmla="*/ 116 w 449"/>
                <a:gd name="T43" fmla="*/ 281 h 449"/>
                <a:gd name="T44" fmla="*/ 59 w 449"/>
                <a:gd name="T45" fmla="*/ 146 h 449"/>
                <a:gd name="T46" fmla="*/ 158 w 449"/>
                <a:gd name="T47" fmla="*/ 55 h 449"/>
                <a:gd name="T48" fmla="*/ 331 w 449"/>
                <a:gd name="T49" fmla="*/ 164 h 449"/>
                <a:gd name="T50" fmla="*/ 390 w 449"/>
                <a:gd name="T51" fmla="*/ 147 h 449"/>
                <a:gd name="T52" fmla="*/ 211 w 449"/>
                <a:gd name="T53" fmla="*/ 171 h 449"/>
                <a:gd name="T54" fmla="*/ 210 w 449"/>
                <a:gd name="T55" fmla="*/ 43 h 449"/>
                <a:gd name="T56" fmla="*/ 211 w 449"/>
                <a:gd name="T57" fmla="*/ 171 h 449"/>
                <a:gd name="T58" fmla="*/ 237 w 449"/>
                <a:gd name="T59" fmla="*/ 43 h 449"/>
                <a:gd name="T60" fmla="*/ 308 w 449"/>
                <a:gd name="T61" fmla="*/ 167 h 449"/>
                <a:gd name="T62" fmla="*/ 225 w 449"/>
                <a:gd name="T63" fmla="*/ 0 h 449"/>
                <a:gd name="T64" fmla="*/ 225 w 449"/>
                <a:gd name="T65" fmla="*/ 449 h 449"/>
                <a:gd name="T66" fmla="*/ 225 w 449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49" h="449">
                  <a:moveTo>
                    <a:pt x="211" y="407"/>
                  </a:moveTo>
                  <a:cubicBezTo>
                    <a:pt x="192" y="407"/>
                    <a:pt x="176" y="387"/>
                    <a:pt x="166" y="362"/>
                  </a:cubicBezTo>
                  <a:cubicBezTo>
                    <a:pt x="158" y="347"/>
                    <a:pt x="151" y="331"/>
                    <a:pt x="147" y="313"/>
                  </a:cubicBezTo>
                  <a:cubicBezTo>
                    <a:pt x="168" y="315"/>
                    <a:pt x="189" y="317"/>
                    <a:pt x="211" y="317"/>
                  </a:cubicBezTo>
                  <a:cubicBezTo>
                    <a:pt x="211" y="407"/>
                    <a:pt x="211" y="407"/>
                    <a:pt x="211" y="407"/>
                  </a:cubicBezTo>
                  <a:moveTo>
                    <a:pt x="237" y="407"/>
                  </a:moveTo>
                  <a:cubicBezTo>
                    <a:pt x="237" y="317"/>
                    <a:pt x="237" y="317"/>
                    <a:pt x="237" y="317"/>
                  </a:cubicBezTo>
                  <a:cubicBezTo>
                    <a:pt x="259" y="317"/>
                    <a:pt x="280" y="315"/>
                    <a:pt x="302" y="313"/>
                  </a:cubicBezTo>
                  <a:cubicBezTo>
                    <a:pt x="293" y="344"/>
                    <a:pt x="273" y="407"/>
                    <a:pt x="237" y="407"/>
                  </a:cubicBezTo>
                  <a:moveTo>
                    <a:pt x="294" y="393"/>
                  </a:moveTo>
                  <a:cubicBezTo>
                    <a:pt x="311" y="370"/>
                    <a:pt x="320" y="343"/>
                    <a:pt x="328" y="310"/>
                  </a:cubicBezTo>
                  <a:cubicBezTo>
                    <a:pt x="354" y="304"/>
                    <a:pt x="377" y="297"/>
                    <a:pt x="395" y="289"/>
                  </a:cubicBezTo>
                  <a:cubicBezTo>
                    <a:pt x="386" y="313"/>
                    <a:pt x="373" y="335"/>
                    <a:pt x="354" y="353"/>
                  </a:cubicBezTo>
                  <a:cubicBezTo>
                    <a:pt x="337" y="371"/>
                    <a:pt x="315" y="384"/>
                    <a:pt x="294" y="393"/>
                  </a:cubicBezTo>
                  <a:moveTo>
                    <a:pt x="154" y="393"/>
                  </a:moveTo>
                  <a:cubicBezTo>
                    <a:pt x="133" y="384"/>
                    <a:pt x="112" y="371"/>
                    <a:pt x="95" y="353"/>
                  </a:cubicBezTo>
                  <a:cubicBezTo>
                    <a:pt x="75" y="335"/>
                    <a:pt x="62" y="312"/>
                    <a:pt x="52" y="286"/>
                  </a:cubicBezTo>
                  <a:cubicBezTo>
                    <a:pt x="68" y="295"/>
                    <a:pt x="93" y="303"/>
                    <a:pt x="121" y="309"/>
                  </a:cubicBezTo>
                  <a:cubicBezTo>
                    <a:pt x="128" y="342"/>
                    <a:pt x="138" y="371"/>
                    <a:pt x="154" y="393"/>
                  </a:cubicBezTo>
                  <a:moveTo>
                    <a:pt x="237" y="293"/>
                  </a:moveTo>
                  <a:cubicBezTo>
                    <a:pt x="237" y="196"/>
                    <a:pt x="237" y="196"/>
                    <a:pt x="237" y="196"/>
                  </a:cubicBezTo>
                  <a:cubicBezTo>
                    <a:pt x="263" y="195"/>
                    <a:pt x="287" y="193"/>
                    <a:pt x="311" y="191"/>
                  </a:cubicBezTo>
                  <a:cubicBezTo>
                    <a:pt x="311" y="203"/>
                    <a:pt x="311" y="214"/>
                    <a:pt x="311" y="226"/>
                  </a:cubicBezTo>
                  <a:cubicBezTo>
                    <a:pt x="311" y="247"/>
                    <a:pt x="311" y="268"/>
                    <a:pt x="307" y="287"/>
                  </a:cubicBezTo>
                  <a:cubicBezTo>
                    <a:pt x="284" y="290"/>
                    <a:pt x="261" y="292"/>
                    <a:pt x="237" y="293"/>
                  </a:cubicBezTo>
                  <a:moveTo>
                    <a:pt x="211" y="293"/>
                  </a:moveTo>
                  <a:cubicBezTo>
                    <a:pt x="187" y="292"/>
                    <a:pt x="165" y="290"/>
                    <a:pt x="141" y="286"/>
                  </a:cubicBezTo>
                  <a:cubicBezTo>
                    <a:pt x="138" y="268"/>
                    <a:pt x="137" y="246"/>
                    <a:pt x="137" y="226"/>
                  </a:cubicBezTo>
                  <a:cubicBezTo>
                    <a:pt x="137" y="214"/>
                    <a:pt x="138" y="203"/>
                    <a:pt x="138" y="191"/>
                  </a:cubicBezTo>
                  <a:cubicBezTo>
                    <a:pt x="161" y="193"/>
                    <a:pt x="186" y="195"/>
                    <a:pt x="211" y="196"/>
                  </a:cubicBezTo>
                  <a:cubicBezTo>
                    <a:pt x="211" y="293"/>
                    <a:pt x="211" y="293"/>
                    <a:pt x="211" y="293"/>
                  </a:cubicBezTo>
                  <a:moveTo>
                    <a:pt x="333" y="282"/>
                  </a:moveTo>
                  <a:cubicBezTo>
                    <a:pt x="335" y="265"/>
                    <a:pt x="336" y="245"/>
                    <a:pt x="336" y="226"/>
                  </a:cubicBezTo>
                  <a:cubicBezTo>
                    <a:pt x="336" y="212"/>
                    <a:pt x="336" y="201"/>
                    <a:pt x="335" y="188"/>
                  </a:cubicBezTo>
                  <a:cubicBezTo>
                    <a:pt x="363" y="185"/>
                    <a:pt x="386" y="177"/>
                    <a:pt x="399" y="171"/>
                  </a:cubicBezTo>
                  <a:cubicBezTo>
                    <a:pt x="405" y="188"/>
                    <a:pt x="407" y="207"/>
                    <a:pt x="407" y="224"/>
                  </a:cubicBezTo>
                  <a:cubicBezTo>
                    <a:pt x="407" y="254"/>
                    <a:pt x="405" y="270"/>
                    <a:pt x="333" y="282"/>
                  </a:cubicBezTo>
                  <a:moveTo>
                    <a:pt x="116" y="281"/>
                  </a:moveTo>
                  <a:cubicBezTo>
                    <a:pt x="75" y="274"/>
                    <a:pt x="52" y="260"/>
                    <a:pt x="43" y="250"/>
                  </a:cubicBezTo>
                  <a:cubicBezTo>
                    <a:pt x="41" y="242"/>
                    <a:pt x="41" y="233"/>
                    <a:pt x="41" y="224"/>
                  </a:cubicBezTo>
                  <a:cubicBezTo>
                    <a:pt x="41" y="206"/>
                    <a:pt x="44" y="187"/>
                    <a:pt x="49" y="171"/>
                  </a:cubicBezTo>
                  <a:cubicBezTo>
                    <a:pt x="64" y="177"/>
                    <a:pt x="82" y="182"/>
                    <a:pt x="114" y="188"/>
                  </a:cubicBezTo>
                  <a:cubicBezTo>
                    <a:pt x="113" y="201"/>
                    <a:pt x="112" y="212"/>
                    <a:pt x="112" y="226"/>
                  </a:cubicBezTo>
                  <a:cubicBezTo>
                    <a:pt x="112" y="245"/>
                    <a:pt x="113" y="264"/>
                    <a:pt x="116" y="281"/>
                  </a:cubicBezTo>
                  <a:moveTo>
                    <a:pt x="117" y="164"/>
                  </a:moveTo>
                  <a:cubicBezTo>
                    <a:pt x="76" y="153"/>
                    <a:pt x="65" y="152"/>
                    <a:pt x="59" y="146"/>
                  </a:cubicBezTo>
                  <a:cubicBezTo>
                    <a:pt x="68" y="128"/>
                    <a:pt x="79" y="110"/>
                    <a:pt x="95" y="96"/>
                  </a:cubicBezTo>
                  <a:cubicBezTo>
                    <a:pt x="114" y="76"/>
                    <a:pt x="135" y="66"/>
                    <a:pt x="158" y="55"/>
                  </a:cubicBezTo>
                  <a:cubicBezTo>
                    <a:pt x="138" y="83"/>
                    <a:pt x="124" y="119"/>
                    <a:pt x="117" y="164"/>
                  </a:cubicBezTo>
                  <a:moveTo>
                    <a:pt x="331" y="164"/>
                  </a:moveTo>
                  <a:cubicBezTo>
                    <a:pt x="324" y="119"/>
                    <a:pt x="311" y="81"/>
                    <a:pt x="291" y="54"/>
                  </a:cubicBezTo>
                  <a:cubicBezTo>
                    <a:pt x="333" y="69"/>
                    <a:pt x="370" y="104"/>
                    <a:pt x="390" y="147"/>
                  </a:cubicBezTo>
                  <a:cubicBezTo>
                    <a:pt x="384" y="151"/>
                    <a:pt x="369" y="157"/>
                    <a:pt x="331" y="164"/>
                  </a:cubicBezTo>
                  <a:moveTo>
                    <a:pt x="211" y="171"/>
                  </a:moveTo>
                  <a:cubicBezTo>
                    <a:pt x="187" y="171"/>
                    <a:pt x="164" y="169"/>
                    <a:pt x="141" y="167"/>
                  </a:cubicBezTo>
                  <a:cubicBezTo>
                    <a:pt x="152" y="104"/>
                    <a:pt x="178" y="55"/>
                    <a:pt x="210" y="43"/>
                  </a:cubicBezTo>
                  <a:cubicBezTo>
                    <a:pt x="210" y="43"/>
                    <a:pt x="211" y="43"/>
                    <a:pt x="211" y="43"/>
                  </a:cubicBezTo>
                  <a:cubicBezTo>
                    <a:pt x="211" y="171"/>
                    <a:pt x="211" y="171"/>
                    <a:pt x="211" y="171"/>
                  </a:cubicBezTo>
                  <a:moveTo>
                    <a:pt x="237" y="171"/>
                  </a:moveTo>
                  <a:cubicBezTo>
                    <a:pt x="237" y="43"/>
                    <a:pt x="237" y="43"/>
                    <a:pt x="237" y="43"/>
                  </a:cubicBezTo>
                  <a:cubicBezTo>
                    <a:pt x="242" y="43"/>
                    <a:pt x="249" y="48"/>
                    <a:pt x="255" y="52"/>
                  </a:cubicBezTo>
                  <a:cubicBezTo>
                    <a:pt x="279" y="74"/>
                    <a:pt x="299" y="117"/>
                    <a:pt x="308" y="167"/>
                  </a:cubicBezTo>
                  <a:cubicBezTo>
                    <a:pt x="284" y="169"/>
                    <a:pt x="261" y="171"/>
                    <a:pt x="237" y="171"/>
                  </a:cubicBezTo>
                  <a:moveTo>
                    <a:pt x="225" y="0"/>
                  </a:moveTo>
                  <a:cubicBezTo>
                    <a:pt x="100" y="0"/>
                    <a:pt x="0" y="100"/>
                    <a:pt x="0" y="224"/>
                  </a:cubicBezTo>
                  <a:cubicBezTo>
                    <a:pt x="0" y="349"/>
                    <a:pt x="100" y="449"/>
                    <a:pt x="225" y="449"/>
                  </a:cubicBezTo>
                  <a:cubicBezTo>
                    <a:pt x="350" y="449"/>
                    <a:pt x="449" y="349"/>
                    <a:pt x="449" y="224"/>
                  </a:cubicBezTo>
                  <a:cubicBezTo>
                    <a:pt x="449" y="100"/>
                    <a:pt x="350" y="0"/>
                    <a:pt x="225" y="0"/>
                  </a:cubicBezTo>
                </a:path>
              </a:pathLst>
            </a:custGeom>
            <a:solidFill>
              <a:srgbClr val="C658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B850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Group 46"/>
            <p:cNvGrpSpPr>
              <a:grpSpLocks noChangeAspect="1"/>
            </p:cNvGrpSpPr>
            <p:nvPr/>
          </p:nvGrpSpPr>
          <p:grpSpPr bwMode="auto">
            <a:xfrm>
              <a:off x="6757398" y="3213110"/>
              <a:ext cx="528672" cy="327307"/>
              <a:chOff x="3098" y="1701"/>
              <a:chExt cx="1486" cy="920"/>
            </a:xfrm>
            <a:solidFill>
              <a:srgbClr val="E87071"/>
            </a:solidFill>
          </p:grpSpPr>
          <p:sp>
            <p:nvSpPr>
              <p:cNvPr id="14" name="Freeform 47"/>
              <p:cNvSpPr/>
              <p:nvPr/>
            </p:nvSpPr>
            <p:spPr bwMode="auto">
              <a:xfrm>
                <a:off x="3468" y="1701"/>
                <a:ext cx="746" cy="920"/>
              </a:xfrm>
              <a:custGeom>
                <a:avLst/>
                <a:gdLst>
                  <a:gd name="T0" fmla="*/ 157 w 314"/>
                  <a:gd name="T1" fmla="*/ 0 h 386"/>
                  <a:gd name="T2" fmla="*/ 68 w 314"/>
                  <a:gd name="T3" fmla="*/ 89 h 386"/>
                  <a:gd name="T4" fmla="*/ 127 w 314"/>
                  <a:gd name="T5" fmla="*/ 172 h 386"/>
                  <a:gd name="T6" fmla="*/ 103 w 314"/>
                  <a:gd name="T7" fmla="*/ 172 h 386"/>
                  <a:gd name="T8" fmla="*/ 16 w 314"/>
                  <a:gd name="T9" fmla="*/ 320 h 386"/>
                  <a:gd name="T10" fmla="*/ 28 w 314"/>
                  <a:gd name="T11" fmla="*/ 386 h 386"/>
                  <a:gd name="T12" fmla="*/ 132 w 314"/>
                  <a:gd name="T13" fmla="*/ 386 h 386"/>
                  <a:gd name="T14" fmla="*/ 154 w 314"/>
                  <a:gd name="T15" fmla="*/ 203 h 386"/>
                  <a:gd name="T16" fmla="*/ 132 w 314"/>
                  <a:gd name="T17" fmla="*/ 180 h 386"/>
                  <a:gd name="T18" fmla="*/ 182 w 314"/>
                  <a:gd name="T19" fmla="*/ 180 h 386"/>
                  <a:gd name="T20" fmla="*/ 160 w 314"/>
                  <a:gd name="T21" fmla="*/ 203 h 386"/>
                  <a:gd name="T22" fmla="*/ 182 w 314"/>
                  <a:gd name="T23" fmla="*/ 386 h 386"/>
                  <a:gd name="T24" fmla="*/ 286 w 314"/>
                  <a:gd name="T25" fmla="*/ 386 h 386"/>
                  <a:gd name="T26" fmla="*/ 298 w 314"/>
                  <a:gd name="T27" fmla="*/ 320 h 386"/>
                  <a:gd name="T28" fmla="*/ 211 w 314"/>
                  <a:gd name="T29" fmla="*/ 172 h 386"/>
                  <a:gd name="T30" fmla="*/ 187 w 314"/>
                  <a:gd name="T31" fmla="*/ 172 h 386"/>
                  <a:gd name="T32" fmla="*/ 246 w 314"/>
                  <a:gd name="T33" fmla="*/ 89 h 386"/>
                  <a:gd name="T34" fmla="*/ 157 w 314"/>
                  <a:gd name="T35" fmla="*/ 0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4" h="386">
                    <a:moveTo>
                      <a:pt x="157" y="0"/>
                    </a:moveTo>
                    <a:cubicBezTo>
                      <a:pt x="108" y="0"/>
                      <a:pt x="68" y="40"/>
                      <a:pt x="68" y="89"/>
                    </a:cubicBezTo>
                    <a:cubicBezTo>
                      <a:pt x="68" y="127"/>
                      <a:pt x="93" y="160"/>
                      <a:pt x="127" y="172"/>
                    </a:cubicBezTo>
                    <a:cubicBezTo>
                      <a:pt x="103" y="172"/>
                      <a:pt x="103" y="172"/>
                      <a:pt x="103" y="172"/>
                    </a:cubicBezTo>
                    <a:cubicBezTo>
                      <a:pt x="55" y="172"/>
                      <a:pt x="26" y="291"/>
                      <a:pt x="16" y="320"/>
                    </a:cubicBezTo>
                    <a:cubicBezTo>
                      <a:pt x="0" y="363"/>
                      <a:pt x="28" y="386"/>
                      <a:pt x="28" y="386"/>
                    </a:cubicBezTo>
                    <a:cubicBezTo>
                      <a:pt x="132" y="386"/>
                      <a:pt x="132" y="386"/>
                      <a:pt x="132" y="386"/>
                    </a:cubicBezTo>
                    <a:cubicBezTo>
                      <a:pt x="154" y="203"/>
                      <a:pt x="154" y="203"/>
                      <a:pt x="154" y="203"/>
                    </a:cubicBezTo>
                    <a:cubicBezTo>
                      <a:pt x="132" y="180"/>
                      <a:pt x="132" y="180"/>
                      <a:pt x="132" y="180"/>
                    </a:cubicBezTo>
                    <a:cubicBezTo>
                      <a:pt x="182" y="180"/>
                      <a:pt x="182" y="180"/>
                      <a:pt x="182" y="180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82" y="386"/>
                      <a:pt x="182" y="386"/>
                      <a:pt x="182" y="386"/>
                    </a:cubicBezTo>
                    <a:cubicBezTo>
                      <a:pt x="286" y="386"/>
                      <a:pt x="286" y="386"/>
                      <a:pt x="286" y="386"/>
                    </a:cubicBezTo>
                    <a:cubicBezTo>
                      <a:pt x="286" y="386"/>
                      <a:pt x="314" y="363"/>
                      <a:pt x="298" y="320"/>
                    </a:cubicBezTo>
                    <a:cubicBezTo>
                      <a:pt x="288" y="291"/>
                      <a:pt x="259" y="172"/>
                      <a:pt x="211" y="172"/>
                    </a:cubicBezTo>
                    <a:cubicBezTo>
                      <a:pt x="187" y="172"/>
                      <a:pt x="187" y="172"/>
                      <a:pt x="187" y="172"/>
                    </a:cubicBezTo>
                    <a:cubicBezTo>
                      <a:pt x="221" y="160"/>
                      <a:pt x="246" y="127"/>
                      <a:pt x="246" y="89"/>
                    </a:cubicBezTo>
                    <a:cubicBezTo>
                      <a:pt x="246" y="40"/>
                      <a:pt x="206" y="0"/>
                      <a:pt x="15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48"/>
              <p:cNvSpPr/>
              <p:nvPr/>
            </p:nvSpPr>
            <p:spPr bwMode="auto">
              <a:xfrm>
                <a:off x="3098" y="1871"/>
                <a:ext cx="475" cy="750"/>
              </a:xfrm>
              <a:custGeom>
                <a:avLst/>
                <a:gdLst>
                  <a:gd name="T0" fmla="*/ 128 w 200"/>
                  <a:gd name="T1" fmla="*/ 0 h 315"/>
                  <a:gd name="T2" fmla="*/ 55 w 200"/>
                  <a:gd name="T3" fmla="*/ 73 h 315"/>
                  <a:gd name="T4" fmla="*/ 103 w 200"/>
                  <a:gd name="T5" fmla="*/ 141 h 315"/>
                  <a:gd name="T6" fmla="*/ 84 w 200"/>
                  <a:gd name="T7" fmla="*/ 141 h 315"/>
                  <a:gd name="T8" fmla="*/ 13 w 200"/>
                  <a:gd name="T9" fmla="*/ 261 h 315"/>
                  <a:gd name="T10" fmla="*/ 23 w 200"/>
                  <a:gd name="T11" fmla="*/ 315 h 315"/>
                  <a:gd name="T12" fmla="*/ 108 w 200"/>
                  <a:gd name="T13" fmla="*/ 315 h 315"/>
                  <a:gd name="T14" fmla="*/ 126 w 200"/>
                  <a:gd name="T15" fmla="*/ 166 h 315"/>
                  <a:gd name="T16" fmla="*/ 107 w 200"/>
                  <a:gd name="T17" fmla="*/ 147 h 315"/>
                  <a:gd name="T18" fmla="*/ 149 w 200"/>
                  <a:gd name="T19" fmla="*/ 147 h 315"/>
                  <a:gd name="T20" fmla="*/ 130 w 200"/>
                  <a:gd name="T21" fmla="*/ 166 h 315"/>
                  <a:gd name="T22" fmla="*/ 148 w 200"/>
                  <a:gd name="T23" fmla="*/ 315 h 315"/>
                  <a:gd name="T24" fmla="*/ 168 w 200"/>
                  <a:gd name="T25" fmla="*/ 315 h 315"/>
                  <a:gd name="T26" fmla="*/ 161 w 200"/>
                  <a:gd name="T27" fmla="*/ 245 h 315"/>
                  <a:gd name="T28" fmla="*/ 166 w 200"/>
                  <a:gd name="T29" fmla="*/ 228 h 315"/>
                  <a:gd name="T30" fmla="*/ 194 w 200"/>
                  <a:gd name="T31" fmla="*/ 152 h 315"/>
                  <a:gd name="T32" fmla="*/ 172 w 200"/>
                  <a:gd name="T33" fmla="*/ 141 h 315"/>
                  <a:gd name="T34" fmla="*/ 152 w 200"/>
                  <a:gd name="T35" fmla="*/ 141 h 315"/>
                  <a:gd name="T36" fmla="*/ 200 w 200"/>
                  <a:gd name="T37" fmla="*/ 73 h 315"/>
                  <a:gd name="T38" fmla="*/ 128 w 200"/>
                  <a:gd name="T39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" h="315">
                    <a:moveTo>
                      <a:pt x="128" y="0"/>
                    </a:moveTo>
                    <a:cubicBezTo>
                      <a:pt x="88" y="0"/>
                      <a:pt x="55" y="33"/>
                      <a:pt x="55" y="73"/>
                    </a:cubicBezTo>
                    <a:cubicBezTo>
                      <a:pt x="55" y="104"/>
                      <a:pt x="76" y="131"/>
                      <a:pt x="103" y="141"/>
                    </a:cubicBezTo>
                    <a:cubicBezTo>
                      <a:pt x="84" y="141"/>
                      <a:pt x="84" y="141"/>
                      <a:pt x="84" y="141"/>
                    </a:cubicBezTo>
                    <a:cubicBezTo>
                      <a:pt x="45" y="141"/>
                      <a:pt x="21" y="238"/>
                      <a:pt x="13" y="261"/>
                    </a:cubicBezTo>
                    <a:cubicBezTo>
                      <a:pt x="0" y="296"/>
                      <a:pt x="23" y="315"/>
                      <a:pt x="23" y="315"/>
                    </a:cubicBezTo>
                    <a:cubicBezTo>
                      <a:pt x="108" y="315"/>
                      <a:pt x="108" y="315"/>
                      <a:pt x="108" y="315"/>
                    </a:cubicBezTo>
                    <a:cubicBezTo>
                      <a:pt x="126" y="166"/>
                      <a:pt x="126" y="166"/>
                      <a:pt x="126" y="166"/>
                    </a:cubicBezTo>
                    <a:cubicBezTo>
                      <a:pt x="107" y="147"/>
                      <a:pt x="107" y="147"/>
                      <a:pt x="107" y="147"/>
                    </a:cubicBezTo>
                    <a:cubicBezTo>
                      <a:pt x="149" y="147"/>
                      <a:pt x="149" y="147"/>
                      <a:pt x="149" y="147"/>
                    </a:cubicBezTo>
                    <a:cubicBezTo>
                      <a:pt x="130" y="166"/>
                      <a:pt x="130" y="166"/>
                      <a:pt x="130" y="166"/>
                    </a:cubicBezTo>
                    <a:cubicBezTo>
                      <a:pt x="148" y="315"/>
                      <a:pt x="148" y="315"/>
                      <a:pt x="148" y="315"/>
                    </a:cubicBezTo>
                    <a:cubicBezTo>
                      <a:pt x="168" y="315"/>
                      <a:pt x="168" y="315"/>
                      <a:pt x="168" y="315"/>
                    </a:cubicBezTo>
                    <a:cubicBezTo>
                      <a:pt x="160" y="303"/>
                      <a:pt x="149" y="279"/>
                      <a:pt x="161" y="245"/>
                    </a:cubicBezTo>
                    <a:cubicBezTo>
                      <a:pt x="162" y="241"/>
                      <a:pt x="164" y="235"/>
                      <a:pt x="166" y="228"/>
                    </a:cubicBezTo>
                    <a:cubicBezTo>
                      <a:pt x="173" y="207"/>
                      <a:pt x="182" y="178"/>
                      <a:pt x="194" y="152"/>
                    </a:cubicBezTo>
                    <a:cubicBezTo>
                      <a:pt x="188" y="145"/>
                      <a:pt x="180" y="141"/>
                      <a:pt x="172" y="141"/>
                    </a:cubicBezTo>
                    <a:cubicBezTo>
                      <a:pt x="152" y="141"/>
                      <a:pt x="152" y="141"/>
                      <a:pt x="152" y="141"/>
                    </a:cubicBezTo>
                    <a:cubicBezTo>
                      <a:pt x="180" y="131"/>
                      <a:pt x="200" y="104"/>
                      <a:pt x="200" y="73"/>
                    </a:cubicBezTo>
                    <a:cubicBezTo>
                      <a:pt x="200" y="33"/>
                      <a:pt x="168" y="0"/>
                      <a:pt x="12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Freeform 49"/>
              <p:cNvSpPr/>
              <p:nvPr/>
            </p:nvSpPr>
            <p:spPr bwMode="auto">
              <a:xfrm>
                <a:off x="4110" y="1871"/>
                <a:ext cx="474" cy="750"/>
              </a:xfrm>
              <a:custGeom>
                <a:avLst/>
                <a:gdLst>
                  <a:gd name="T0" fmla="*/ 72 w 200"/>
                  <a:gd name="T1" fmla="*/ 0 h 315"/>
                  <a:gd name="T2" fmla="*/ 0 w 200"/>
                  <a:gd name="T3" fmla="*/ 73 h 315"/>
                  <a:gd name="T4" fmla="*/ 48 w 200"/>
                  <a:gd name="T5" fmla="*/ 141 h 315"/>
                  <a:gd name="T6" fmla="*/ 28 w 200"/>
                  <a:gd name="T7" fmla="*/ 141 h 315"/>
                  <a:gd name="T8" fmla="*/ 6 w 200"/>
                  <a:gd name="T9" fmla="*/ 152 h 315"/>
                  <a:gd name="T10" fmla="*/ 34 w 200"/>
                  <a:gd name="T11" fmla="*/ 228 h 315"/>
                  <a:gd name="T12" fmla="*/ 39 w 200"/>
                  <a:gd name="T13" fmla="*/ 245 h 315"/>
                  <a:gd name="T14" fmla="*/ 32 w 200"/>
                  <a:gd name="T15" fmla="*/ 315 h 315"/>
                  <a:gd name="T16" fmla="*/ 52 w 200"/>
                  <a:gd name="T17" fmla="*/ 315 h 315"/>
                  <a:gd name="T18" fmla="*/ 70 w 200"/>
                  <a:gd name="T19" fmla="*/ 166 h 315"/>
                  <a:gd name="T20" fmla="*/ 52 w 200"/>
                  <a:gd name="T21" fmla="*/ 147 h 315"/>
                  <a:gd name="T22" fmla="*/ 93 w 200"/>
                  <a:gd name="T23" fmla="*/ 147 h 315"/>
                  <a:gd name="T24" fmla="*/ 74 w 200"/>
                  <a:gd name="T25" fmla="*/ 166 h 315"/>
                  <a:gd name="T26" fmla="*/ 92 w 200"/>
                  <a:gd name="T27" fmla="*/ 315 h 315"/>
                  <a:gd name="T28" fmla="*/ 178 w 200"/>
                  <a:gd name="T29" fmla="*/ 315 h 315"/>
                  <a:gd name="T30" fmla="*/ 187 w 200"/>
                  <a:gd name="T31" fmla="*/ 261 h 315"/>
                  <a:gd name="T32" fmla="*/ 116 w 200"/>
                  <a:gd name="T33" fmla="*/ 141 h 315"/>
                  <a:gd name="T34" fmla="*/ 97 w 200"/>
                  <a:gd name="T35" fmla="*/ 141 h 315"/>
                  <a:gd name="T36" fmla="*/ 145 w 200"/>
                  <a:gd name="T37" fmla="*/ 73 h 315"/>
                  <a:gd name="T38" fmla="*/ 72 w 200"/>
                  <a:gd name="T39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" h="315">
                    <a:moveTo>
                      <a:pt x="72" y="0"/>
                    </a:moveTo>
                    <a:cubicBezTo>
                      <a:pt x="32" y="0"/>
                      <a:pt x="0" y="33"/>
                      <a:pt x="0" y="73"/>
                    </a:cubicBezTo>
                    <a:cubicBezTo>
                      <a:pt x="0" y="104"/>
                      <a:pt x="20" y="131"/>
                      <a:pt x="48" y="141"/>
                    </a:cubicBezTo>
                    <a:cubicBezTo>
                      <a:pt x="28" y="141"/>
                      <a:pt x="28" y="141"/>
                      <a:pt x="28" y="141"/>
                    </a:cubicBezTo>
                    <a:cubicBezTo>
                      <a:pt x="20" y="141"/>
                      <a:pt x="13" y="145"/>
                      <a:pt x="6" y="152"/>
                    </a:cubicBezTo>
                    <a:cubicBezTo>
                      <a:pt x="18" y="178"/>
                      <a:pt x="27" y="207"/>
                      <a:pt x="34" y="228"/>
                    </a:cubicBezTo>
                    <a:cubicBezTo>
                      <a:pt x="36" y="235"/>
                      <a:pt x="38" y="241"/>
                      <a:pt x="39" y="245"/>
                    </a:cubicBezTo>
                    <a:cubicBezTo>
                      <a:pt x="52" y="279"/>
                      <a:pt x="40" y="303"/>
                      <a:pt x="32" y="315"/>
                    </a:cubicBezTo>
                    <a:cubicBezTo>
                      <a:pt x="52" y="315"/>
                      <a:pt x="52" y="315"/>
                      <a:pt x="52" y="315"/>
                    </a:cubicBezTo>
                    <a:cubicBezTo>
                      <a:pt x="70" y="166"/>
                      <a:pt x="70" y="166"/>
                      <a:pt x="70" y="166"/>
                    </a:cubicBezTo>
                    <a:cubicBezTo>
                      <a:pt x="52" y="147"/>
                      <a:pt x="52" y="147"/>
                      <a:pt x="52" y="147"/>
                    </a:cubicBezTo>
                    <a:cubicBezTo>
                      <a:pt x="93" y="147"/>
                      <a:pt x="93" y="147"/>
                      <a:pt x="93" y="147"/>
                    </a:cubicBezTo>
                    <a:cubicBezTo>
                      <a:pt x="74" y="166"/>
                      <a:pt x="74" y="166"/>
                      <a:pt x="74" y="166"/>
                    </a:cubicBezTo>
                    <a:cubicBezTo>
                      <a:pt x="92" y="315"/>
                      <a:pt x="92" y="315"/>
                      <a:pt x="92" y="315"/>
                    </a:cubicBezTo>
                    <a:cubicBezTo>
                      <a:pt x="178" y="315"/>
                      <a:pt x="178" y="315"/>
                      <a:pt x="178" y="315"/>
                    </a:cubicBezTo>
                    <a:cubicBezTo>
                      <a:pt x="178" y="315"/>
                      <a:pt x="200" y="296"/>
                      <a:pt x="187" y="261"/>
                    </a:cubicBezTo>
                    <a:cubicBezTo>
                      <a:pt x="179" y="238"/>
                      <a:pt x="156" y="141"/>
                      <a:pt x="116" y="141"/>
                    </a:cubicBezTo>
                    <a:cubicBezTo>
                      <a:pt x="97" y="141"/>
                      <a:pt x="97" y="141"/>
                      <a:pt x="97" y="141"/>
                    </a:cubicBezTo>
                    <a:cubicBezTo>
                      <a:pt x="125" y="131"/>
                      <a:pt x="145" y="104"/>
                      <a:pt x="145" y="73"/>
                    </a:cubicBezTo>
                    <a:cubicBezTo>
                      <a:pt x="145" y="33"/>
                      <a:pt x="112" y="0"/>
                      <a:pt x="7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8" name="Freeform 57"/>
            <p:cNvSpPr>
              <a:spLocks noEditPoints="1"/>
            </p:cNvSpPr>
            <p:nvPr/>
          </p:nvSpPr>
          <p:spPr bwMode="auto">
            <a:xfrm>
              <a:off x="6822545" y="4603377"/>
              <a:ext cx="491523" cy="492468"/>
            </a:xfrm>
            <a:custGeom>
              <a:avLst/>
              <a:gdLst>
                <a:gd name="T0" fmla="*/ 145 w 437"/>
                <a:gd name="T1" fmla="*/ 119 h 437"/>
                <a:gd name="T2" fmla="*/ 126 w 437"/>
                <a:gd name="T3" fmla="*/ 159 h 437"/>
                <a:gd name="T4" fmla="*/ 197 w 437"/>
                <a:gd name="T5" fmla="*/ 237 h 437"/>
                <a:gd name="T6" fmla="*/ 214 w 437"/>
                <a:gd name="T7" fmla="*/ 245 h 437"/>
                <a:gd name="T8" fmla="*/ 276 w 437"/>
                <a:gd name="T9" fmla="*/ 245 h 437"/>
                <a:gd name="T10" fmla="*/ 276 w 437"/>
                <a:gd name="T11" fmla="*/ 196 h 437"/>
                <a:gd name="T12" fmla="*/ 225 w 437"/>
                <a:gd name="T13" fmla="*/ 196 h 437"/>
                <a:gd name="T14" fmla="*/ 161 w 437"/>
                <a:gd name="T15" fmla="*/ 126 h 437"/>
                <a:gd name="T16" fmla="*/ 145 w 437"/>
                <a:gd name="T17" fmla="*/ 119 h 437"/>
                <a:gd name="T18" fmla="*/ 219 w 437"/>
                <a:gd name="T19" fmla="*/ 388 h 437"/>
                <a:gd name="T20" fmla="*/ 48 w 437"/>
                <a:gd name="T21" fmla="*/ 218 h 437"/>
                <a:gd name="T22" fmla="*/ 219 w 437"/>
                <a:gd name="T23" fmla="*/ 48 h 437"/>
                <a:gd name="T24" fmla="*/ 388 w 437"/>
                <a:gd name="T25" fmla="*/ 218 h 437"/>
                <a:gd name="T26" fmla="*/ 219 w 437"/>
                <a:gd name="T27" fmla="*/ 388 h 437"/>
                <a:gd name="T28" fmla="*/ 219 w 437"/>
                <a:gd name="T29" fmla="*/ 0 h 437"/>
                <a:gd name="T30" fmla="*/ 0 w 437"/>
                <a:gd name="T31" fmla="*/ 218 h 437"/>
                <a:gd name="T32" fmla="*/ 219 w 437"/>
                <a:gd name="T33" fmla="*/ 437 h 437"/>
                <a:gd name="T34" fmla="*/ 437 w 437"/>
                <a:gd name="T35" fmla="*/ 218 h 437"/>
                <a:gd name="T36" fmla="*/ 219 w 437"/>
                <a:gd name="T37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7" h="437">
                  <a:moveTo>
                    <a:pt x="145" y="119"/>
                  </a:moveTo>
                  <a:cubicBezTo>
                    <a:pt x="127" y="119"/>
                    <a:pt x="110" y="142"/>
                    <a:pt x="126" y="159"/>
                  </a:cubicBezTo>
                  <a:cubicBezTo>
                    <a:pt x="197" y="237"/>
                    <a:pt x="197" y="237"/>
                    <a:pt x="197" y="237"/>
                  </a:cubicBezTo>
                  <a:cubicBezTo>
                    <a:pt x="201" y="242"/>
                    <a:pt x="207" y="245"/>
                    <a:pt x="214" y="245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306" y="245"/>
                    <a:pt x="309" y="196"/>
                    <a:pt x="276" y="196"/>
                  </a:cubicBezTo>
                  <a:cubicBezTo>
                    <a:pt x="225" y="196"/>
                    <a:pt x="225" y="196"/>
                    <a:pt x="225" y="196"/>
                  </a:cubicBezTo>
                  <a:cubicBezTo>
                    <a:pt x="161" y="126"/>
                    <a:pt x="161" y="126"/>
                    <a:pt x="161" y="126"/>
                  </a:cubicBezTo>
                  <a:cubicBezTo>
                    <a:pt x="156" y="121"/>
                    <a:pt x="151" y="119"/>
                    <a:pt x="145" y="119"/>
                  </a:cubicBezTo>
                  <a:moveTo>
                    <a:pt x="219" y="388"/>
                  </a:moveTo>
                  <a:cubicBezTo>
                    <a:pt x="124" y="388"/>
                    <a:pt x="48" y="312"/>
                    <a:pt x="48" y="218"/>
                  </a:cubicBezTo>
                  <a:cubicBezTo>
                    <a:pt x="48" y="124"/>
                    <a:pt x="124" y="48"/>
                    <a:pt x="219" y="48"/>
                  </a:cubicBezTo>
                  <a:cubicBezTo>
                    <a:pt x="313" y="48"/>
                    <a:pt x="388" y="124"/>
                    <a:pt x="388" y="218"/>
                  </a:cubicBezTo>
                  <a:cubicBezTo>
                    <a:pt x="388" y="312"/>
                    <a:pt x="313" y="388"/>
                    <a:pt x="219" y="388"/>
                  </a:cubicBezTo>
                  <a:moveTo>
                    <a:pt x="219" y="0"/>
                  </a:moveTo>
                  <a:cubicBezTo>
                    <a:pt x="98" y="0"/>
                    <a:pt x="0" y="97"/>
                    <a:pt x="0" y="218"/>
                  </a:cubicBezTo>
                  <a:cubicBezTo>
                    <a:pt x="0" y="339"/>
                    <a:pt x="98" y="437"/>
                    <a:pt x="219" y="437"/>
                  </a:cubicBezTo>
                  <a:cubicBezTo>
                    <a:pt x="339" y="437"/>
                    <a:pt x="437" y="339"/>
                    <a:pt x="437" y="218"/>
                  </a:cubicBezTo>
                  <a:cubicBezTo>
                    <a:pt x="437" y="97"/>
                    <a:pt x="339" y="0"/>
                    <a:pt x="219" y="0"/>
                  </a:cubicBezTo>
                </a:path>
              </a:pathLst>
            </a:custGeom>
            <a:solidFill>
              <a:srgbClr val="663A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9" name="Group 909"/>
            <p:cNvGrpSpPr>
              <a:grpSpLocks noChangeAspect="1"/>
            </p:cNvGrpSpPr>
            <p:nvPr/>
          </p:nvGrpSpPr>
          <p:grpSpPr bwMode="auto">
            <a:xfrm>
              <a:off x="4525157" y="4665818"/>
              <a:ext cx="400611" cy="341654"/>
              <a:chOff x="6090" y="1175"/>
              <a:chExt cx="265" cy="226"/>
            </a:xfrm>
            <a:solidFill>
              <a:srgbClr val="00AF92"/>
            </a:solidFill>
            <a:effectLst/>
          </p:grpSpPr>
          <p:sp>
            <p:nvSpPr>
              <p:cNvPr id="10" name="Freeform 910"/>
              <p:cNvSpPr/>
              <p:nvPr/>
            </p:nvSpPr>
            <p:spPr bwMode="auto">
              <a:xfrm>
                <a:off x="6129" y="1269"/>
                <a:ext cx="56" cy="96"/>
              </a:xfrm>
              <a:custGeom>
                <a:avLst/>
                <a:gdLst>
                  <a:gd name="T0" fmla="*/ 2 w 23"/>
                  <a:gd name="T1" fmla="*/ 40 h 40"/>
                  <a:gd name="T2" fmla="*/ 21 w 23"/>
                  <a:gd name="T3" fmla="*/ 40 h 40"/>
                  <a:gd name="T4" fmla="*/ 23 w 23"/>
                  <a:gd name="T5" fmla="*/ 38 h 40"/>
                  <a:gd name="T6" fmla="*/ 23 w 23"/>
                  <a:gd name="T7" fmla="*/ 2 h 40"/>
                  <a:gd name="T8" fmla="*/ 21 w 23"/>
                  <a:gd name="T9" fmla="*/ 0 h 40"/>
                  <a:gd name="T10" fmla="*/ 2 w 23"/>
                  <a:gd name="T11" fmla="*/ 0 h 40"/>
                  <a:gd name="T12" fmla="*/ 0 w 23"/>
                  <a:gd name="T13" fmla="*/ 2 h 40"/>
                  <a:gd name="T14" fmla="*/ 0 w 23"/>
                  <a:gd name="T15" fmla="*/ 38 h 40"/>
                  <a:gd name="T16" fmla="*/ 2 w 23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40">
                    <a:moveTo>
                      <a:pt x="2" y="40"/>
                    </a:moveTo>
                    <a:cubicBezTo>
                      <a:pt x="21" y="40"/>
                      <a:pt x="21" y="40"/>
                      <a:pt x="21" y="40"/>
                    </a:cubicBezTo>
                    <a:cubicBezTo>
                      <a:pt x="22" y="40"/>
                      <a:pt x="23" y="39"/>
                      <a:pt x="23" y="38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9"/>
                      <a:pt x="1" y="40"/>
                      <a:pt x="2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Freeform 911"/>
              <p:cNvSpPr/>
              <p:nvPr/>
            </p:nvSpPr>
            <p:spPr bwMode="auto">
              <a:xfrm>
                <a:off x="6209" y="1235"/>
                <a:ext cx="54" cy="130"/>
              </a:xfrm>
              <a:custGeom>
                <a:avLst/>
                <a:gdLst>
                  <a:gd name="T0" fmla="*/ 2 w 22"/>
                  <a:gd name="T1" fmla="*/ 54 h 54"/>
                  <a:gd name="T2" fmla="*/ 20 w 22"/>
                  <a:gd name="T3" fmla="*/ 54 h 54"/>
                  <a:gd name="T4" fmla="*/ 22 w 22"/>
                  <a:gd name="T5" fmla="*/ 52 h 54"/>
                  <a:gd name="T6" fmla="*/ 22 w 22"/>
                  <a:gd name="T7" fmla="*/ 2 h 54"/>
                  <a:gd name="T8" fmla="*/ 20 w 22"/>
                  <a:gd name="T9" fmla="*/ 0 h 54"/>
                  <a:gd name="T10" fmla="*/ 2 w 22"/>
                  <a:gd name="T11" fmla="*/ 0 h 54"/>
                  <a:gd name="T12" fmla="*/ 0 w 22"/>
                  <a:gd name="T13" fmla="*/ 2 h 54"/>
                  <a:gd name="T14" fmla="*/ 0 w 22"/>
                  <a:gd name="T15" fmla="*/ 52 h 54"/>
                  <a:gd name="T16" fmla="*/ 2 w 22"/>
                  <a:gd name="T1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54">
                    <a:moveTo>
                      <a:pt x="2" y="54"/>
                    </a:moveTo>
                    <a:cubicBezTo>
                      <a:pt x="20" y="54"/>
                      <a:pt x="20" y="54"/>
                      <a:pt x="20" y="54"/>
                    </a:cubicBezTo>
                    <a:cubicBezTo>
                      <a:pt x="21" y="54"/>
                      <a:pt x="22" y="53"/>
                      <a:pt x="22" y="5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1"/>
                      <a:pt x="21" y="0"/>
                      <a:pt x="2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3"/>
                      <a:pt x="1" y="54"/>
                      <a:pt x="2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Freeform 912"/>
              <p:cNvSpPr/>
              <p:nvPr/>
            </p:nvSpPr>
            <p:spPr bwMode="auto">
              <a:xfrm>
                <a:off x="6287" y="1207"/>
                <a:ext cx="56" cy="158"/>
              </a:xfrm>
              <a:custGeom>
                <a:avLst/>
                <a:gdLst>
                  <a:gd name="T0" fmla="*/ 2 w 23"/>
                  <a:gd name="T1" fmla="*/ 66 h 66"/>
                  <a:gd name="T2" fmla="*/ 21 w 23"/>
                  <a:gd name="T3" fmla="*/ 66 h 66"/>
                  <a:gd name="T4" fmla="*/ 23 w 23"/>
                  <a:gd name="T5" fmla="*/ 64 h 66"/>
                  <a:gd name="T6" fmla="*/ 23 w 23"/>
                  <a:gd name="T7" fmla="*/ 2 h 66"/>
                  <a:gd name="T8" fmla="*/ 21 w 23"/>
                  <a:gd name="T9" fmla="*/ 0 h 66"/>
                  <a:gd name="T10" fmla="*/ 2 w 23"/>
                  <a:gd name="T11" fmla="*/ 0 h 66"/>
                  <a:gd name="T12" fmla="*/ 0 w 23"/>
                  <a:gd name="T13" fmla="*/ 2 h 66"/>
                  <a:gd name="T14" fmla="*/ 0 w 23"/>
                  <a:gd name="T15" fmla="*/ 64 h 66"/>
                  <a:gd name="T16" fmla="*/ 2 w 23"/>
                  <a:gd name="T1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66">
                    <a:moveTo>
                      <a:pt x="2" y="66"/>
                    </a:moveTo>
                    <a:cubicBezTo>
                      <a:pt x="21" y="66"/>
                      <a:pt x="21" y="66"/>
                      <a:pt x="21" y="66"/>
                    </a:cubicBezTo>
                    <a:cubicBezTo>
                      <a:pt x="22" y="66"/>
                      <a:pt x="23" y="65"/>
                      <a:pt x="23" y="64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5"/>
                      <a:pt x="1" y="66"/>
                      <a:pt x="2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913"/>
              <p:cNvSpPr/>
              <p:nvPr/>
            </p:nvSpPr>
            <p:spPr bwMode="auto">
              <a:xfrm>
                <a:off x="6090" y="1175"/>
                <a:ext cx="265" cy="226"/>
              </a:xfrm>
              <a:custGeom>
                <a:avLst/>
                <a:gdLst>
                  <a:gd name="T0" fmla="*/ 104 w 109"/>
                  <a:gd name="T1" fmla="*/ 85 h 94"/>
                  <a:gd name="T2" fmla="*/ 9 w 109"/>
                  <a:gd name="T3" fmla="*/ 85 h 94"/>
                  <a:gd name="T4" fmla="*/ 9 w 109"/>
                  <a:gd name="T5" fmla="*/ 85 h 94"/>
                  <a:gd name="T6" fmla="*/ 9 w 109"/>
                  <a:gd name="T7" fmla="*/ 4 h 94"/>
                  <a:gd name="T8" fmla="*/ 4 w 109"/>
                  <a:gd name="T9" fmla="*/ 0 h 94"/>
                  <a:gd name="T10" fmla="*/ 0 w 109"/>
                  <a:gd name="T11" fmla="*/ 4 h 94"/>
                  <a:gd name="T12" fmla="*/ 0 w 109"/>
                  <a:gd name="T13" fmla="*/ 85 h 94"/>
                  <a:gd name="T14" fmla="*/ 9 w 109"/>
                  <a:gd name="T15" fmla="*/ 94 h 94"/>
                  <a:gd name="T16" fmla="*/ 104 w 109"/>
                  <a:gd name="T17" fmla="*/ 94 h 94"/>
                  <a:gd name="T18" fmla="*/ 109 w 109"/>
                  <a:gd name="T19" fmla="*/ 90 h 94"/>
                  <a:gd name="T20" fmla="*/ 104 w 109"/>
                  <a:gd name="T21" fmla="*/ 8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9" h="94">
                    <a:moveTo>
                      <a:pt x="104" y="85"/>
                    </a:moveTo>
                    <a:cubicBezTo>
                      <a:pt x="9" y="85"/>
                      <a:pt x="9" y="85"/>
                      <a:pt x="9" y="85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7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90"/>
                      <a:pt x="4" y="94"/>
                      <a:pt x="9" y="94"/>
                    </a:cubicBezTo>
                    <a:cubicBezTo>
                      <a:pt x="104" y="94"/>
                      <a:pt x="104" y="94"/>
                      <a:pt x="104" y="94"/>
                    </a:cubicBezTo>
                    <a:cubicBezTo>
                      <a:pt x="107" y="94"/>
                      <a:pt x="109" y="92"/>
                      <a:pt x="109" y="90"/>
                    </a:cubicBezTo>
                    <a:cubicBezTo>
                      <a:pt x="109" y="87"/>
                      <a:pt x="107" y="85"/>
                      <a:pt x="104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7" name="TextBox 89"/>
          <p:cNvSpPr txBox="1"/>
          <p:nvPr/>
        </p:nvSpPr>
        <p:spPr>
          <a:xfrm>
            <a:off x="1515931" y="1612950"/>
            <a:ext cx="2328214" cy="589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2265"/>
              </a:lnSpc>
              <a:spcAft>
                <a:spcPts val="800"/>
              </a:spcAft>
            </a:pPr>
            <a:r>
              <a:rPr lang="zh-CN" altLang="en-US" cap="all" spc="27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员工工作安心，提高生产热情</a:t>
            </a:r>
            <a:endParaRPr lang="en-US" cap="all" spc="27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38" name="TextBox 91"/>
          <p:cNvSpPr txBox="1"/>
          <p:nvPr/>
        </p:nvSpPr>
        <p:spPr>
          <a:xfrm>
            <a:off x="1504791" y="3307417"/>
            <a:ext cx="2328214" cy="589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2265"/>
              </a:lnSpc>
              <a:spcAft>
                <a:spcPts val="800"/>
              </a:spcAft>
            </a:pPr>
            <a:r>
              <a:rPr lang="zh-CN" altLang="en-US" cap="all" spc="27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生产顺利通畅，提高生产效率</a:t>
            </a:r>
            <a:endParaRPr lang="en-US" altLang="zh-CN" cap="all" spc="27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39" name="TextBox 91"/>
          <p:cNvSpPr txBox="1"/>
          <p:nvPr/>
        </p:nvSpPr>
        <p:spPr>
          <a:xfrm>
            <a:off x="1515931" y="4885411"/>
            <a:ext cx="2328214" cy="589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2265"/>
              </a:lnSpc>
              <a:spcAft>
                <a:spcPts val="800"/>
              </a:spcAft>
            </a:pPr>
            <a:r>
              <a:rPr lang="zh-CN" altLang="en-US" cap="all" spc="27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避免经济损失，降低产品成本</a:t>
            </a:r>
            <a:endParaRPr lang="en-US" altLang="zh-CN" cap="all" spc="27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40" name="TextBox 89"/>
          <p:cNvSpPr txBox="1"/>
          <p:nvPr/>
        </p:nvSpPr>
        <p:spPr>
          <a:xfrm>
            <a:off x="8741273" y="1600585"/>
            <a:ext cx="2328214" cy="2761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265"/>
              </a:lnSpc>
              <a:spcAft>
                <a:spcPts val="800"/>
              </a:spcAft>
            </a:pPr>
            <a:r>
              <a:rPr lang="zh-CN" altLang="en-US" cap="all" spc="27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责任到位，提高责任心</a:t>
            </a:r>
            <a:endParaRPr lang="en-US" cap="all" spc="27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41" name="TextBox 91"/>
          <p:cNvSpPr txBox="1"/>
          <p:nvPr/>
        </p:nvSpPr>
        <p:spPr>
          <a:xfrm>
            <a:off x="8730133" y="3295052"/>
            <a:ext cx="2328214" cy="2761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265"/>
              </a:lnSpc>
              <a:spcAft>
                <a:spcPts val="800"/>
              </a:spcAft>
            </a:pPr>
            <a:r>
              <a:rPr lang="zh-CN" altLang="en-US" cap="all" spc="27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制度保障，临危不乱</a:t>
            </a:r>
            <a:endParaRPr lang="en-US" altLang="zh-CN" cap="all" spc="27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42" name="TextBox 91"/>
          <p:cNvSpPr txBox="1"/>
          <p:nvPr/>
        </p:nvSpPr>
        <p:spPr>
          <a:xfrm>
            <a:off x="8741273" y="4873046"/>
            <a:ext cx="2328214" cy="589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265"/>
              </a:lnSpc>
              <a:spcAft>
                <a:spcPts val="800"/>
              </a:spcAft>
            </a:pPr>
            <a:r>
              <a:rPr lang="zh-CN" altLang="en-US" cap="all" spc="27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顾客放心，赢得顾客满意</a:t>
            </a:r>
            <a:endParaRPr lang="en-US" altLang="zh-CN" cap="all" spc="27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2"/>
          <p:cNvCxnSpPr/>
          <p:nvPr/>
        </p:nvCxnSpPr>
        <p:spPr>
          <a:xfrm>
            <a:off x="4708806" y="1559619"/>
            <a:ext cx="0" cy="3960000"/>
          </a:xfrm>
          <a:prstGeom prst="line">
            <a:avLst/>
          </a:prstGeom>
          <a:ln w="952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3"/>
          <p:cNvCxnSpPr/>
          <p:nvPr/>
        </p:nvCxnSpPr>
        <p:spPr>
          <a:xfrm>
            <a:off x="7912416" y="1543455"/>
            <a:ext cx="0" cy="3960000"/>
          </a:xfrm>
          <a:prstGeom prst="line">
            <a:avLst/>
          </a:prstGeom>
          <a:ln w="952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0"/>
          <p:cNvGrpSpPr/>
          <p:nvPr/>
        </p:nvGrpSpPr>
        <p:grpSpPr>
          <a:xfrm>
            <a:off x="2072102" y="1762873"/>
            <a:ext cx="1943100" cy="1870075"/>
            <a:chOff x="1658938" y="2082800"/>
            <a:chExt cx="1943100" cy="187007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" name="Freeform 5"/>
            <p:cNvSpPr/>
            <p:nvPr/>
          </p:nvSpPr>
          <p:spPr bwMode="auto">
            <a:xfrm>
              <a:off x="1658938" y="2082800"/>
              <a:ext cx="1936750" cy="1516063"/>
            </a:xfrm>
            <a:custGeom>
              <a:avLst/>
              <a:gdLst>
                <a:gd name="T0" fmla="*/ 0 w 673"/>
                <a:gd name="T1" fmla="*/ 0 h 526"/>
                <a:gd name="T2" fmla="*/ 0 w 673"/>
                <a:gd name="T3" fmla="*/ 46 h 526"/>
                <a:gd name="T4" fmla="*/ 126 w 673"/>
                <a:gd name="T5" fmla="*/ 46 h 526"/>
                <a:gd name="T6" fmla="*/ 205 w 673"/>
                <a:gd name="T7" fmla="*/ 526 h 526"/>
                <a:gd name="T8" fmla="*/ 673 w 673"/>
                <a:gd name="T9" fmla="*/ 526 h 526"/>
                <a:gd name="T10" fmla="*/ 673 w 673"/>
                <a:gd name="T11" fmla="*/ 480 h 526"/>
                <a:gd name="T12" fmla="*/ 244 w 673"/>
                <a:gd name="T13" fmla="*/ 480 h 526"/>
                <a:gd name="T14" fmla="*/ 165 w 673"/>
                <a:gd name="T15" fmla="*/ 0 h 526"/>
                <a:gd name="T16" fmla="*/ 0 w 673"/>
                <a:gd name="T17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3" h="526">
                  <a:moveTo>
                    <a:pt x="0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96" y="46"/>
                    <a:pt x="126" y="46"/>
                  </a:cubicBezTo>
                  <a:cubicBezTo>
                    <a:pt x="132" y="82"/>
                    <a:pt x="205" y="526"/>
                    <a:pt x="205" y="526"/>
                  </a:cubicBezTo>
                  <a:cubicBezTo>
                    <a:pt x="673" y="526"/>
                    <a:pt x="673" y="526"/>
                    <a:pt x="673" y="526"/>
                  </a:cubicBezTo>
                  <a:cubicBezTo>
                    <a:pt x="673" y="480"/>
                    <a:pt x="673" y="480"/>
                    <a:pt x="673" y="480"/>
                  </a:cubicBezTo>
                  <a:cubicBezTo>
                    <a:pt x="673" y="480"/>
                    <a:pt x="280" y="480"/>
                    <a:pt x="244" y="480"/>
                  </a:cubicBezTo>
                  <a:cubicBezTo>
                    <a:pt x="238" y="444"/>
                    <a:pt x="165" y="0"/>
                    <a:pt x="16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2249488" y="3648075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3297238" y="3648075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sp>
        <p:nvSpPr>
          <p:cNvPr id="8" name="Freeform 8"/>
          <p:cNvSpPr/>
          <p:nvPr/>
        </p:nvSpPr>
        <p:spPr bwMode="auto">
          <a:xfrm>
            <a:off x="2805527" y="2682036"/>
            <a:ext cx="1260475" cy="169863"/>
          </a:xfrm>
          <a:custGeom>
            <a:avLst/>
            <a:gdLst>
              <a:gd name="T0" fmla="*/ 776 w 794"/>
              <a:gd name="T1" fmla="*/ 107 h 107"/>
              <a:gd name="T2" fmla="*/ 794 w 794"/>
              <a:gd name="T3" fmla="*/ 0 h 107"/>
              <a:gd name="T4" fmla="*/ 0 w 794"/>
              <a:gd name="T5" fmla="*/ 0 h 107"/>
              <a:gd name="T6" fmla="*/ 18 w 794"/>
              <a:gd name="T7" fmla="*/ 107 h 107"/>
              <a:gd name="T8" fmla="*/ 776 w 794"/>
              <a:gd name="T9" fmla="*/ 107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107">
                <a:moveTo>
                  <a:pt x="776" y="107"/>
                </a:moveTo>
                <a:lnTo>
                  <a:pt x="794" y="0"/>
                </a:lnTo>
                <a:lnTo>
                  <a:pt x="0" y="0"/>
                </a:lnTo>
                <a:lnTo>
                  <a:pt x="18" y="107"/>
                </a:lnTo>
                <a:lnTo>
                  <a:pt x="776" y="10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9" name="Freeform 9"/>
          <p:cNvSpPr/>
          <p:nvPr/>
        </p:nvSpPr>
        <p:spPr bwMode="auto">
          <a:xfrm>
            <a:off x="2769014" y="2451848"/>
            <a:ext cx="1335087" cy="180975"/>
          </a:xfrm>
          <a:custGeom>
            <a:avLst/>
            <a:gdLst>
              <a:gd name="T0" fmla="*/ 0 w 841"/>
              <a:gd name="T1" fmla="*/ 0 h 114"/>
              <a:gd name="T2" fmla="*/ 18 w 841"/>
              <a:gd name="T3" fmla="*/ 114 h 114"/>
              <a:gd name="T4" fmla="*/ 823 w 841"/>
              <a:gd name="T5" fmla="*/ 114 h 114"/>
              <a:gd name="T6" fmla="*/ 841 w 841"/>
              <a:gd name="T7" fmla="*/ 0 h 114"/>
              <a:gd name="T8" fmla="*/ 0 w 841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1" h="114">
                <a:moveTo>
                  <a:pt x="0" y="0"/>
                </a:moveTo>
                <a:lnTo>
                  <a:pt x="18" y="114"/>
                </a:lnTo>
                <a:lnTo>
                  <a:pt x="823" y="114"/>
                </a:lnTo>
                <a:lnTo>
                  <a:pt x="84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Freeform 10"/>
          <p:cNvSpPr/>
          <p:nvPr/>
        </p:nvSpPr>
        <p:spPr bwMode="auto">
          <a:xfrm>
            <a:off x="2664239" y="1815261"/>
            <a:ext cx="1546225" cy="149225"/>
          </a:xfrm>
          <a:custGeom>
            <a:avLst/>
            <a:gdLst>
              <a:gd name="T0" fmla="*/ 958 w 974"/>
              <a:gd name="T1" fmla="*/ 94 h 94"/>
              <a:gd name="T2" fmla="*/ 974 w 974"/>
              <a:gd name="T3" fmla="*/ 0 h 94"/>
              <a:gd name="T4" fmla="*/ 0 w 974"/>
              <a:gd name="T5" fmla="*/ 0 h 94"/>
              <a:gd name="T6" fmla="*/ 15 w 974"/>
              <a:gd name="T7" fmla="*/ 94 h 94"/>
              <a:gd name="T8" fmla="*/ 958 w 974"/>
              <a:gd name="T9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4" h="94">
                <a:moveTo>
                  <a:pt x="958" y="94"/>
                </a:moveTo>
                <a:lnTo>
                  <a:pt x="974" y="0"/>
                </a:lnTo>
                <a:lnTo>
                  <a:pt x="0" y="0"/>
                </a:lnTo>
                <a:lnTo>
                  <a:pt x="15" y="94"/>
                </a:lnTo>
                <a:lnTo>
                  <a:pt x="958" y="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1" name="Freeform 11"/>
          <p:cNvSpPr/>
          <p:nvPr/>
        </p:nvSpPr>
        <p:spPr bwMode="auto">
          <a:xfrm>
            <a:off x="2843627" y="2901111"/>
            <a:ext cx="1189037" cy="138113"/>
          </a:xfrm>
          <a:custGeom>
            <a:avLst/>
            <a:gdLst>
              <a:gd name="T0" fmla="*/ 0 w 749"/>
              <a:gd name="T1" fmla="*/ 0 h 87"/>
              <a:gd name="T2" fmla="*/ 14 w 749"/>
              <a:gd name="T3" fmla="*/ 87 h 87"/>
              <a:gd name="T4" fmla="*/ 734 w 749"/>
              <a:gd name="T5" fmla="*/ 87 h 87"/>
              <a:gd name="T6" fmla="*/ 749 w 749"/>
              <a:gd name="T7" fmla="*/ 0 h 87"/>
              <a:gd name="T8" fmla="*/ 0 w 749"/>
              <a:gd name="T9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87">
                <a:moveTo>
                  <a:pt x="0" y="0"/>
                </a:moveTo>
                <a:lnTo>
                  <a:pt x="14" y="87"/>
                </a:lnTo>
                <a:lnTo>
                  <a:pt x="734" y="87"/>
                </a:lnTo>
                <a:lnTo>
                  <a:pt x="7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2" name="Freeform 12"/>
          <p:cNvSpPr/>
          <p:nvPr/>
        </p:nvSpPr>
        <p:spPr bwMode="auto">
          <a:xfrm>
            <a:off x="2695989" y="2013698"/>
            <a:ext cx="1479550" cy="158750"/>
          </a:xfrm>
          <a:custGeom>
            <a:avLst/>
            <a:gdLst>
              <a:gd name="T0" fmla="*/ 0 w 932"/>
              <a:gd name="T1" fmla="*/ 0 h 100"/>
              <a:gd name="T2" fmla="*/ 17 w 932"/>
              <a:gd name="T3" fmla="*/ 100 h 100"/>
              <a:gd name="T4" fmla="*/ 916 w 932"/>
              <a:gd name="T5" fmla="*/ 100 h 100"/>
              <a:gd name="T6" fmla="*/ 932 w 932"/>
              <a:gd name="T7" fmla="*/ 0 h 100"/>
              <a:gd name="T8" fmla="*/ 0 w 932"/>
              <a:gd name="T9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2" h="100">
                <a:moveTo>
                  <a:pt x="0" y="0"/>
                </a:moveTo>
                <a:lnTo>
                  <a:pt x="17" y="100"/>
                </a:lnTo>
                <a:lnTo>
                  <a:pt x="916" y="100"/>
                </a:lnTo>
                <a:lnTo>
                  <a:pt x="93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3" name="Freeform 13"/>
          <p:cNvSpPr/>
          <p:nvPr/>
        </p:nvSpPr>
        <p:spPr bwMode="auto">
          <a:xfrm>
            <a:off x="2730914" y="2221661"/>
            <a:ext cx="1411287" cy="180975"/>
          </a:xfrm>
          <a:custGeom>
            <a:avLst/>
            <a:gdLst>
              <a:gd name="T0" fmla="*/ 0 w 889"/>
              <a:gd name="T1" fmla="*/ 0 h 114"/>
              <a:gd name="T2" fmla="*/ 18 w 889"/>
              <a:gd name="T3" fmla="*/ 114 h 114"/>
              <a:gd name="T4" fmla="*/ 870 w 889"/>
              <a:gd name="T5" fmla="*/ 114 h 114"/>
              <a:gd name="T6" fmla="*/ 889 w 889"/>
              <a:gd name="T7" fmla="*/ 0 h 114"/>
              <a:gd name="T8" fmla="*/ 0 w 889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9" h="114">
                <a:moveTo>
                  <a:pt x="0" y="0"/>
                </a:moveTo>
                <a:lnTo>
                  <a:pt x="18" y="114"/>
                </a:lnTo>
                <a:lnTo>
                  <a:pt x="870" y="114"/>
                </a:lnTo>
                <a:lnTo>
                  <a:pt x="88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grpSp>
        <p:nvGrpSpPr>
          <p:cNvPr id="14" name="Group 20"/>
          <p:cNvGrpSpPr/>
          <p:nvPr/>
        </p:nvGrpSpPr>
        <p:grpSpPr>
          <a:xfrm>
            <a:off x="5301188" y="1762873"/>
            <a:ext cx="1943100" cy="1870075"/>
            <a:chOff x="1658938" y="2082800"/>
            <a:chExt cx="1943100" cy="187007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5" name="Freeform 5"/>
            <p:cNvSpPr/>
            <p:nvPr/>
          </p:nvSpPr>
          <p:spPr bwMode="auto">
            <a:xfrm>
              <a:off x="1658938" y="2082800"/>
              <a:ext cx="1936750" cy="1516063"/>
            </a:xfrm>
            <a:custGeom>
              <a:avLst/>
              <a:gdLst>
                <a:gd name="T0" fmla="*/ 0 w 673"/>
                <a:gd name="T1" fmla="*/ 0 h 526"/>
                <a:gd name="T2" fmla="*/ 0 w 673"/>
                <a:gd name="T3" fmla="*/ 46 h 526"/>
                <a:gd name="T4" fmla="*/ 126 w 673"/>
                <a:gd name="T5" fmla="*/ 46 h 526"/>
                <a:gd name="T6" fmla="*/ 205 w 673"/>
                <a:gd name="T7" fmla="*/ 526 h 526"/>
                <a:gd name="T8" fmla="*/ 673 w 673"/>
                <a:gd name="T9" fmla="*/ 526 h 526"/>
                <a:gd name="T10" fmla="*/ 673 w 673"/>
                <a:gd name="T11" fmla="*/ 480 h 526"/>
                <a:gd name="T12" fmla="*/ 244 w 673"/>
                <a:gd name="T13" fmla="*/ 480 h 526"/>
                <a:gd name="T14" fmla="*/ 165 w 673"/>
                <a:gd name="T15" fmla="*/ 0 h 526"/>
                <a:gd name="T16" fmla="*/ 0 w 673"/>
                <a:gd name="T17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3" h="526">
                  <a:moveTo>
                    <a:pt x="0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96" y="46"/>
                    <a:pt x="126" y="46"/>
                  </a:cubicBezTo>
                  <a:cubicBezTo>
                    <a:pt x="132" y="82"/>
                    <a:pt x="205" y="526"/>
                    <a:pt x="205" y="526"/>
                  </a:cubicBezTo>
                  <a:cubicBezTo>
                    <a:pt x="673" y="526"/>
                    <a:pt x="673" y="526"/>
                    <a:pt x="673" y="526"/>
                  </a:cubicBezTo>
                  <a:cubicBezTo>
                    <a:pt x="673" y="480"/>
                    <a:pt x="673" y="480"/>
                    <a:pt x="673" y="480"/>
                  </a:cubicBezTo>
                  <a:cubicBezTo>
                    <a:pt x="673" y="480"/>
                    <a:pt x="280" y="480"/>
                    <a:pt x="244" y="480"/>
                  </a:cubicBezTo>
                  <a:cubicBezTo>
                    <a:pt x="238" y="444"/>
                    <a:pt x="165" y="0"/>
                    <a:pt x="16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2249488" y="3648075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3297238" y="3648075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sp>
        <p:nvSpPr>
          <p:cNvPr id="18" name="Freeform 8"/>
          <p:cNvSpPr/>
          <p:nvPr/>
        </p:nvSpPr>
        <p:spPr bwMode="auto">
          <a:xfrm>
            <a:off x="6034613" y="2682036"/>
            <a:ext cx="1260475" cy="169863"/>
          </a:xfrm>
          <a:custGeom>
            <a:avLst/>
            <a:gdLst>
              <a:gd name="T0" fmla="*/ 776 w 794"/>
              <a:gd name="T1" fmla="*/ 107 h 107"/>
              <a:gd name="T2" fmla="*/ 794 w 794"/>
              <a:gd name="T3" fmla="*/ 0 h 107"/>
              <a:gd name="T4" fmla="*/ 0 w 794"/>
              <a:gd name="T5" fmla="*/ 0 h 107"/>
              <a:gd name="T6" fmla="*/ 18 w 794"/>
              <a:gd name="T7" fmla="*/ 107 h 107"/>
              <a:gd name="T8" fmla="*/ 776 w 794"/>
              <a:gd name="T9" fmla="*/ 107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107">
                <a:moveTo>
                  <a:pt x="776" y="107"/>
                </a:moveTo>
                <a:lnTo>
                  <a:pt x="794" y="0"/>
                </a:lnTo>
                <a:lnTo>
                  <a:pt x="0" y="0"/>
                </a:lnTo>
                <a:lnTo>
                  <a:pt x="18" y="107"/>
                </a:lnTo>
                <a:lnTo>
                  <a:pt x="776" y="10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9" name="Freeform 9"/>
          <p:cNvSpPr/>
          <p:nvPr/>
        </p:nvSpPr>
        <p:spPr bwMode="auto">
          <a:xfrm>
            <a:off x="5998100" y="2451848"/>
            <a:ext cx="1335087" cy="180975"/>
          </a:xfrm>
          <a:custGeom>
            <a:avLst/>
            <a:gdLst>
              <a:gd name="T0" fmla="*/ 0 w 841"/>
              <a:gd name="T1" fmla="*/ 0 h 114"/>
              <a:gd name="T2" fmla="*/ 18 w 841"/>
              <a:gd name="T3" fmla="*/ 114 h 114"/>
              <a:gd name="T4" fmla="*/ 823 w 841"/>
              <a:gd name="T5" fmla="*/ 114 h 114"/>
              <a:gd name="T6" fmla="*/ 841 w 841"/>
              <a:gd name="T7" fmla="*/ 0 h 114"/>
              <a:gd name="T8" fmla="*/ 0 w 841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1" h="114">
                <a:moveTo>
                  <a:pt x="0" y="0"/>
                </a:moveTo>
                <a:lnTo>
                  <a:pt x="18" y="114"/>
                </a:lnTo>
                <a:lnTo>
                  <a:pt x="823" y="114"/>
                </a:lnTo>
                <a:lnTo>
                  <a:pt x="84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0" name="Freeform 11"/>
          <p:cNvSpPr/>
          <p:nvPr/>
        </p:nvSpPr>
        <p:spPr bwMode="auto">
          <a:xfrm>
            <a:off x="6072713" y="2901111"/>
            <a:ext cx="1189037" cy="138113"/>
          </a:xfrm>
          <a:custGeom>
            <a:avLst/>
            <a:gdLst>
              <a:gd name="T0" fmla="*/ 0 w 749"/>
              <a:gd name="T1" fmla="*/ 0 h 87"/>
              <a:gd name="T2" fmla="*/ 14 w 749"/>
              <a:gd name="T3" fmla="*/ 87 h 87"/>
              <a:gd name="T4" fmla="*/ 734 w 749"/>
              <a:gd name="T5" fmla="*/ 87 h 87"/>
              <a:gd name="T6" fmla="*/ 749 w 749"/>
              <a:gd name="T7" fmla="*/ 0 h 87"/>
              <a:gd name="T8" fmla="*/ 0 w 749"/>
              <a:gd name="T9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87">
                <a:moveTo>
                  <a:pt x="0" y="0"/>
                </a:moveTo>
                <a:lnTo>
                  <a:pt x="14" y="87"/>
                </a:lnTo>
                <a:lnTo>
                  <a:pt x="734" y="87"/>
                </a:lnTo>
                <a:lnTo>
                  <a:pt x="7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grpSp>
        <p:nvGrpSpPr>
          <p:cNvPr id="21" name="Group 27"/>
          <p:cNvGrpSpPr/>
          <p:nvPr/>
        </p:nvGrpSpPr>
        <p:grpSpPr>
          <a:xfrm>
            <a:off x="8397353" y="1762873"/>
            <a:ext cx="1943100" cy="1870075"/>
            <a:chOff x="1658938" y="2082800"/>
            <a:chExt cx="1943100" cy="187007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2" name="Freeform 5"/>
            <p:cNvSpPr/>
            <p:nvPr/>
          </p:nvSpPr>
          <p:spPr bwMode="auto">
            <a:xfrm>
              <a:off x="1658938" y="2082800"/>
              <a:ext cx="1936750" cy="1516063"/>
            </a:xfrm>
            <a:custGeom>
              <a:avLst/>
              <a:gdLst>
                <a:gd name="T0" fmla="*/ 0 w 673"/>
                <a:gd name="T1" fmla="*/ 0 h 526"/>
                <a:gd name="T2" fmla="*/ 0 w 673"/>
                <a:gd name="T3" fmla="*/ 46 h 526"/>
                <a:gd name="T4" fmla="*/ 126 w 673"/>
                <a:gd name="T5" fmla="*/ 46 h 526"/>
                <a:gd name="T6" fmla="*/ 205 w 673"/>
                <a:gd name="T7" fmla="*/ 526 h 526"/>
                <a:gd name="T8" fmla="*/ 673 w 673"/>
                <a:gd name="T9" fmla="*/ 526 h 526"/>
                <a:gd name="T10" fmla="*/ 673 w 673"/>
                <a:gd name="T11" fmla="*/ 480 h 526"/>
                <a:gd name="T12" fmla="*/ 244 w 673"/>
                <a:gd name="T13" fmla="*/ 480 h 526"/>
                <a:gd name="T14" fmla="*/ 165 w 673"/>
                <a:gd name="T15" fmla="*/ 0 h 526"/>
                <a:gd name="T16" fmla="*/ 0 w 673"/>
                <a:gd name="T17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3" h="526">
                  <a:moveTo>
                    <a:pt x="0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96" y="46"/>
                    <a:pt x="126" y="46"/>
                  </a:cubicBezTo>
                  <a:cubicBezTo>
                    <a:pt x="132" y="82"/>
                    <a:pt x="205" y="526"/>
                    <a:pt x="205" y="526"/>
                  </a:cubicBezTo>
                  <a:cubicBezTo>
                    <a:pt x="673" y="526"/>
                    <a:pt x="673" y="526"/>
                    <a:pt x="673" y="526"/>
                  </a:cubicBezTo>
                  <a:cubicBezTo>
                    <a:pt x="673" y="480"/>
                    <a:pt x="673" y="480"/>
                    <a:pt x="673" y="480"/>
                  </a:cubicBezTo>
                  <a:cubicBezTo>
                    <a:pt x="673" y="480"/>
                    <a:pt x="280" y="480"/>
                    <a:pt x="244" y="480"/>
                  </a:cubicBezTo>
                  <a:cubicBezTo>
                    <a:pt x="238" y="444"/>
                    <a:pt x="165" y="0"/>
                    <a:pt x="16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2249488" y="3648075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3297238" y="3648075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sp>
        <p:nvSpPr>
          <p:cNvPr id="25" name="Freeform 8"/>
          <p:cNvSpPr/>
          <p:nvPr/>
        </p:nvSpPr>
        <p:spPr bwMode="auto">
          <a:xfrm>
            <a:off x="9130778" y="2682036"/>
            <a:ext cx="1260475" cy="169863"/>
          </a:xfrm>
          <a:custGeom>
            <a:avLst/>
            <a:gdLst>
              <a:gd name="T0" fmla="*/ 776 w 794"/>
              <a:gd name="T1" fmla="*/ 107 h 107"/>
              <a:gd name="T2" fmla="*/ 794 w 794"/>
              <a:gd name="T3" fmla="*/ 0 h 107"/>
              <a:gd name="T4" fmla="*/ 0 w 794"/>
              <a:gd name="T5" fmla="*/ 0 h 107"/>
              <a:gd name="T6" fmla="*/ 18 w 794"/>
              <a:gd name="T7" fmla="*/ 107 h 107"/>
              <a:gd name="T8" fmla="*/ 776 w 794"/>
              <a:gd name="T9" fmla="*/ 107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107">
                <a:moveTo>
                  <a:pt x="776" y="107"/>
                </a:moveTo>
                <a:lnTo>
                  <a:pt x="794" y="0"/>
                </a:lnTo>
                <a:lnTo>
                  <a:pt x="0" y="0"/>
                </a:lnTo>
                <a:lnTo>
                  <a:pt x="18" y="107"/>
                </a:lnTo>
                <a:lnTo>
                  <a:pt x="776" y="107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6" name="Freeform 9"/>
          <p:cNvSpPr/>
          <p:nvPr/>
        </p:nvSpPr>
        <p:spPr bwMode="auto">
          <a:xfrm>
            <a:off x="9094265" y="2451848"/>
            <a:ext cx="1335087" cy="180975"/>
          </a:xfrm>
          <a:custGeom>
            <a:avLst/>
            <a:gdLst>
              <a:gd name="T0" fmla="*/ 0 w 841"/>
              <a:gd name="T1" fmla="*/ 0 h 114"/>
              <a:gd name="T2" fmla="*/ 18 w 841"/>
              <a:gd name="T3" fmla="*/ 114 h 114"/>
              <a:gd name="T4" fmla="*/ 823 w 841"/>
              <a:gd name="T5" fmla="*/ 114 h 114"/>
              <a:gd name="T6" fmla="*/ 841 w 841"/>
              <a:gd name="T7" fmla="*/ 0 h 114"/>
              <a:gd name="T8" fmla="*/ 0 w 841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1" h="114">
                <a:moveTo>
                  <a:pt x="0" y="0"/>
                </a:moveTo>
                <a:lnTo>
                  <a:pt x="18" y="114"/>
                </a:lnTo>
                <a:lnTo>
                  <a:pt x="823" y="114"/>
                </a:lnTo>
                <a:lnTo>
                  <a:pt x="84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7" name="Freeform 11"/>
          <p:cNvSpPr/>
          <p:nvPr/>
        </p:nvSpPr>
        <p:spPr bwMode="auto">
          <a:xfrm>
            <a:off x="9168878" y="2901111"/>
            <a:ext cx="1189037" cy="138113"/>
          </a:xfrm>
          <a:custGeom>
            <a:avLst/>
            <a:gdLst>
              <a:gd name="T0" fmla="*/ 0 w 749"/>
              <a:gd name="T1" fmla="*/ 0 h 87"/>
              <a:gd name="T2" fmla="*/ 14 w 749"/>
              <a:gd name="T3" fmla="*/ 87 h 87"/>
              <a:gd name="T4" fmla="*/ 734 w 749"/>
              <a:gd name="T5" fmla="*/ 87 h 87"/>
              <a:gd name="T6" fmla="*/ 749 w 749"/>
              <a:gd name="T7" fmla="*/ 0 h 87"/>
              <a:gd name="T8" fmla="*/ 0 w 749"/>
              <a:gd name="T9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87">
                <a:moveTo>
                  <a:pt x="0" y="0"/>
                </a:moveTo>
                <a:lnTo>
                  <a:pt x="14" y="87"/>
                </a:lnTo>
                <a:lnTo>
                  <a:pt x="734" y="87"/>
                </a:lnTo>
                <a:lnTo>
                  <a:pt x="7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8" name="Freeform 12"/>
          <p:cNvSpPr/>
          <p:nvPr/>
        </p:nvSpPr>
        <p:spPr bwMode="auto">
          <a:xfrm>
            <a:off x="9021240" y="2013698"/>
            <a:ext cx="1479550" cy="158750"/>
          </a:xfrm>
          <a:custGeom>
            <a:avLst/>
            <a:gdLst>
              <a:gd name="T0" fmla="*/ 0 w 932"/>
              <a:gd name="T1" fmla="*/ 0 h 100"/>
              <a:gd name="T2" fmla="*/ 17 w 932"/>
              <a:gd name="T3" fmla="*/ 100 h 100"/>
              <a:gd name="T4" fmla="*/ 916 w 932"/>
              <a:gd name="T5" fmla="*/ 100 h 100"/>
              <a:gd name="T6" fmla="*/ 932 w 932"/>
              <a:gd name="T7" fmla="*/ 0 h 100"/>
              <a:gd name="T8" fmla="*/ 0 w 932"/>
              <a:gd name="T9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2" h="100">
                <a:moveTo>
                  <a:pt x="0" y="0"/>
                </a:moveTo>
                <a:lnTo>
                  <a:pt x="17" y="100"/>
                </a:lnTo>
                <a:lnTo>
                  <a:pt x="916" y="100"/>
                </a:lnTo>
                <a:lnTo>
                  <a:pt x="93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9" name="Freeform 13"/>
          <p:cNvSpPr/>
          <p:nvPr/>
        </p:nvSpPr>
        <p:spPr bwMode="auto">
          <a:xfrm>
            <a:off x="9056165" y="2221661"/>
            <a:ext cx="1411287" cy="180975"/>
          </a:xfrm>
          <a:custGeom>
            <a:avLst/>
            <a:gdLst>
              <a:gd name="T0" fmla="*/ 0 w 889"/>
              <a:gd name="T1" fmla="*/ 0 h 114"/>
              <a:gd name="T2" fmla="*/ 18 w 889"/>
              <a:gd name="T3" fmla="*/ 114 h 114"/>
              <a:gd name="T4" fmla="*/ 870 w 889"/>
              <a:gd name="T5" fmla="*/ 114 h 114"/>
              <a:gd name="T6" fmla="*/ 889 w 889"/>
              <a:gd name="T7" fmla="*/ 0 h 114"/>
              <a:gd name="T8" fmla="*/ 0 w 889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9" h="114">
                <a:moveTo>
                  <a:pt x="0" y="0"/>
                </a:moveTo>
                <a:lnTo>
                  <a:pt x="18" y="114"/>
                </a:lnTo>
                <a:lnTo>
                  <a:pt x="870" y="114"/>
                </a:lnTo>
                <a:lnTo>
                  <a:pt x="88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61229" y="3856871"/>
            <a:ext cx="2549070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乱扔烟头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电焊无安保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电线老化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乱接临时线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4.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瓦斯泄露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</p:txBody>
      </p:sp>
      <p:sp>
        <p:nvSpPr>
          <p:cNvPr id="40" name="矩形 39"/>
          <p:cNvSpPr/>
          <p:nvPr/>
        </p:nvSpPr>
        <p:spPr>
          <a:xfrm>
            <a:off x="5421230" y="3967911"/>
            <a:ext cx="231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5.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电器设备长期通电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6.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电烙铁等不当使用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7.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易燃品保管不当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8.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避雷设施失效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</p:txBody>
      </p:sp>
      <p:sp>
        <p:nvSpPr>
          <p:cNvPr id="41" name="矩形 40"/>
          <p:cNvSpPr/>
          <p:nvPr/>
        </p:nvSpPr>
        <p:spPr>
          <a:xfrm>
            <a:off x="8586895" y="4035873"/>
            <a:ext cx="2549070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9.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消防设备无效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10.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产品安全设施不当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11.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危险品处铁器击火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12.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人为破坏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6018402" y="457164"/>
            <a:ext cx="4562020" cy="537028"/>
            <a:chOff x="8582479" y="4049486"/>
            <a:chExt cx="4562020" cy="537028"/>
          </a:xfrm>
        </p:grpSpPr>
        <p:sp>
          <p:nvSpPr>
            <p:cNvPr id="43" name="矩形: 圆角 17"/>
            <p:cNvSpPr/>
            <p:nvPr/>
          </p:nvSpPr>
          <p:spPr>
            <a:xfrm>
              <a:off x="8582479" y="4049486"/>
              <a:ext cx="2307771" cy="537028"/>
            </a:xfrm>
            <a:prstGeom prst="roundRect">
              <a:avLst>
                <a:gd name="adj" fmla="val 50000"/>
              </a:avLst>
            </a:prstGeom>
            <a:solidFill>
              <a:srgbClr val="2E789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bg1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8615377" y="4117368"/>
              <a:ext cx="2241974" cy="430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  <a:scene3d>
                <a:camera prst="orthographicFront"/>
                <a:lightRig rig="threePt" dir="t"/>
              </a:scene3d>
              <a:sp3d contourW="635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事故隐患举例</a:t>
              </a:r>
              <a:r>
                <a:rPr lang="en-US" altLang="zh-CN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0595429" y="4082449"/>
              <a:ext cx="2549070" cy="44191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6350"/>
            </a:bodyPr>
            <a:lstStyle/>
            <a:p>
              <a:pPr algn="ctr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火灾事故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8" grpId="0" bldLvl="0" animBg="1"/>
      <p:bldP spid="19" grpId="0" bldLvl="0" animBg="1"/>
      <p:bldP spid="20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9" grpId="0"/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47916" y="2443250"/>
            <a:ext cx="4369112" cy="3111775"/>
            <a:chOff x="529459" y="2129742"/>
            <a:chExt cx="5790265" cy="4123951"/>
          </a:xfrm>
        </p:grpSpPr>
        <p:grpSp>
          <p:nvGrpSpPr>
            <p:cNvPr id="3" name="Group 2"/>
            <p:cNvGrpSpPr/>
            <p:nvPr/>
          </p:nvGrpSpPr>
          <p:grpSpPr>
            <a:xfrm>
              <a:off x="1238862" y="2129742"/>
              <a:ext cx="4111751" cy="4123951"/>
              <a:chOff x="1238862" y="2129741"/>
              <a:chExt cx="4111750" cy="4123951"/>
            </a:xfrm>
          </p:grpSpPr>
          <p:sp>
            <p:nvSpPr>
              <p:cNvPr id="7" name="Oval 5"/>
              <p:cNvSpPr>
                <a:spLocks noChangeArrowheads="1"/>
              </p:cNvSpPr>
              <p:nvPr/>
            </p:nvSpPr>
            <p:spPr bwMode="auto">
              <a:xfrm>
                <a:off x="1238862" y="2129741"/>
                <a:ext cx="4111750" cy="4123951"/>
              </a:xfrm>
              <a:prstGeom prst="ellipse">
                <a:avLst/>
              </a:prstGeom>
              <a:solidFill>
                <a:srgbClr val="ECEEEB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8" name="Oval 6"/>
              <p:cNvSpPr>
                <a:spLocks noChangeArrowheads="1"/>
              </p:cNvSpPr>
              <p:nvPr/>
            </p:nvSpPr>
            <p:spPr bwMode="auto">
              <a:xfrm>
                <a:off x="1690301" y="2588152"/>
                <a:ext cx="3208873" cy="3207130"/>
              </a:xfrm>
              <a:prstGeom prst="ellipse">
                <a:avLst/>
              </a:prstGeom>
              <a:solidFill>
                <a:srgbClr val="DDE1DB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</p:grpSp>
        <p:sp>
          <p:nvSpPr>
            <p:cNvPr id="4" name="Freeform 7"/>
            <p:cNvSpPr/>
            <p:nvPr/>
          </p:nvSpPr>
          <p:spPr bwMode="auto">
            <a:xfrm>
              <a:off x="5350613" y="2262210"/>
              <a:ext cx="969111" cy="3672513"/>
            </a:xfrm>
            <a:custGeom>
              <a:avLst/>
              <a:gdLst>
                <a:gd name="T0" fmla="*/ 131 w 131"/>
                <a:gd name="T1" fmla="*/ 90 h 496"/>
                <a:gd name="T2" fmla="*/ 65 w 131"/>
                <a:gd name="T3" fmla="*/ 0 h 496"/>
                <a:gd name="T4" fmla="*/ 0 w 131"/>
                <a:gd name="T5" fmla="*/ 90 h 496"/>
                <a:gd name="T6" fmla="*/ 53 w 131"/>
                <a:gd name="T7" fmla="*/ 178 h 496"/>
                <a:gd name="T8" fmla="*/ 48 w 131"/>
                <a:gd name="T9" fmla="*/ 479 h 496"/>
                <a:gd name="T10" fmla="*/ 65 w 131"/>
                <a:gd name="T11" fmla="*/ 496 h 496"/>
                <a:gd name="T12" fmla="*/ 82 w 131"/>
                <a:gd name="T13" fmla="*/ 479 h 496"/>
                <a:gd name="T14" fmla="*/ 78 w 131"/>
                <a:gd name="T15" fmla="*/ 178 h 496"/>
                <a:gd name="T16" fmla="*/ 131 w 131"/>
                <a:gd name="T17" fmla="*/ 9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496">
                  <a:moveTo>
                    <a:pt x="131" y="90"/>
                  </a:moveTo>
                  <a:cubicBezTo>
                    <a:pt x="131" y="40"/>
                    <a:pt x="101" y="0"/>
                    <a:pt x="65" y="0"/>
                  </a:cubicBezTo>
                  <a:cubicBezTo>
                    <a:pt x="29" y="0"/>
                    <a:pt x="0" y="40"/>
                    <a:pt x="0" y="90"/>
                  </a:cubicBezTo>
                  <a:cubicBezTo>
                    <a:pt x="0" y="134"/>
                    <a:pt x="22" y="170"/>
                    <a:pt x="53" y="178"/>
                  </a:cubicBezTo>
                  <a:cubicBezTo>
                    <a:pt x="48" y="479"/>
                    <a:pt x="48" y="479"/>
                    <a:pt x="48" y="479"/>
                  </a:cubicBezTo>
                  <a:cubicBezTo>
                    <a:pt x="48" y="488"/>
                    <a:pt x="56" y="496"/>
                    <a:pt x="65" y="496"/>
                  </a:cubicBezTo>
                  <a:cubicBezTo>
                    <a:pt x="75" y="496"/>
                    <a:pt x="82" y="488"/>
                    <a:pt x="82" y="479"/>
                  </a:cubicBezTo>
                  <a:cubicBezTo>
                    <a:pt x="78" y="178"/>
                    <a:pt x="78" y="178"/>
                    <a:pt x="78" y="178"/>
                  </a:cubicBezTo>
                  <a:cubicBezTo>
                    <a:pt x="108" y="170"/>
                    <a:pt x="131" y="134"/>
                    <a:pt x="131" y="90"/>
                  </a:cubicBezTo>
                  <a:close/>
                </a:path>
              </a:pathLst>
            </a:custGeom>
            <a:solidFill>
              <a:srgbClr val="ECEEEB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529459" y="2528891"/>
              <a:ext cx="576935" cy="3442436"/>
            </a:xfrm>
            <a:custGeom>
              <a:avLst/>
              <a:gdLst>
                <a:gd name="T0" fmla="*/ 77 w 78"/>
                <a:gd name="T1" fmla="*/ 124 h 465"/>
                <a:gd name="T2" fmla="*/ 73 w 78"/>
                <a:gd name="T3" fmla="*/ 4 h 465"/>
                <a:gd name="T4" fmla="*/ 69 w 78"/>
                <a:gd name="T5" fmla="*/ 0 h 465"/>
                <a:gd name="T6" fmla="*/ 65 w 78"/>
                <a:gd name="T7" fmla="*/ 4 h 465"/>
                <a:gd name="T8" fmla="*/ 65 w 78"/>
                <a:gd name="T9" fmla="*/ 113 h 465"/>
                <a:gd name="T10" fmla="*/ 64 w 78"/>
                <a:gd name="T11" fmla="*/ 113 h 465"/>
                <a:gd name="T12" fmla="*/ 55 w 78"/>
                <a:gd name="T13" fmla="*/ 113 h 465"/>
                <a:gd name="T14" fmla="*/ 52 w 78"/>
                <a:gd name="T15" fmla="*/ 4 h 465"/>
                <a:gd name="T16" fmla="*/ 48 w 78"/>
                <a:gd name="T17" fmla="*/ 0 h 465"/>
                <a:gd name="T18" fmla="*/ 44 w 78"/>
                <a:gd name="T19" fmla="*/ 4 h 465"/>
                <a:gd name="T20" fmla="*/ 44 w 78"/>
                <a:gd name="T21" fmla="*/ 113 h 465"/>
                <a:gd name="T22" fmla="*/ 34 w 78"/>
                <a:gd name="T23" fmla="*/ 113 h 465"/>
                <a:gd name="T24" fmla="*/ 32 w 78"/>
                <a:gd name="T25" fmla="*/ 4 h 465"/>
                <a:gd name="T26" fmla="*/ 28 w 78"/>
                <a:gd name="T27" fmla="*/ 0 h 465"/>
                <a:gd name="T28" fmla="*/ 24 w 78"/>
                <a:gd name="T29" fmla="*/ 4 h 465"/>
                <a:gd name="T30" fmla="*/ 22 w 78"/>
                <a:gd name="T31" fmla="*/ 113 h 465"/>
                <a:gd name="T32" fmla="*/ 14 w 78"/>
                <a:gd name="T33" fmla="*/ 113 h 465"/>
                <a:gd name="T34" fmla="*/ 13 w 78"/>
                <a:gd name="T35" fmla="*/ 113 h 465"/>
                <a:gd name="T36" fmla="*/ 13 w 78"/>
                <a:gd name="T37" fmla="*/ 4 h 465"/>
                <a:gd name="T38" fmla="*/ 9 w 78"/>
                <a:gd name="T39" fmla="*/ 0 h 465"/>
                <a:gd name="T40" fmla="*/ 5 w 78"/>
                <a:gd name="T41" fmla="*/ 4 h 465"/>
                <a:gd name="T42" fmla="*/ 1 w 78"/>
                <a:gd name="T43" fmla="*/ 124 h 465"/>
                <a:gd name="T44" fmla="*/ 0 w 78"/>
                <a:gd name="T45" fmla="*/ 127 h 465"/>
                <a:gd name="T46" fmla="*/ 0 w 78"/>
                <a:gd name="T47" fmla="*/ 146 h 465"/>
                <a:gd name="T48" fmla="*/ 27 w 78"/>
                <a:gd name="T49" fmla="*/ 174 h 465"/>
                <a:gd name="T50" fmla="*/ 23 w 78"/>
                <a:gd name="T51" fmla="*/ 448 h 465"/>
                <a:gd name="T52" fmla="*/ 39 w 78"/>
                <a:gd name="T53" fmla="*/ 465 h 465"/>
                <a:gd name="T54" fmla="*/ 55 w 78"/>
                <a:gd name="T55" fmla="*/ 448 h 465"/>
                <a:gd name="T56" fmla="*/ 51 w 78"/>
                <a:gd name="T57" fmla="*/ 174 h 465"/>
                <a:gd name="T58" fmla="*/ 78 w 78"/>
                <a:gd name="T59" fmla="*/ 146 h 465"/>
                <a:gd name="T60" fmla="*/ 78 w 78"/>
                <a:gd name="T61" fmla="*/ 127 h 465"/>
                <a:gd name="T62" fmla="*/ 77 w 78"/>
                <a:gd name="T63" fmla="*/ 12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" h="465">
                  <a:moveTo>
                    <a:pt x="77" y="124"/>
                  </a:moveTo>
                  <a:cubicBezTo>
                    <a:pt x="73" y="4"/>
                    <a:pt x="73" y="4"/>
                    <a:pt x="73" y="4"/>
                  </a:cubicBezTo>
                  <a:cubicBezTo>
                    <a:pt x="73" y="2"/>
                    <a:pt x="71" y="0"/>
                    <a:pt x="69" y="0"/>
                  </a:cubicBezTo>
                  <a:cubicBezTo>
                    <a:pt x="67" y="0"/>
                    <a:pt x="65" y="2"/>
                    <a:pt x="65" y="4"/>
                  </a:cubicBezTo>
                  <a:cubicBezTo>
                    <a:pt x="65" y="113"/>
                    <a:pt x="65" y="113"/>
                    <a:pt x="65" y="113"/>
                  </a:cubicBezTo>
                  <a:cubicBezTo>
                    <a:pt x="65" y="113"/>
                    <a:pt x="64" y="113"/>
                    <a:pt x="64" y="113"/>
                  </a:cubicBezTo>
                  <a:cubicBezTo>
                    <a:pt x="55" y="113"/>
                    <a:pt x="55" y="113"/>
                    <a:pt x="55" y="113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2" y="2"/>
                    <a:pt x="50" y="0"/>
                    <a:pt x="48" y="0"/>
                  </a:cubicBezTo>
                  <a:cubicBezTo>
                    <a:pt x="46" y="0"/>
                    <a:pt x="44" y="2"/>
                    <a:pt x="44" y="4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1"/>
                    <a:pt x="30" y="0"/>
                    <a:pt x="28" y="0"/>
                  </a:cubicBezTo>
                  <a:cubicBezTo>
                    <a:pt x="26" y="0"/>
                    <a:pt x="24" y="2"/>
                    <a:pt x="24" y="4"/>
                  </a:cubicBezTo>
                  <a:cubicBezTo>
                    <a:pt x="22" y="113"/>
                    <a:pt x="22" y="113"/>
                    <a:pt x="22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"/>
                    <a:pt x="11" y="0"/>
                    <a:pt x="9" y="0"/>
                  </a:cubicBezTo>
                  <a:cubicBezTo>
                    <a:pt x="7" y="0"/>
                    <a:pt x="5" y="2"/>
                    <a:pt x="5" y="4"/>
                  </a:cubicBezTo>
                  <a:cubicBezTo>
                    <a:pt x="1" y="124"/>
                    <a:pt x="1" y="124"/>
                    <a:pt x="1" y="124"/>
                  </a:cubicBezTo>
                  <a:cubicBezTo>
                    <a:pt x="0" y="125"/>
                    <a:pt x="0" y="126"/>
                    <a:pt x="0" y="12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54"/>
                    <a:pt x="19" y="173"/>
                    <a:pt x="27" y="174"/>
                  </a:cubicBezTo>
                  <a:cubicBezTo>
                    <a:pt x="23" y="448"/>
                    <a:pt x="23" y="448"/>
                    <a:pt x="23" y="448"/>
                  </a:cubicBezTo>
                  <a:cubicBezTo>
                    <a:pt x="23" y="457"/>
                    <a:pt x="30" y="465"/>
                    <a:pt x="39" y="465"/>
                  </a:cubicBezTo>
                  <a:cubicBezTo>
                    <a:pt x="48" y="465"/>
                    <a:pt x="55" y="457"/>
                    <a:pt x="55" y="448"/>
                  </a:cubicBezTo>
                  <a:cubicBezTo>
                    <a:pt x="51" y="174"/>
                    <a:pt x="51" y="174"/>
                    <a:pt x="51" y="174"/>
                  </a:cubicBezTo>
                  <a:cubicBezTo>
                    <a:pt x="59" y="173"/>
                    <a:pt x="78" y="154"/>
                    <a:pt x="78" y="146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8" y="126"/>
                    <a:pt x="77" y="125"/>
                    <a:pt x="77" y="124"/>
                  </a:cubicBezTo>
                  <a:close/>
                </a:path>
              </a:pathLst>
            </a:custGeom>
            <a:solidFill>
              <a:srgbClr val="ECEEEB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graphicFrame>
          <p:nvGraphicFramePr>
            <p:cNvPr id="6" name="Chart 13"/>
            <p:cNvGraphicFramePr/>
            <p:nvPr/>
          </p:nvGraphicFramePr>
          <p:xfrm>
            <a:off x="1506959" y="2540443"/>
            <a:ext cx="3575557" cy="33025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9" name="文本框 8"/>
          <p:cNvSpPr txBox="1"/>
          <p:nvPr/>
        </p:nvSpPr>
        <p:spPr>
          <a:xfrm>
            <a:off x="6452281" y="2358539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操作不当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26712" y="2967335"/>
            <a:ext cx="1420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带电作业</a:t>
            </a:r>
          </a:p>
          <a:p>
            <a:pPr algn="ct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起吊不牢</a:t>
            </a:r>
          </a:p>
          <a:p>
            <a:pPr algn="ct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摆放不牢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254653" y="235853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未能安全作业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54653" y="2967335"/>
            <a:ext cx="18145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带手套作业</a:t>
            </a:r>
          </a:p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不带帽作业</a:t>
            </a:r>
          </a:p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穿高跟鞋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394290" y="4046221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机械碰伤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55947" y="4631695"/>
            <a:ext cx="1933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通道不畅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铁器毛刺</a:t>
            </a:r>
          </a:p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货物周转碰撞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300799" y="412786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化学损伤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144300" y="4631695"/>
            <a:ext cx="1420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电器击伤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食物中毒</a:t>
            </a:r>
          </a:p>
          <a:p>
            <a:pPr algn="ct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劳保不当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885185" y="1217399"/>
            <a:ext cx="3134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事故隐患举例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：人身事故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9"/>
          <p:cNvSpPr/>
          <p:nvPr/>
        </p:nvSpPr>
        <p:spPr>
          <a:xfrm rot="2700000">
            <a:off x="6687308" y="1814896"/>
            <a:ext cx="1543015" cy="154301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Rectangle 53"/>
          <p:cNvSpPr/>
          <p:nvPr/>
        </p:nvSpPr>
        <p:spPr>
          <a:xfrm rot="2700000">
            <a:off x="6345183" y="2364493"/>
            <a:ext cx="443881" cy="44388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TextBox 99"/>
          <p:cNvSpPr txBox="1"/>
          <p:nvPr/>
        </p:nvSpPr>
        <p:spPr>
          <a:xfrm>
            <a:off x="6338416" y="23991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" name="Group 102"/>
          <p:cNvGrpSpPr/>
          <p:nvPr/>
        </p:nvGrpSpPr>
        <p:grpSpPr>
          <a:xfrm>
            <a:off x="7204126" y="1935249"/>
            <a:ext cx="509380" cy="445816"/>
            <a:chOff x="5162550" y="8939213"/>
            <a:chExt cx="928688" cy="812800"/>
          </a:xfrm>
          <a:solidFill>
            <a:schemeClr val="bg1"/>
          </a:solidFill>
        </p:grpSpPr>
        <p:sp>
          <p:nvSpPr>
            <p:cNvPr id="6" name="AutoShape 103"/>
            <p:cNvSpPr/>
            <p:nvPr/>
          </p:nvSpPr>
          <p:spPr bwMode="auto">
            <a:xfrm>
              <a:off x="5308600" y="9083675"/>
              <a:ext cx="333375" cy="2190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" name="AutoShape 104"/>
            <p:cNvSpPr/>
            <p:nvPr/>
          </p:nvSpPr>
          <p:spPr bwMode="auto">
            <a:xfrm>
              <a:off x="5162550" y="8939213"/>
              <a:ext cx="928688" cy="812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8" name="Rectangle 105"/>
          <p:cNvSpPr/>
          <p:nvPr/>
        </p:nvSpPr>
        <p:spPr>
          <a:xfrm>
            <a:off x="6965066" y="2457054"/>
            <a:ext cx="94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Graphic</a:t>
            </a:r>
            <a:endParaRPr lang="vi-VN" sz="160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Design</a:t>
            </a:r>
          </a:p>
        </p:txBody>
      </p:sp>
      <p:sp>
        <p:nvSpPr>
          <p:cNvPr id="9" name="Rounded Rectangle 40"/>
          <p:cNvSpPr/>
          <p:nvPr/>
        </p:nvSpPr>
        <p:spPr>
          <a:xfrm rot="2700000">
            <a:off x="6687309" y="428804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Rectangle 110"/>
          <p:cNvSpPr/>
          <p:nvPr/>
        </p:nvSpPr>
        <p:spPr>
          <a:xfrm rot="2700000">
            <a:off x="6345184" y="4837636"/>
            <a:ext cx="443881" cy="44388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TextBox 111"/>
          <p:cNvSpPr txBox="1"/>
          <p:nvPr/>
        </p:nvSpPr>
        <p:spPr>
          <a:xfrm>
            <a:off x="6338416" y="487857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Group 112"/>
          <p:cNvGrpSpPr/>
          <p:nvPr/>
        </p:nvGrpSpPr>
        <p:grpSpPr>
          <a:xfrm>
            <a:off x="7204126" y="4404671"/>
            <a:ext cx="510250" cy="509379"/>
            <a:chOff x="5162550" y="5164138"/>
            <a:chExt cx="930275" cy="928687"/>
          </a:xfrm>
          <a:solidFill>
            <a:schemeClr val="bg1"/>
          </a:solidFill>
        </p:grpSpPr>
        <p:sp>
          <p:nvSpPr>
            <p:cNvPr id="13" name="AutoShape 128"/>
            <p:cNvSpPr/>
            <p:nvPr/>
          </p:nvSpPr>
          <p:spPr bwMode="auto">
            <a:xfrm>
              <a:off x="5162550" y="5164138"/>
              <a:ext cx="930275" cy="9286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4" name="AutoShape 129"/>
            <p:cNvSpPr/>
            <p:nvPr/>
          </p:nvSpPr>
          <p:spPr bwMode="auto">
            <a:xfrm>
              <a:off x="5743575" y="5280025"/>
              <a:ext cx="231775" cy="231775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5" name="Rectangle 113"/>
          <p:cNvSpPr/>
          <p:nvPr/>
        </p:nvSpPr>
        <p:spPr>
          <a:xfrm>
            <a:off x="7066881" y="4977613"/>
            <a:ext cx="865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Web </a:t>
            </a:r>
            <a:endParaRPr lang="vi-VN" sz="160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Design</a:t>
            </a:r>
          </a:p>
        </p:txBody>
      </p:sp>
      <p:sp>
        <p:nvSpPr>
          <p:cNvPr id="16" name="Rounded Rectangle 41"/>
          <p:cNvSpPr/>
          <p:nvPr/>
        </p:nvSpPr>
        <p:spPr>
          <a:xfrm rot="2700000">
            <a:off x="4153487" y="4288041"/>
            <a:ext cx="1543015" cy="154301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Rectangle 118"/>
          <p:cNvSpPr/>
          <p:nvPr/>
        </p:nvSpPr>
        <p:spPr>
          <a:xfrm rot="2700000">
            <a:off x="3808047" y="4837636"/>
            <a:ext cx="443881" cy="44388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19"/>
          <p:cNvSpPr txBox="1"/>
          <p:nvPr/>
        </p:nvSpPr>
        <p:spPr>
          <a:xfrm>
            <a:off x="3792114" y="487857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9" name="Group 120"/>
          <p:cNvGrpSpPr/>
          <p:nvPr/>
        </p:nvGrpSpPr>
        <p:grpSpPr>
          <a:xfrm>
            <a:off x="4729947" y="4490580"/>
            <a:ext cx="350035" cy="510250"/>
            <a:chOff x="7165975" y="7021513"/>
            <a:chExt cx="638175" cy="930275"/>
          </a:xfrm>
          <a:solidFill>
            <a:schemeClr val="bg1"/>
          </a:solidFill>
        </p:grpSpPr>
        <p:sp>
          <p:nvSpPr>
            <p:cNvPr id="20" name="AutoShape 113"/>
            <p:cNvSpPr/>
            <p:nvPr/>
          </p:nvSpPr>
          <p:spPr bwMode="auto">
            <a:xfrm>
              <a:off x="7165975" y="7021513"/>
              <a:ext cx="638175" cy="9302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1" name="AutoShape 114"/>
            <p:cNvSpPr/>
            <p:nvPr/>
          </p:nvSpPr>
          <p:spPr bwMode="auto">
            <a:xfrm>
              <a:off x="7310438" y="7167563"/>
              <a:ext cx="188912" cy="1889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2" name="Rectangle 121"/>
          <p:cNvSpPr/>
          <p:nvPr/>
        </p:nvSpPr>
        <p:spPr>
          <a:xfrm>
            <a:off x="4304768" y="5081060"/>
            <a:ext cx="1191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Affiliate </a:t>
            </a:r>
            <a:endParaRPr lang="vi-VN" sz="160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Marketing</a:t>
            </a:r>
          </a:p>
        </p:txBody>
      </p:sp>
      <p:sp>
        <p:nvSpPr>
          <p:cNvPr id="23" name="Rounded Rectangle 7"/>
          <p:cNvSpPr/>
          <p:nvPr/>
        </p:nvSpPr>
        <p:spPr>
          <a:xfrm rot="2700000">
            <a:off x="4149874" y="1814930"/>
            <a:ext cx="1543015" cy="154301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Rectangle 126"/>
          <p:cNvSpPr/>
          <p:nvPr/>
        </p:nvSpPr>
        <p:spPr>
          <a:xfrm rot="2700000">
            <a:off x="3808048" y="2364493"/>
            <a:ext cx="443881" cy="443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27"/>
          <p:cNvSpPr txBox="1"/>
          <p:nvPr/>
        </p:nvSpPr>
        <p:spPr>
          <a:xfrm>
            <a:off x="3792114" y="23991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6" name="Group 128"/>
          <p:cNvGrpSpPr/>
          <p:nvPr/>
        </p:nvGrpSpPr>
        <p:grpSpPr>
          <a:xfrm>
            <a:off x="4634193" y="1870731"/>
            <a:ext cx="509379" cy="509379"/>
            <a:chOff x="7021513" y="5164138"/>
            <a:chExt cx="928687" cy="928687"/>
          </a:xfrm>
          <a:solidFill>
            <a:schemeClr val="bg1"/>
          </a:solidFill>
        </p:grpSpPr>
        <p:sp>
          <p:nvSpPr>
            <p:cNvPr id="27" name="AutoShape 126"/>
            <p:cNvSpPr/>
            <p:nvPr/>
          </p:nvSpPr>
          <p:spPr bwMode="auto">
            <a:xfrm>
              <a:off x="7021513" y="5164138"/>
              <a:ext cx="928687" cy="9286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8" name="AutoShape 127"/>
            <p:cNvSpPr/>
            <p:nvPr/>
          </p:nvSpPr>
          <p:spPr bwMode="auto">
            <a:xfrm>
              <a:off x="7397750" y="5308600"/>
              <a:ext cx="219075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9" name="Rectangle 129"/>
          <p:cNvSpPr/>
          <p:nvPr/>
        </p:nvSpPr>
        <p:spPr>
          <a:xfrm>
            <a:off x="4487970" y="2485876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Social</a:t>
            </a:r>
            <a:endParaRPr lang="vi-VN" sz="160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sz="1600">
                <a:solidFill>
                  <a:schemeClr val="bg1"/>
                </a:solidFill>
                <a:cs typeface="+mn-ea"/>
                <a:sym typeface="+mn-lt"/>
              </a:rPr>
              <a:t>Media</a:t>
            </a:r>
          </a:p>
        </p:txBody>
      </p:sp>
      <p:sp>
        <p:nvSpPr>
          <p:cNvPr id="30" name="Rounded Rectangle 4"/>
          <p:cNvSpPr/>
          <p:nvPr/>
        </p:nvSpPr>
        <p:spPr>
          <a:xfrm rot="2726101">
            <a:off x="5451371" y="305150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AutoShape 139"/>
          <p:cNvSpPr/>
          <p:nvPr/>
        </p:nvSpPr>
        <p:spPr bwMode="auto">
          <a:xfrm>
            <a:off x="5846970" y="3436691"/>
            <a:ext cx="797155" cy="772627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32" name="TextBox 51"/>
          <p:cNvSpPr txBox="1"/>
          <p:nvPr/>
        </p:nvSpPr>
        <p:spPr>
          <a:xfrm>
            <a:off x="1553338" y="2051594"/>
            <a:ext cx="2587786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违反操作工艺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程序错误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</p:txBody>
      </p:sp>
      <p:sp>
        <p:nvSpPr>
          <p:cNvPr id="33" name="TextBox 50"/>
          <p:cNvSpPr txBox="1"/>
          <p:nvPr/>
        </p:nvSpPr>
        <p:spPr>
          <a:xfrm>
            <a:off x="754437" y="4674305"/>
            <a:ext cx="2514299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装卡不牢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电压使用错误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</p:txBody>
      </p:sp>
      <p:sp>
        <p:nvSpPr>
          <p:cNvPr id="34" name="TextBox 52"/>
          <p:cNvSpPr txBox="1"/>
          <p:nvPr/>
        </p:nvSpPr>
        <p:spPr>
          <a:xfrm>
            <a:off x="8908843" y="2195097"/>
            <a:ext cx="2595554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设备防护不善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设备保养不妥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</p:txBody>
      </p:sp>
      <p:sp>
        <p:nvSpPr>
          <p:cNvPr id="35" name="TextBox 53"/>
          <p:cNvSpPr txBox="1"/>
          <p:nvPr/>
        </p:nvSpPr>
        <p:spPr>
          <a:xfrm>
            <a:off x="8901562" y="4749858"/>
            <a:ext cx="266198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设备带病工作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超负荷使用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4950782" y="463877"/>
            <a:ext cx="2549070" cy="1133727"/>
            <a:chOff x="8461829" y="4049486"/>
            <a:chExt cx="2549070" cy="1065394"/>
          </a:xfrm>
        </p:grpSpPr>
        <p:sp>
          <p:nvSpPr>
            <p:cNvPr id="37" name="矩形: 圆角 17"/>
            <p:cNvSpPr/>
            <p:nvPr/>
          </p:nvSpPr>
          <p:spPr>
            <a:xfrm>
              <a:off x="8582479" y="4049486"/>
              <a:ext cx="2307771" cy="53702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bg1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8615377" y="4117368"/>
              <a:ext cx="2241974" cy="43037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  <a:scene3d>
                <a:camera prst="orthographicFront"/>
                <a:lightRig rig="threePt" dir="t"/>
              </a:scene3d>
              <a:sp3d contourW="635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事故隐患举例</a:t>
              </a:r>
              <a:r>
                <a:rPr lang="en-US" altLang="zh-CN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8461829" y="4704190"/>
              <a:ext cx="2549070" cy="41069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6350"/>
            </a:bodyPr>
            <a:lstStyle/>
            <a:p>
              <a:pPr algn="ctr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设备事故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877288" y="3070308"/>
            <a:ext cx="5169060" cy="1331272"/>
            <a:chOff x="754220" y="3626842"/>
            <a:chExt cx="5169060" cy="1331272"/>
          </a:xfrm>
        </p:grpSpPr>
        <p:sp>
          <p:nvSpPr>
            <p:cNvPr id="8" name="文本框 7"/>
            <p:cNvSpPr txBox="1"/>
            <p:nvPr/>
          </p:nvSpPr>
          <p:spPr>
            <a:xfrm>
              <a:off x="754220" y="3626842"/>
              <a:ext cx="5016702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点击输入您的文字内容，点击输入您的文字内容，点击输入您的文字。</a:t>
              </a:r>
              <a:endParaRPr lang="en-US" altLang="zh-CN" sz="14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4220" y="4588782"/>
              <a:ext cx="5169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</a:t>
              </a:r>
            </a:p>
          </p:txBody>
        </p:sp>
      </p:grpSp>
      <p:sp>
        <p:nvSpPr>
          <p:cNvPr id="11" name="直角三角形 10"/>
          <p:cNvSpPr/>
          <p:nvPr/>
        </p:nvSpPr>
        <p:spPr>
          <a:xfrm>
            <a:off x="925954" y="2158816"/>
            <a:ext cx="444444" cy="44444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18215" y="5138501"/>
            <a:ext cx="5059572" cy="1794303"/>
            <a:chOff x="4058919" y="4934540"/>
            <a:chExt cx="5059572" cy="1794303"/>
          </a:xfrm>
        </p:grpSpPr>
        <p:sp>
          <p:nvSpPr>
            <p:cNvPr id="13" name="直角三角形 12"/>
            <p:cNvSpPr/>
            <p:nvPr/>
          </p:nvSpPr>
          <p:spPr>
            <a:xfrm rot="20520000">
              <a:off x="5079999" y="5346236"/>
              <a:ext cx="694003" cy="318770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20280000">
              <a:off x="4058919" y="5943796"/>
              <a:ext cx="335280" cy="1922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5" name="直角三角形 14"/>
            <p:cNvSpPr/>
            <p:nvPr/>
          </p:nvSpPr>
          <p:spPr>
            <a:xfrm rot="1440000">
              <a:off x="5953759" y="4934540"/>
              <a:ext cx="121920" cy="370443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直角三角形 15"/>
            <p:cNvSpPr/>
            <p:nvPr/>
          </p:nvSpPr>
          <p:spPr>
            <a:xfrm>
              <a:off x="6207759" y="5803118"/>
              <a:ext cx="192824" cy="300975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7" name="直角三角形 16"/>
            <p:cNvSpPr/>
            <p:nvPr/>
          </p:nvSpPr>
          <p:spPr>
            <a:xfrm>
              <a:off x="5786119" y="6377339"/>
              <a:ext cx="240717" cy="18159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8" name="直角三角形 17"/>
            <p:cNvSpPr/>
            <p:nvPr/>
          </p:nvSpPr>
          <p:spPr>
            <a:xfrm rot="18480000">
              <a:off x="7270799" y="6153516"/>
              <a:ext cx="416560" cy="28408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9" name="直角三角形 18"/>
            <p:cNvSpPr/>
            <p:nvPr/>
          </p:nvSpPr>
          <p:spPr>
            <a:xfrm rot="1740000">
              <a:off x="6764358" y="6552623"/>
              <a:ext cx="327601" cy="12866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0" name="直角三角形 19"/>
            <p:cNvSpPr/>
            <p:nvPr/>
          </p:nvSpPr>
          <p:spPr>
            <a:xfrm rot="1680000">
              <a:off x="4790439" y="6307995"/>
              <a:ext cx="579120" cy="238448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1" name="直角三角形 20"/>
            <p:cNvSpPr/>
            <p:nvPr/>
          </p:nvSpPr>
          <p:spPr>
            <a:xfrm rot="20940000">
              <a:off x="8331199" y="6268565"/>
              <a:ext cx="152616" cy="20204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2" name="直角三角形 21"/>
            <p:cNvSpPr/>
            <p:nvPr/>
          </p:nvSpPr>
          <p:spPr>
            <a:xfrm rot="1800000">
              <a:off x="8667349" y="6523620"/>
              <a:ext cx="451142" cy="205223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972260" y="2084403"/>
            <a:ext cx="26019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00" b="1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整     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834436" y="2"/>
            <a:ext cx="4887433" cy="6893935"/>
            <a:chOff x="6834436" y="2"/>
            <a:chExt cx="4887433" cy="6893935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31185" y="1003253"/>
              <a:ext cx="6893935" cy="4887433"/>
            </a:xfrm>
            <a:prstGeom prst="rect">
              <a:avLst/>
            </a:prstGeom>
          </p:spPr>
        </p:pic>
        <p:sp>
          <p:nvSpPr>
            <p:cNvPr id="27" name="矩形 26"/>
            <p:cNvSpPr/>
            <p:nvPr/>
          </p:nvSpPr>
          <p:spPr>
            <a:xfrm>
              <a:off x="8252069" y="1384182"/>
              <a:ext cx="2238113" cy="39395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5000" b="1" spc="6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1</a:t>
              </a:r>
              <a:endParaRPr lang="zh-CN" altLang="en-US" sz="25000" b="1" spc="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138"/>
          <p:cNvSpPr/>
          <p:nvPr/>
        </p:nvSpPr>
        <p:spPr>
          <a:xfrm>
            <a:off x="5364406" y="4909049"/>
            <a:ext cx="1229704" cy="78153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3692" y="43693"/>
                </a:moveTo>
                <a:lnTo>
                  <a:pt x="22701" y="43787"/>
                </a:lnTo>
                <a:lnTo>
                  <a:pt x="21774" y="44038"/>
                </a:lnTo>
                <a:lnTo>
                  <a:pt x="20930" y="44509"/>
                </a:lnTo>
                <a:lnTo>
                  <a:pt x="20129" y="45043"/>
                </a:lnTo>
                <a:lnTo>
                  <a:pt x="19371" y="45796"/>
                </a:lnTo>
                <a:lnTo>
                  <a:pt x="18717" y="46643"/>
                </a:lnTo>
                <a:lnTo>
                  <a:pt x="18106" y="47617"/>
                </a:lnTo>
                <a:lnTo>
                  <a:pt x="17537" y="48684"/>
                </a:lnTo>
                <a:lnTo>
                  <a:pt x="17052" y="49877"/>
                </a:lnTo>
                <a:lnTo>
                  <a:pt x="16673" y="51132"/>
                </a:lnTo>
                <a:lnTo>
                  <a:pt x="16314" y="52450"/>
                </a:lnTo>
                <a:lnTo>
                  <a:pt x="15998" y="53832"/>
                </a:lnTo>
                <a:lnTo>
                  <a:pt x="15787" y="55244"/>
                </a:lnTo>
                <a:lnTo>
                  <a:pt x="15619" y="56688"/>
                </a:lnTo>
                <a:lnTo>
                  <a:pt x="15534" y="58195"/>
                </a:lnTo>
                <a:lnTo>
                  <a:pt x="15492" y="59670"/>
                </a:lnTo>
                <a:lnTo>
                  <a:pt x="15534" y="61177"/>
                </a:lnTo>
                <a:lnTo>
                  <a:pt x="15619" y="62652"/>
                </a:lnTo>
                <a:lnTo>
                  <a:pt x="15787" y="64127"/>
                </a:lnTo>
                <a:lnTo>
                  <a:pt x="15998" y="65540"/>
                </a:lnTo>
                <a:lnTo>
                  <a:pt x="16314" y="66921"/>
                </a:lnTo>
                <a:lnTo>
                  <a:pt x="16673" y="68239"/>
                </a:lnTo>
                <a:lnTo>
                  <a:pt x="17052" y="69495"/>
                </a:lnTo>
                <a:lnTo>
                  <a:pt x="17537" y="70656"/>
                </a:lnTo>
                <a:lnTo>
                  <a:pt x="18106" y="71723"/>
                </a:lnTo>
                <a:lnTo>
                  <a:pt x="18717" y="72696"/>
                </a:lnTo>
                <a:lnTo>
                  <a:pt x="19371" y="73544"/>
                </a:lnTo>
                <a:lnTo>
                  <a:pt x="20129" y="74266"/>
                </a:lnTo>
                <a:lnTo>
                  <a:pt x="20930" y="74862"/>
                </a:lnTo>
                <a:lnTo>
                  <a:pt x="21774" y="75302"/>
                </a:lnTo>
                <a:lnTo>
                  <a:pt x="22701" y="75553"/>
                </a:lnTo>
                <a:lnTo>
                  <a:pt x="23692" y="75647"/>
                </a:lnTo>
                <a:lnTo>
                  <a:pt x="96265" y="75647"/>
                </a:lnTo>
                <a:lnTo>
                  <a:pt x="97256" y="75553"/>
                </a:lnTo>
                <a:lnTo>
                  <a:pt x="98183" y="75302"/>
                </a:lnTo>
                <a:lnTo>
                  <a:pt x="99047" y="74862"/>
                </a:lnTo>
                <a:lnTo>
                  <a:pt x="99848" y="74266"/>
                </a:lnTo>
                <a:lnTo>
                  <a:pt x="100586" y="73544"/>
                </a:lnTo>
                <a:lnTo>
                  <a:pt x="101261" y="72696"/>
                </a:lnTo>
                <a:lnTo>
                  <a:pt x="101893" y="71723"/>
                </a:lnTo>
                <a:lnTo>
                  <a:pt x="102420" y="70656"/>
                </a:lnTo>
                <a:lnTo>
                  <a:pt x="102905" y="69495"/>
                </a:lnTo>
                <a:lnTo>
                  <a:pt x="103326" y="68239"/>
                </a:lnTo>
                <a:lnTo>
                  <a:pt x="103664" y="66921"/>
                </a:lnTo>
                <a:lnTo>
                  <a:pt x="103959" y="65540"/>
                </a:lnTo>
                <a:lnTo>
                  <a:pt x="104191" y="64127"/>
                </a:lnTo>
                <a:lnTo>
                  <a:pt x="104359" y="62652"/>
                </a:lnTo>
                <a:lnTo>
                  <a:pt x="104444" y="61177"/>
                </a:lnTo>
                <a:lnTo>
                  <a:pt x="104465" y="59670"/>
                </a:lnTo>
                <a:lnTo>
                  <a:pt x="104444" y="58195"/>
                </a:lnTo>
                <a:lnTo>
                  <a:pt x="104359" y="56688"/>
                </a:lnTo>
                <a:lnTo>
                  <a:pt x="104191" y="55244"/>
                </a:lnTo>
                <a:lnTo>
                  <a:pt x="103959" y="53832"/>
                </a:lnTo>
                <a:lnTo>
                  <a:pt x="103664" y="52450"/>
                </a:lnTo>
                <a:lnTo>
                  <a:pt x="103326" y="51132"/>
                </a:lnTo>
                <a:lnTo>
                  <a:pt x="102905" y="49877"/>
                </a:lnTo>
                <a:lnTo>
                  <a:pt x="102420" y="48684"/>
                </a:lnTo>
                <a:lnTo>
                  <a:pt x="101872" y="47617"/>
                </a:lnTo>
                <a:lnTo>
                  <a:pt x="101261" y="46643"/>
                </a:lnTo>
                <a:lnTo>
                  <a:pt x="100586" y="45796"/>
                </a:lnTo>
                <a:lnTo>
                  <a:pt x="99848" y="45043"/>
                </a:lnTo>
                <a:lnTo>
                  <a:pt x="99047" y="44509"/>
                </a:lnTo>
                <a:lnTo>
                  <a:pt x="98183" y="44038"/>
                </a:lnTo>
                <a:lnTo>
                  <a:pt x="97256" y="43787"/>
                </a:lnTo>
                <a:lnTo>
                  <a:pt x="96265" y="43693"/>
                </a:lnTo>
                <a:lnTo>
                  <a:pt x="23692" y="43693"/>
                </a:lnTo>
                <a:close/>
                <a:moveTo>
                  <a:pt x="10223" y="0"/>
                </a:moveTo>
                <a:lnTo>
                  <a:pt x="8979" y="94"/>
                </a:lnTo>
                <a:lnTo>
                  <a:pt x="7841" y="376"/>
                </a:lnTo>
                <a:lnTo>
                  <a:pt x="6766" y="816"/>
                </a:lnTo>
                <a:lnTo>
                  <a:pt x="5754" y="1381"/>
                </a:lnTo>
                <a:lnTo>
                  <a:pt x="4826" y="2103"/>
                </a:lnTo>
                <a:lnTo>
                  <a:pt x="3983" y="2950"/>
                </a:lnTo>
                <a:lnTo>
                  <a:pt x="3225" y="3923"/>
                </a:lnTo>
                <a:lnTo>
                  <a:pt x="2550" y="4990"/>
                </a:lnTo>
                <a:lnTo>
                  <a:pt x="1960" y="6152"/>
                </a:lnTo>
                <a:lnTo>
                  <a:pt x="1433" y="7439"/>
                </a:lnTo>
                <a:lnTo>
                  <a:pt x="990" y="8757"/>
                </a:lnTo>
                <a:lnTo>
                  <a:pt x="632" y="10107"/>
                </a:lnTo>
                <a:lnTo>
                  <a:pt x="337" y="11551"/>
                </a:lnTo>
                <a:lnTo>
                  <a:pt x="147" y="12995"/>
                </a:lnTo>
                <a:lnTo>
                  <a:pt x="42" y="14501"/>
                </a:lnTo>
                <a:lnTo>
                  <a:pt x="0" y="15976"/>
                </a:lnTo>
                <a:lnTo>
                  <a:pt x="42" y="17483"/>
                </a:lnTo>
                <a:lnTo>
                  <a:pt x="147" y="18958"/>
                </a:lnTo>
                <a:lnTo>
                  <a:pt x="337" y="20434"/>
                </a:lnTo>
                <a:lnTo>
                  <a:pt x="632" y="21846"/>
                </a:lnTo>
                <a:lnTo>
                  <a:pt x="990" y="23227"/>
                </a:lnTo>
                <a:lnTo>
                  <a:pt x="1433" y="24546"/>
                </a:lnTo>
                <a:lnTo>
                  <a:pt x="1960" y="25801"/>
                </a:lnTo>
                <a:lnTo>
                  <a:pt x="2550" y="26963"/>
                </a:lnTo>
                <a:lnTo>
                  <a:pt x="3225" y="28030"/>
                </a:lnTo>
                <a:lnTo>
                  <a:pt x="3983" y="29003"/>
                </a:lnTo>
                <a:lnTo>
                  <a:pt x="4826" y="29850"/>
                </a:lnTo>
                <a:lnTo>
                  <a:pt x="5754" y="30572"/>
                </a:lnTo>
                <a:lnTo>
                  <a:pt x="6766" y="31169"/>
                </a:lnTo>
                <a:lnTo>
                  <a:pt x="7841" y="31577"/>
                </a:lnTo>
                <a:lnTo>
                  <a:pt x="8979" y="31859"/>
                </a:lnTo>
                <a:lnTo>
                  <a:pt x="10223" y="31953"/>
                </a:lnTo>
                <a:lnTo>
                  <a:pt x="109734" y="31953"/>
                </a:lnTo>
                <a:lnTo>
                  <a:pt x="110978" y="31859"/>
                </a:lnTo>
                <a:lnTo>
                  <a:pt x="112137" y="31577"/>
                </a:lnTo>
                <a:lnTo>
                  <a:pt x="113233" y="31169"/>
                </a:lnTo>
                <a:lnTo>
                  <a:pt x="114224" y="30572"/>
                </a:lnTo>
                <a:lnTo>
                  <a:pt x="115151" y="29850"/>
                </a:lnTo>
                <a:lnTo>
                  <a:pt x="115974" y="29003"/>
                </a:lnTo>
                <a:lnTo>
                  <a:pt x="116753" y="28030"/>
                </a:lnTo>
                <a:lnTo>
                  <a:pt x="117407" y="26963"/>
                </a:lnTo>
                <a:lnTo>
                  <a:pt x="118039" y="25801"/>
                </a:lnTo>
                <a:lnTo>
                  <a:pt x="118545" y="24546"/>
                </a:lnTo>
                <a:lnTo>
                  <a:pt x="118988" y="23227"/>
                </a:lnTo>
                <a:lnTo>
                  <a:pt x="119346" y="21846"/>
                </a:lnTo>
                <a:lnTo>
                  <a:pt x="119620" y="20434"/>
                </a:lnTo>
                <a:lnTo>
                  <a:pt x="119810" y="18958"/>
                </a:lnTo>
                <a:lnTo>
                  <a:pt x="119957" y="17483"/>
                </a:lnTo>
                <a:lnTo>
                  <a:pt x="120000" y="15976"/>
                </a:lnTo>
                <a:lnTo>
                  <a:pt x="119957" y="14501"/>
                </a:lnTo>
                <a:lnTo>
                  <a:pt x="119810" y="12995"/>
                </a:lnTo>
                <a:lnTo>
                  <a:pt x="119620" y="11551"/>
                </a:lnTo>
                <a:lnTo>
                  <a:pt x="119346" y="10107"/>
                </a:lnTo>
                <a:lnTo>
                  <a:pt x="118988" y="8757"/>
                </a:lnTo>
                <a:lnTo>
                  <a:pt x="118545" y="7439"/>
                </a:lnTo>
                <a:lnTo>
                  <a:pt x="118039" y="6152"/>
                </a:lnTo>
                <a:lnTo>
                  <a:pt x="117428" y="4990"/>
                </a:lnTo>
                <a:lnTo>
                  <a:pt x="116753" y="3923"/>
                </a:lnTo>
                <a:lnTo>
                  <a:pt x="115974" y="2950"/>
                </a:lnTo>
                <a:lnTo>
                  <a:pt x="115151" y="2103"/>
                </a:lnTo>
                <a:lnTo>
                  <a:pt x="114224" y="1381"/>
                </a:lnTo>
                <a:lnTo>
                  <a:pt x="113233" y="816"/>
                </a:lnTo>
                <a:lnTo>
                  <a:pt x="112137" y="376"/>
                </a:lnTo>
                <a:lnTo>
                  <a:pt x="110978" y="94"/>
                </a:lnTo>
                <a:lnTo>
                  <a:pt x="109734" y="0"/>
                </a:lnTo>
                <a:lnTo>
                  <a:pt x="10223" y="0"/>
                </a:lnTo>
                <a:close/>
                <a:moveTo>
                  <a:pt x="27992" y="87010"/>
                </a:moveTo>
                <a:lnTo>
                  <a:pt x="29594" y="90054"/>
                </a:lnTo>
                <a:lnTo>
                  <a:pt x="31217" y="93068"/>
                </a:lnTo>
                <a:lnTo>
                  <a:pt x="32039" y="94606"/>
                </a:lnTo>
                <a:lnTo>
                  <a:pt x="32882" y="96081"/>
                </a:lnTo>
                <a:lnTo>
                  <a:pt x="33704" y="97588"/>
                </a:lnTo>
                <a:lnTo>
                  <a:pt x="34568" y="99032"/>
                </a:lnTo>
                <a:lnTo>
                  <a:pt x="35432" y="100444"/>
                </a:lnTo>
                <a:lnTo>
                  <a:pt x="36318" y="101888"/>
                </a:lnTo>
                <a:lnTo>
                  <a:pt x="37203" y="103238"/>
                </a:lnTo>
                <a:lnTo>
                  <a:pt x="38109" y="104588"/>
                </a:lnTo>
                <a:lnTo>
                  <a:pt x="39037" y="105906"/>
                </a:lnTo>
                <a:lnTo>
                  <a:pt x="39964" y="107193"/>
                </a:lnTo>
                <a:lnTo>
                  <a:pt x="40913" y="108417"/>
                </a:lnTo>
                <a:lnTo>
                  <a:pt x="41861" y="109610"/>
                </a:lnTo>
                <a:lnTo>
                  <a:pt x="42852" y="110740"/>
                </a:lnTo>
                <a:lnTo>
                  <a:pt x="43843" y="111838"/>
                </a:lnTo>
                <a:lnTo>
                  <a:pt x="44855" y="112874"/>
                </a:lnTo>
                <a:lnTo>
                  <a:pt x="45887" y="113847"/>
                </a:lnTo>
                <a:lnTo>
                  <a:pt x="46941" y="114758"/>
                </a:lnTo>
                <a:lnTo>
                  <a:pt x="48037" y="115636"/>
                </a:lnTo>
                <a:lnTo>
                  <a:pt x="49112" y="116390"/>
                </a:lnTo>
                <a:lnTo>
                  <a:pt x="50230" y="117112"/>
                </a:lnTo>
                <a:lnTo>
                  <a:pt x="51389" y="117771"/>
                </a:lnTo>
                <a:lnTo>
                  <a:pt x="52548" y="118336"/>
                </a:lnTo>
                <a:lnTo>
                  <a:pt x="53750" y="118869"/>
                </a:lnTo>
                <a:lnTo>
                  <a:pt x="54951" y="119246"/>
                </a:lnTo>
                <a:lnTo>
                  <a:pt x="56195" y="119591"/>
                </a:lnTo>
                <a:lnTo>
                  <a:pt x="57460" y="119780"/>
                </a:lnTo>
                <a:lnTo>
                  <a:pt x="58745" y="119968"/>
                </a:lnTo>
                <a:lnTo>
                  <a:pt x="60073" y="120000"/>
                </a:lnTo>
                <a:lnTo>
                  <a:pt x="61359" y="119968"/>
                </a:lnTo>
                <a:lnTo>
                  <a:pt x="62603" y="119811"/>
                </a:lnTo>
                <a:lnTo>
                  <a:pt x="63846" y="119623"/>
                </a:lnTo>
                <a:lnTo>
                  <a:pt x="65048" y="119309"/>
                </a:lnTo>
                <a:lnTo>
                  <a:pt x="66249" y="118932"/>
                </a:lnTo>
                <a:lnTo>
                  <a:pt x="67409" y="118461"/>
                </a:lnTo>
                <a:lnTo>
                  <a:pt x="68568" y="117959"/>
                </a:lnTo>
                <a:lnTo>
                  <a:pt x="69685" y="117331"/>
                </a:lnTo>
                <a:lnTo>
                  <a:pt x="70781" y="116672"/>
                </a:lnTo>
                <a:lnTo>
                  <a:pt x="71898" y="115919"/>
                </a:lnTo>
                <a:lnTo>
                  <a:pt x="72952" y="115103"/>
                </a:lnTo>
                <a:lnTo>
                  <a:pt x="74006" y="114255"/>
                </a:lnTo>
                <a:lnTo>
                  <a:pt x="75018" y="113314"/>
                </a:lnTo>
                <a:lnTo>
                  <a:pt x="76030" y="112309"/>
                </a:lnTo>
                <a:lnTo>
                  <a:pt x="77020" y="111273"/>
                </a:lnTo>
                <a:lnTo>
                  <a:pt x="78011" y="110175"/>
                </a:lnTo>
                <a:lnTo>
                  <a:pt x="78981" y="108982"/>
                </a:lnTo>
                <a:lnTo>
                  <a:pt x="79887" y="107789"/>
                </a:lnTo>
                <a:lnTo>
                  <a:pt x="80815" y="106534"/>
                </a:lnTo>
                <a:lnTo>
                  <a:pt x="81721" y="105247"/>
                </a:lnTo>
                <a:lnTo>
                  <a:pt x="82606" y="103897"/>
                </a:lnTo>
                <a:lnTo>
                  <a:pt x="83492" y="102516"/>
                </a:lnTo>
                <a:lnTo>
                  <a:pt x="84356" y="101072"/>
                </a:lnTo>
                <a:lnTo>
                  <a:pt x="85199" y="99628"/>
                </a:lnTo>
                <a:lnTo>
                  <a:pt x="86000" y="98184"/>
                </a:lnTo>
                <a:lnTo>
                  <a:pt x="86822" y="96646"/>
                </a:lnTo>
                <a:lnTo>
                  <a:pt x="87623" y="95077"/>
                </a:lnTo>
                <a:lnTo>
                  <a:pt x="88382" y="93539"/>
                </a:lnTo>
                <a:lnTo>
                  <a:pt x="89162" y="91938"/>
                </a:lnTo>
                <a:lnTo>
                  <a:pt x="89920" y="90306"/>
                </a:lnTo>
                <a:lnTo>
                  <a:pt x="90637" y="88673"/>
                </a:lnTo>
                <a:lnTo>
                  <a:pt x="91375" y="87010"/>
                </a:lnTo>
                <a:lnTo>
                  <a:pt x="27992" y="8701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3" name="Shape 2139"/>
          <p:cNvSpPr/>
          <p:nvPr/>
        </p:nvSpPr>
        <p:spPr>
          <a:xfrm>
            <a:off x="5325759" y="2079205"/>
            <a:ext cx="2294843" cy="275684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5873" y="6879"/>
                </a:moveTo>
                <a:lnTo>
                  <a:pt x="99915" y="10234"/>
                </a:lnTo>
                <a:lnTo>
                  <a:pt x="0" y="93310"/>
                </a:lnTo>
                <a:lnTo>
                  <a:pt x="0" y="119822"/>
                </a:lnTo>
                <a:lnTo>
                  <a:pt x="293" y="119857"/>
                </a:lnTo>
                <a:lnTo>
                  <a:pt x="541" y="119884"/>
                </a:lnTo>
                <a:lnTo>
                  <a:pt x="779" y="119911"/>
                </a:lnTo>
                <a:lnTo>
                  <a:pt x="1027" y="119928"/>
                </a:lnTo>
                <a:lnTo>
                  <a:pt x="1320" y="119955"/>
                </a:lnTo>
                <a:lnTo>
                  <a:pt x="1716" y="119964"/>
                </a:lnTo>
                <a:lnTo>
                  <a:pt x="2224" y="119973"/>
                </a:lnTo>
                <a:lnTo>
                  <a:pt x="2890" y="119982"/>
                </a:lnTo>
                <a:lnTo>
                  <a:pt x="3748" y="119991"/>
                </a:lnTo>
                <a:lnTo>
                  <a:pt x="4832" y="120000"/>
                </a:lnTo>
                <a:lnTo>
                  <a:pt x="6175" y="120000"/>
                </a:lnTo>
                <a:lnTo>
                  <a:pt x="7823" y="120000"/>
                </a:lnTo>
                <a:lnTo>
                  <a:pt x="9799" y="120000"/>
                </a:lnTo>
                <a:lnTo>
                  <a:pt x="12136" y="120000"/>
                </a:lnTo>
                <a:lnTo>
                  <a:pt x="14857" y="120000"/>
                </a:lnTo>
                <a:lnTo>
                  <a:pt x="18041" y="120000"/>
                </a:lnTo>
                <a:lnTo>
                  <a:pt x="18650" y="119982"/>
                </a:lnTo>
                <a:lnTo>
                  <a:pt x="19237" y="119902"/>
                </a:lnTo>
                <a:lnTo>
                  <a:pt x="19779" y="119795"/>
                </a:lnTo>
                <a:lnTo>
                  <a:pt x="20276" y="119635"/>
                </a:lnTo>
                <a:lnTo>
                  <a:pt x="20728" y="119448"/>
                </a:lnTo>
                <a:lnTo>
                  <a:pt x="21157" y="119225"/>
                </a:lnTo>
                <a:lnTo>
                  <a:pt x="21541" y="118967"/>
                </a:lnTo>
                <a:lnTo>
                  <a:pt x="21879" y="118682"/>
                </a:lnTo>
                <a:lnTo>
                  <a:pt x="22173" y="118380"/>
                </a:lnTo>
                <a:lnTo>
                  <a:pt x="22432" y="118051"/>
                </a:lnTo>
                <a:lnTo>
                  <a:pt x="22658" y="117703"/>
                </a:lnTo>
                <a:lnTo>
                  <a:pt x="22839" y="117339"/>
                </a:lnTo>
                <a:lnTo>
                  <a:pt x="22974" y="116965"/>
                </a:lnTo>
                <a:lnTo>
                  <a:pt x="23087" y="116573"/>
                </a:lnTo>
                <a:lnTo>
                  <a:pt x="23144" y="116191"/>
                </a:lnTo>
                <a:lnTo>
                  <a:pt x="23166" y="115790"/>
                </a:lnTo>
                <a:lnTo>
                  <a:pt x="23144" y="115390"/>
                </a:lnTo>
                <a:lnTo>
                  <a:pt x="23087" y="115007"/>
                </a:lnTo>
                <a:lnTo>
                  <a:pt x="22986" y="114615"/>
                </a:lnTo>
                <a:lnTo>
                  <a:pt x="22850" y="114242"/>
                </a:lnTo>
                <a:lnTo>
                  <a:pt x="22670" y="113877"/>
                </a:lnTo>
                <a:lnTo>
                  <a:pt x="22444" y="113539"/>
                </a:lnTo>
                <a:lnTo>
                  <a:pt x="22184" y="113200"/>
                </a:lnTo>
                <a:lnTo>
                  <a:pt x="21891" y="112898"/>
                </a:lnTo>
                <a:lnTo>
                  <a:pt x="21552" y="112613"/>
                </a:lnTo>
                <a:lnTo>
                  <a:pt x="21168" y="112355"/>
                </a:lnTo>
                <a:lnTo>
                  <a:pt x="20750" y="112132"/>
                </a:lnTo>
                <a:lnTo>
                  <a:pt x="20287" y="111946"/>
                </a:lnTo>
                <a:lnTo>
                  <a:pt x="19791" y="111785"/>
                </a:lnTo>
                <a:lnTo>
                  <a:pt x="19249" y="111679"/>
                </a:lnTo>
                <a:lnTo>
                  <a:pt x="18650" y="111598"/>
                </a:lnTo>
                <a:lnTo>
                  <a:pt x="18041" y="111581"/>
                </a:lnTo>
                <a:lnTo>
                  <a:pt x="10251" y="111581"/>
                </a:lnTo>
                <a:lnTo>
                  <a:pt x="10251" y="96843"/>
                </a:lnTo>
                <a:lnTo>
                  <a:pt x="79367" y="39388"/>
                </a:lnTo>
                <a:lnTo>
                  <a:pt x="79819" y="40572"/>
                </a:lnTo>
                <a:lnTo>
                  <a:pt x="80225" y="41747"/>
                </a:lnTo>
                <a:lnTo>
                  <a:pt x="80587" y="42930"/>
                </a:lnTo>
                <a:lnTo>
                  <a:pt x="80903" y="44114"/>
                </a:lnTo>
                <a:lnTo>
                  <a:pt x="81151" y="45307"/>
                </a:lnTo>
                <a:lnTo>
                  <a:pt x="81332" y="46517"/>
                </a:lnTo>
                <a:lnTo>
                  <a:pt x="81467" y="47727"/>
                </a:lnTo>
                <a:lnTo>
                  <a:pt x="81524" y="48973"/>
                </a:lnTo>
                <a:lnTo>
                  <a:pt x="81535" y="50228"/>
                </a:lnTo>
                <a:lnTo>
                  <a:pt x="81467" y="51509"/>
                </a:lnTo>
                <a:lnTo>
                  <a:pt x="81320" y="52835"/>
                </a:lnTo>
                <a:lnTo>
                  <a:pt x="81106" y="54188"/>
                </a:lnTo>
                <a:lnTo>
                  <a:pt x="80824" y="55568"/>
                </a:lnTo>
                <a:lnTo>
                  <a:pt x="80462" y="57000"/>
                </a:lnTo>
                <a:lnTo>
                  <a:pt x="80011" y="58469"/>
                </a:lnTo>
                <a:lnTo>
                  <a:pt x="79491" y="59991"/>
                </a:lnTo>
                <a:lnTo>
                  <a:pt x="78882" y="61566"/>
                </a:lnTo>
                <a:lnTo>
                  <a:pt x="78182" y="63185"/>
                </a:lnTo>
                <a:lnTo>
                  <a:pt x="77392" y="64876"/>
                </a:lnTo>
                <a:lnTo>
                  <a:pt x="76500" y="66621"/>
                </a:lnTo>
                <a:lnTo>
                  <a:pt x="75540" y="68427"/>
                </a:lnTo>
                <a:lnTo>
                  <a:pt x="74456" y="70305"/>
                </a:lnTo>
                <a:lnTo>
                  <a:pt x="73293" y="72263"/>
                </a:lnTo>
                <a:lnTo>
                  <a:pt x="72018" y="74292"/>
                </a:lnTo>
                <a:lnTo>
                  <a:pt x="70629" y="76392"/>
                </a:lnTo>
                <a:lnTo>
                  <a:pt x="69139" y="78599"/>
                </a:lnTo>
                <a:lnTo>
                  <a:pt x="67547" y="80878"/>
                </a:lnTo>
                <a:lnTo>
                  <a:pt x="65853" y="83245"/>
                </a:lnTo>
                <a:lnTo>
                  <a:pt x="64024" y="85710"/>
                </a:lnTo>
                <a:lnTo>
                  <a:pt x="62094" y="88264"/>
                </a:lnTo>
                <a:lnTo>
                  <a:pt x="60050" y="90925"/>
                </a:lnTo>
                <a:lnTo>
                  <a:pt x="57871" y="93693"/>
                </a:lnTo>
                <a:lnTo>
                  <a:pt x="57871" y="111581"/>
                </a:lnTo>
                <a:lnTo>
                  <a:pt x="51109" y="111581"/>
                </a:lnTo>
                <a:lnTo>
                  <a:pt x="50476" y="111598"/>
                </a:lnTo>
                <a:lnTo>
                  <a:pt x="49901" y="111679"/>
                </a:lnTo>
                <a:lnTo>
                  <a:pt x="49359" y="111785"/>
                </a:lnTo>
                <a:lnTo>
                  <a:pt x="48862" y="111946"/>
                </a:lnTo>
                <a:lnTo>
                  <a:pt x="48399" y="112132"/>
                </a:lnTo>
                <a:lnTo>
                  <a:pt x="47970" y="112355"/>
                </a:lnTo>
                <a:lnTo>
                  <a:pt x="47598" y="112613"/>
                </a:lnTo>
                <a:lnTo>
                  <a:pt x="47259" y="112898"/>
                </a:lnTo>
                <a:lnTo>
                  <a:pt x="46954" y="113200"/>
                </a:lnTo>
                <a:lnTo>
                  <a:pt x="46694" y="113539"/>
                </a:lnTo>
                <a:lnTo>
                  <a:pt x="46469" y="113877"/>
                </a:lnTo>
                <a:lnTo>
                  <a:pt x="46299" y="114242"/>
                </a:lnTo>
                <a:lnTo>
                  <a:pt x="46152" y="114615"/>
                </a:lnTo>
                <a:lnTo>
                  <a:pt x="46051" y="115007"/>
                </a:lnTo>
                <a:lnTo>
                  <a:pt x="45994" y="115390"/>
                </a:lnTo>
                <a:lnTo>
                  <a:pt x="45983" y="115790"/>
                </a:lnTo>
                <a:lnTo>
                  <a:pt x="45994" y="116191"/>
                </a:lnTo>
                <a:lnTo>
                  <a:pt x="46051" y="116573"/>
                </a:lnTo>
                <a:lnTo>
                  <a:pt x="46152" y="116965"/>
                </a:lnTo>
                <a:lnTo>
                  <a:pt x="46299" y="117339"/>
                </a:lnTo>
                <a:lnTo>
                  <a:pt x="46469" y="117703"/>
                </a:lnTo>
                <a:lnTo>
                  <a:pt x="46694" y="118051"/>
                </a:lnTo>
                <a:lnTo>
                  <a:pt x="46954" y="118380"/>
                </a:lnTo>
                <a:lnTo>
                  <a:pt x="47259" y="118682"/>
                </a:lnTo>
                <a:lnTo>
                  <a:pt x="47598" y="118967"/>
                </a:lnTo>
                <a:lnTo>
                  <a:pt x="47970" y="119225"/>
                </a:lnTo>
                <a:lnTo>
                  <a:pt x="48399" y="119448"/>
                </a:lnTo>
                <a:lnTo>
                  <a:pt x="48862" y="119635"/>
                </a:lnTo>
                <a:lnTo>
                  <a:pt x="49359" y="119795"/>
                </a:lnTo>
                <a:lnTo>
                  <a:pt x="49901" y="119902"/>
                </a:lnTo>
                <a:lnTo>
                  <a:pt x="50476" y="119982"/>
                </a:lnTo>
                <a:lnTo>
                  <a:pt x="51109" y="120000"/>
                </a:lnTo>
                <a:lnTo>
                  <a:pt x="68123" y="120000"/>
                </a:lnTo>
                <a:lnTo>
                  <a:pt x="68123" y="96158"/>
                </a:lnTo>
                <a:lnTo>
                  <a:pt x="70098" y="93613"/>
                </a:lnTo>
                <a:lnTo>
                  <a:pt x="71995" y="91130"/>
                </a:lnTo>
                <a:lnTo>
                  <a:pt x="73801" y="88700"/>
                </a:lnTo>
                <a:lnTo>
                  <a:pt x="75540" y="86333"/>
                </a:lnTo>
                <a:lnTo>
                  <a:pt x="77177" y="84019"/>
                </a:lnTo>
                <a:lnTo>
                  <a:pt x="78746" y="81750"/>
                </a:lnTo>
                <a:lnTo>
                  <a:pt x="80225" y="79543"/>
                </a:lnTo>
                <a:lnTo>
                  <a:pt x="81625" y="77380"/>
                </a:lnTo>
                <a:lnTo>
                  <a:pt x="82946" y="75253"/>
                </a:lnTo>
                <a:lnTo>
                  <a:pt x="84165" y="73171"/>
                </a:lnTo>
                <a:lnTo>
                  <a:pt x="85306" y="71133"/>
                </a:lnTo>
                <a:lnTo>
                  <a:pt x="86356" y="69130"/>
                </a:lnTo>
                <a:lnTo>
                  <a:pt x="87315" y="67155"/>
                </a:lnTo>
                <a:lnTo>
                  <a:pt x="88173" y="65215"/>
                </a:lnTo>
                <a:lnTo>
                  <a:pt x="88952" y="63310"/>
                </a:lnTo>
                <a:lnTo>
                  <a:pt x="89641" y="61423"/>
                </a:lnTo>
                <a:lnTo>
                  <a:pt x="90228" y="59572"/>
                </a:lnTo>
                <a:lnTo>
                  <a:pt x="90725" y="57730"/>
                </a:lnTo>
                <a:lnTo>
                  <a:pt x="91131" y="55915"/>
                </a:lnTo>
                <a:lnTo>
                  <a:pt x="91436" y="54108"/>
                </a:lnTo>
                <a:lnTo>
                  <a:pt x="91639" y="52319"/>
                </a:lnTo>
                <a:lnTo>
                  <a:pt x="91752" y="50548"/>
                </a:lnTo>
                <a:lnTo>
                  <a:pt x="91764" y="48786"/>
                </a:lnTo>
                <a:lnTo>
                  <a:pt x="91673" y="47015"/>
                </a:lnTo>
                <a:lnTo>
                  <a:pt x="91481" y="45253"/>
                </a:lnTo>
                <a:lnTo>
                  <a:pt x="91188" y="43509"/>
                </a:lnTo>
                <a:lnTo>
                  <a:pt x="90781" y="41747"/>
                </a:lnTo>
                <a:lnTo>
                  <a:pt x="90285" y="39985"/>
                </a:lnTo>
                <a:lnTo>
                  <a:pt x="89686" y="38214"/>
                </a:lnTo>
                <a:lnTo>
                  <a:pt x="88975" y="36434"/>
                </a:lnTo>
                <a:lnTo>
                  <a:pt x="88151" y="34645"/>
                </a:lnTo>
                <a:lnTo>
                  <a:pt x="87225" y="32847"/>
                </a:lnTo>
                <a:lnTo>
                  <a:pt x="107174" y="16268"/>
                </a:lnTo>
                <a:lnTo>
                  <a:pt x="111735" y="20059"/>
                </a:lnTo>
                <a:lnTo>
                  <a:pt x="120000" y="0"/>
                </a:lnTo>
                <a:lnTo>
                  <a:pt x="95873" y="68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4" name="Shape 2140"/>
          <p:cNvSpPr/>
          <p:nvPr/>
        </p:nvSpPr>
        <p:spPr>
          <a:xfrm>
            <a:off x="5073837" y="2333991"/>
            <a:ext cx="1775230" cy="177777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8806" y="10668"/>
                </a:moveTo>
                <a:lnTo>
                  <a:pt x="94397" y="16257"/>
                </a:lnTo>
                <a:lnTo>
                  <a:pt x="77333" y="32887"/>
                </a:lnTo>
                <a:lnTo>
                  <a:pt x="62693" y="47185"/>
                </a:lnTo>
                <a:lnTo>
                  <a:pt x="50271" y="59303"/>
                </a:lnTo>
                <a:lnTo>
                  <a:pt x="39863" y="69446"/>
                </a:lnTo>
                <a:lnTo>
                  <a:pt x="31280" y="77810"/>
                </a:lnTo>
                <a:lnTo>
                  <a:pt x="24318" y="84614"/>
                </a:lnTo>
                <a:lnTo>
                  <a:pt x="18771" y="90024"/>
                </a:lnTo>
                <a:lnTo>
                  <a:pt x="14450" y="94233"/>
                </a:lnTo>
                <a:lnTo>
                  <a:pt x="11166" y="97449"/>
                </a:lnTo>
                <a:lnTo>
                  <a:pt x="8699" y="99878"/>
                </a:lnTo>
                <a:lnTo>
                  <a:pt x="6845" y="101686"/>
                </a:lnTo>
                <a:lnTo>
                  <a:pt x="5429" y="103093"/>
                </a:lnTo>
                <a:lnTo>
                  <a:pt x="4233" y="104280"/>
                </a:lnTo>
                <a:lnTo>
                  <a:pt x="3065" y="105453"/>
                </a:lnTo>
                <a:lnTo>
                  <a:pt x="1737" y="106792"/>
                </a:lnTo>
                <a:lnTo>
                  <a:pt x="0" y="108489"/>
                </a:lnTo>
                <a:lnTo>
                  <a:pt x="540" y="109359"/>
                </a:lnTo>
                <a:lnTo>
                  <a:pt x="1021" y="110173"/>
                </a:lnTo>
                <a:lnTo>
                  <a:pt x="1488" y="110932"/>
                </a:lnTo>
                <a:lnTo>
                  <a:pt x="1926" y="111650"/>
                </a:lnTo>
                <a:lnTo>
                  <a:pt x="2364" y="112340"/>
                </a:lnTo>
                <a:lnTo>
                  <a:pt x="2773" y="113002"/>
                </a:lnTo>
                <a:lnTo>
                  <a:pt x="3167" y="113651"/>
                </a:lnTo>
                <a:lnTo>
                  <a:pt x="3561" y="114272"/>
                </a:lnTo>
                <a:lnTo>
                  <a:pt x="3955" y="114907"/>
                </a:lnTo>
                <a:lnTo>
                  <a:pt x="4379" y="115556"/>
                </a:lnTo>
                <a:lnTo>
                  <a:pt x="4787" y="116204"/>
                </a:lnTo>
                <a:lnTo>
                  <a:pt x="5225" y="116894"/>
                </a:lnTo>
                <a:lnTo>
                  <a:pt x="5692" y="117584"/>
                </a:lnTo>
                <a:lnTo>
                  <a:pt x="6159" y="118357"/>
                </a:lnTo>
                <a:lnTo>
                  <a:pt x="6685" y="119144"/>
                </a:lnTo>
                <a:lnTo>
                  <a:pt x="7225" y="120000"/>
                </a:lnTo>
                <a:lnTo>
                  <a:pt x="15443" y="111802"/>
                </a:lnTo>
                <a:lnTo>
                  <a:pt x="22260" y="104998"/>
                </a:lnTo>
                <a:lnTo>
                  <a:pt x="27923" y="99339"/>
                </a:lnTo>
                <a:lnTo>
                  <a:pt x="32682" y="94606"/>
                </a:lnTo>
                <a:lnTo>
                  <a:pt x="36740" y="90562"/>
                </a:lnTo>
                <a:lnTo>
                  <a:pt x="40345" y="86974"/>
                </a:lnTo>
                <a:lnTo>
                  <a:pt x="43746" y="83620"/>
                </a:lnTo>
                <a:lnTo>
                  <a:pt x="47176" y="80266"/>
                </a:lnTo>
                <a:lnTo>
                  <a:pt x="50855" y="76678"/>
                </a:lnTo>
                <a:lnTo>
                  <a:pt x="55029" y="72621"/>
                </a:lnTo>
                <a:lnTo>
                  <a:pt x="59934" y="67873"/>
                </a:lnTo>
                <a:lnTo>
                  <a:pt x="65831" y="62201"/>
                </a:lnTo>
                <a:lnTo>
                  <a:pt x="72925" y="55355"/>
                </a:lnTo>
                <a:lnTo>
                  <a:pt x="81449" y="47130"/>
                </a:lnTo>
                <a:lnTo>
                  <a:pt x="91638" y="37290"/>
                </a:lnTo>
                <a:lnTo>
                  <a:pt x="103768" y="25600"/>
                </a:lnTo>
                <a:lnTo>
                  <a:pt x="109300" y="31107"/>
                </a:lnTo>
                <a:lnTo>
                  <a:pt x="120000" y="0"/>
                </a:lnTo>
                <a:lnTo>
                  <a:pt x="88806" y="106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5" name="Shape 2141"/>
          <p:cNvSpPr/>
          <p:nvPr/>
        </p:nvSpPr>
        <p:spPr>
          <a:xfrm>
            <a:off x="4780404" y="2183695"/>
            <a:ext cx="1646948" cy="163177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78175"/>
                </a:moveTo>
                <a:lnTo>
                  <a:pt x="15" y="79483"/>
                </a:lnTo>
                <a:lnTo>
                  <a:pt x="94" y="80806"/>
                </a:lnTo>
                <a:lnTo>
                  <a:pt x="220" y="82129"/>
                </a:lnTo>
                <a:lnTo>
                  <a:pt x="361" y="83467"/>
                </a:lnTo>
                <a:lnTo>
                  <a:pt x="566" y="84835"/>
                </a:lnTo>
                <a:lnTo>
                  <a:pt x="786" y="86188"/>
                </a:lnTo>
                <a:lnTo>
                  <a:pt x="1070" y="87572"/>
                </a:lnTo>
                <a:lnTo>
                  <a:pt x="1369" y="88955"/>
                </a:lnTo>
                <a:lnTo>
                  <a:pt x="1715" y="90323"/>
                </a:lnTo>
                <a:lnTo>
                  <a:pt x="2077" y="91721"/>
                </a:lnTo>
                <a:lnTo>
                  <a:pt x="2486" y="93089"/>
                </a:lnTo>
                <a:lnTo>
                  <a:pt x="2895" y="94487"/>
                </a:lnTo>
                <a:lnTo>
                  <a:pt x="3351" y="95885"/>
                </a:lnTo>
                <a:lnTo>
                  <a:pt x="3823" y="97268"/>
                </a:lnTo>
                <a:lnTo>
                  <a:pt x="4327" y="98651"/>
                </a:lnTo>
                <a:lnTo>
                  <a:pt x="4846" y="100020"/>
                </a:lnTo>
                <a:lnTo>
                  <a:pt x="5365" y="101388"/>
                </a:lnTo>
                <a:lnTo>
                  <a:pt x="5916" y="102756"/>
                </a:lnTo>
                <a:lnTo>
                  <a:pt x="6467" y="104094"/>
                </a:lnTo>
                <a:lnTo>
                  <a:pt x="7049" y="105447"/>
                </a:lnTo>
                <a:lnTo>
                  <a:pt x="7616" y="106755"/>
                </a:lnTo>
                <a:lnTo>
                  <a:pt x="8214" y="108063"/>
                </a:lnTo>
                <a:lnTo>
                  <a:pt x="8811" y="109356"/>
                </a:lnTo>
                <a:lnTo>
                  <a:pt x="9394" y="110633"/>
                </a:lnTo>
                <a:lnTo>
                  <a:pt x="10605" y="113129"/>
                </a:lnTo>
                <a:lnTo>
                  <a:pt x="11801" y="115534"/>
                </a:lnTo>
                <a:lnTo>
                  <a:pt x="12981" y="117820"/>
                </a:lnTo>
                <a:lnTo>
                  <a:pt x="14114" y="120000"/>
                </a:lnTo>
                <a:lnTo>
                  <a:pt x="16129" y="117955"/>
                </a:lnTo>
                <a:lnTo>
                  <a:pt x="17765" y="116316"/>
                </a:lnTo>
                <a:lnTo>
                  <a:pt x="19134" y="114933"/>
                </a:lnTo>
                <a:lnTo>
                  <a:pt x="20393" y="113670"/>
                </a:lnTo>
                <a:lnTo>
                  <a:pt x="21683" y="112362"/>
                </a:lnTo>
                <a:lnTo>
                  <a:pt x="23162" y="110874"/>
                </a:lnTo>
                <a:lnTo>
                  <a:pt x="24956" y="109040"/>
                </a:lnTo>
                <a:lnTo>
                  <a:pt x="27254" y="106740"/>
                </a:lnTo>
                <a:lnTo>
                  <a:pt x="30149" y="103778"/>
                </a:lnTo>
                <a:lnTo>
                  <a:pt x="33815" y="100065"/>
                </a:lnTo>
                <a:lnTo>
                  <a:pt x="38410" y="95404"/>
                </a:lnTo>
                <a:lnTo>
                  <a:pt x="44059" y="89676"/>
                </a:lnTo>
                <a:lnTo>
                  <a:pt x="50920" y="82701"/>
                </a:lnTo>
                <a:lnTo>
                  <a:pt x="59150" y="74357"/>
                </a:lnTo>
                <a:lnTo>
                  <a:pt x="68874" y="64510"/>
                </a:lnTo>
                <a:lnTo>
                  <a:pt x="80251" y="52949"/>
                </a:lnTo>
                <a:lnTo>
                  <a:pt x="86703" y="59473"/>
                </a:lnTo>
                <a:lnTo>
                  <a:pt x="98253" y="25587"/>
                </a:lnTo>
                <a:lnTo>
                  <a:pt x="64626" y="37223"/>
                </a:lnTo>
                <a:lnTo>
                  <a:pt x="70133" y="42786"/>
                </a:lnTo>
                <a:lnTo>
                  <a:pt x="18206" y="95464"/>
                </a:lnTo>
                <a:lnTo>
                  <a:pt x="16679" y="90849"/>
                </a:lnTo>
                <a:lnTo>
                  <a:pt x="15562" y="86264"/>
                </a:lnTo>
                <a:lnTo>
                  <a:pt x="14870" y="81678"/>
                </a:lnTo>
                <a:lnTo>
                  <a:pt x="14571" y="77153"/>
                </a:lnTo>
                <a:lnTo>
                  <a:pt x="14649" y="72688"/>
                </a:lnTo>
                <a:lnTo>
                  <a:pt x="15106" y="68268"/>
                </a:lnTo>
                <a:lnTo>
                  <a:pt x="15908" y="63938"/>
                </a:lnTo>
                <a:lnTo>
                  <a:pt x="17041" y="59714"/>
                </a:lnTo>
                <a:lnTo>
                  <a:pt x="18505" y="55595"/>
                </a:lnTo>
                <a:lnTo>
                  <a:pt x="20283" y="51581"/>
                </a:lnTo>
                <a:lnTo>
                  <a:pt x="22360" y="47717"/>
                </a:lnTo>
                <a:lnTo>
                  <a:pt x="24720" y="43973"/>
                </a:lnTo>
                <a:lnTo>
                  <a:pt x="27348" y="40410"/>
                </a:lnTo>
                <a:lnTo>
                  <a:pt x="30228" y="37013"/>
                </a:lnTo>
                <a:lnTo>
                  <a:pt x="33343" y="33781"/>
                </a:lnTo>
                <a:lnTo>
                  <a:pt x="36679" y="30774"/>
                </a:lnTo>
                <a:lnTo>
                  <a:pt x="40236" y="27962"/>
                </a:lnTo>
                <a:lnTo>
                  <a:pt x="43996" y="25377"/>
                </a:lnTo>
                <a:lnTo>
                  <a:pt x="47930" y="23016"/>
                </a:lnTo>
                <a:lnTo>
                  <a:pt x="52053" y="20927"/>
                </a:lnTo>
                <a:lnTo>
                  <a:pt x="56286" y="19062"/>
                </a:lnTo>
                <a:lnTo>
                  <a:pt x="60692" y="17514"/>
                </a:lnTo>
                <a:lnTo>
                  <a:pt x="65224" y="16236"/>
                </a:lnTo>
                <a:lnTo>
                  <a:pt x="69850" y="15229"/>
                </a:lnTo>
                <a:lnTo>
                  <a:pt x="74586" y="14567"/>
                </a:lnTo>
                <a:lnTo>
                  <a:pt x="79402" y="14221"/>
                </a:lnTo>
                <a:lnTo>
                  <a:pt x="84280" y="14206"/>
                </a:lnTo>
                <a:lnTo>
                  <a:pt x="89205" y="14552"/>
                </a:lnTo>
                <a:lnTo>
                  <a:pt x="94193" y="15244"/>
                </a:lnTo>
                <a:lnTo>
                  <a:pt x="99181" y="16341"/>
                </a:lnTo>
                <a:lnTo>
                  <a:pt x="104201" y="17800"/>
                </a:lnTo>
                <a:lnTo>
                  <a:pt x="109205" y="19679"/>
                </a:lnTo>
                <a:lnTo>
                  <a:pt x="120000" y="9005"/>
                </a:lnTo>
                <a:lnTo>
                  <a:pt x="118835" y="8449"/>
                </a:lnTo>
                <a:lnTo>
                  <a:pt x="117671" y="7892"/>
                </a:lnTo>
                <a:lnTo>
                  <a:pt x="116506" y="7366"/>
                </a:lnTo>
                <a:lnTo>
                  <a:pt x="115342" y="6855"/>
                </a:lnTo>
                <a:lnTo>
                  <a:pt x="114162" y="6359"/>
                </a:lnTo>
                <a:lnTo>
                  <a:pt x="112981" y="5893"/>
                </a:lnTo>
                <a:lnTo>
                  <a:pt x="111817" y="5427"/>
                </a:lnTo>
                <a:lnTo>
                  <a:pt x="110621" y="4991"/>
                </a:lnTo>
                <a:lnTo>
                  <a:pt x="109441" y="4585"/>
                </a:lnTo>
                <a:lnTo>
                  <a:pt x="108261" y="4179"/>
                </a:lnTo>
                <a:lnTo>
                  <a:pt x="107065" y="3803"/>
                </a:lnTo>
                <a:lnTo>
                  <a:pt x="105885" y="3457"/>
                </a:lnTo>
                <a:lnTo>
                  <a:pt x="104704" y="3096"/>
                </a:lnTo>
                <a:lnTo>
                  <a:pt x="103509" y="2796"/>
                </a:lnTo>
                <a:lnTo>
                  <a:pt x="102328" y="2480"/>
                </a:lnTo>
                <a:lnTo>
                  <a:pt x="101148" y="2194"/>
                </a:lnTo>
                <a:lnTo>
                  <a:pt x="99937" y="1924"/>
                </a:lnTo>
                <a:lnTo>
                  <a:pt x="98756" y="1683"/>
                </a:lnTo>
                <a:lnTo>
                  <a:pt x="97560" y="1443"/>
                </a:lnTo>
                <a:lnTo>
                  <a:pt x="96365" y="1232"/>
                </a:lnTo>
                <a:lnTo>
                  <a:pt x="95184" y="1037"/>
                </a:lnTo>
                <a:lnTo>
                  <a:pt x="93988" y="841"/>
                </a:lnTo>
                <a:lnTo>
                  <a:pt x="92793" y="676"/>
                </a:lnTo>
                <a:lnTo>
                  <a:pt x="91597" y="526"/>
                </a:lnTo>
                <a:lnTo>
                  <a:pt x="90416" y="420"/>
                </a:lnTo>
                <a:lnTo>
                  <a:pt x="89221" y="300"/>
                </a:lnTo>
                <a:lnTo>
                  <a:pt x="88040" y="195"/>
                </a:lnTo>
                <a:lnTo>
                  <a:pt x="86860" y="135"/>
                </a:lnTo>
                <a:lnTo>
                  <a:pt x="85664" y="60"/>
                </a:lnTo>
                <a:lnTo>
                  <a:pt x="84484" y="30"/>
                </a:lnTo>
                <a:lnTo>
                  <a:pt x="83304" y="0"/>
                </a:lnTo>
                <a:lnTo>
                  <a:pt x="82108" y="0"/>
                </a:lnTo>
                <a:lnTo>
                  <a:pt x="78095" y="105"/>
                </a:lnTo>
                <a:lnTo>
                  <a:pt x="74114" y="375"/>
                </a:lnTo>
                <a:lnTo>
                  <a:pt x="70165" y="841"/>
                </a:lnTo>
                <a:lnTo>
                  <a:pt x="66231" y="1518"/>
                </a:lnTo>
                <a:lnTo>
                  <a:pt x="62376" y="2345"/>
                </a:lnTo>
                <a:lnTo>
                  <a:pt x="58568" y="3337"/>
                </a:lnTo>
                <a:lnTo>
                  <a:pt x="54822" y="4510"/>
                </a:lnTo>
                <a:lnTo>
                  <a:pt x="51140" y="5863"/>
                </a:lnTo>
                <a:lnTo>
                  <a:pt x="47537" y="7366"/>
                </a:lnTo>
                <a:lnTo>
                  <a:pt x="44012" y="9035"/>
                </a:lnTo>
                <a:lnTo>
                  <a:pt x="40582" y="10854"/>
                </a:lnTo>
                <a:lnTo>
                  <a:pt x="37246" y="12823"/>
                </a:lnTo>
                <a:lnTo>
                  <a:pt x="34004" y="14928"/>
                </a:lnTo>
                <a:lnTo>
                  <a:pt x="30857" y="17213"/>
                </a:lnTo>
                <a:lnTo>
                  <a:pt x="27836" y="19619"/>
                </a:lnTo>
                <a:lnTo>
                  <a:pt x="24925" y="22159"/>
                </a:lnTo>
                <a:lnTo>
                  <a:pt x="22155" y="24820"/>
                </a:lnTo>
                <a:lnTo>
                  <a:pt x="19512" y="27617"/>
                </a:lnTo>
                <a:lnTo>
                  <a:pt x="17010" y="30548"/>
                </a:lnTo>
                <a:lnTo>
                  <a:pt x="14634" y="33585"/>
                </a:lnTo>
                <a:lnTo>
                  <a:pt x="12431" y="36757"/>
                </a:lnTo>
                <a:lnTo>
                  <a:pt x="10385" y="40020"/>
                </a:lnTo>
                <a:lnTo>
                  <a:pt x="8497" y="43417"/>
                </a:lnTo>
                <a:lnTo>
                  <a:pt x="6782" y="46920"/>
                </a:lnTo>
                <a:lnTo>
                  <a:pt x="5255" y="50498"/>
                </a:lnTo>
                <a:lnTo>
                  <a:pt x="3886" y="54181"/>
                </a:lnTo>
                <a:lnTo>
                  <a:pt x="2738" y="57985"/>
                </a:lnTo>
                <a:lnTo>
                  <a:pt x="1762" y="61849"/>
                </a:lnTo>
                <a:lnTo>
                  <a:pt x="1007" y="65818"/>
                </a:lnTo>
                <a:lnTo>
                  <a:pt x="440" y="69862"/>
                </a:lnTo>
                <a:lnTo>
                  <a:pt x="110" y="73981"/>
                </a:lnTo>
                <a:lnTo>
                  <a:pt x="0" y="78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cxnSp>
        <p:nvCxnSpPr>
          <p:cNvPr id="6" name="Shape 2142"/>
          <p:cNvCxnSpPr/>
          <p:nvPr/>
        </p:nvCxnSpPr>
        <p:spPr>
          <a:xfrm>
            <a:off x="4289626" y="2564000"/>
            <a:ext cx="758813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/>
            <a:headEnd type="none" w="med" len="med"/>
            <a:tailEnd type="oval" w="med" len="med"/>
          </a:ln>
        </p:spPr>
      </p:cxnSp>
      <p:cxnSp>
        <p:nvCxnSpPr>
          <p:cNvPr id="7" name="Shape 2143"/>
          <p:cNvCxnSpPr/>
          <p:nvPr/>
        </p:nvCxnSpPr>
        <p:spPr>
          <a:xfrm rot="10800000" flipH="1">
            <a:off x="4289626" y="3926907"/>
            <a:ext cx="793301" cy="316160"/>
          </a:xfrm>
          <a:prstGeom prst="bentConnector3">
            <a:avLst>
              <a:gd name="adj1" fmla="val 50003"/>
            </a:avLst>
          </a:prstGeom>
          <a:noFill/>
          <a:ln w="9525" cap="flat" cmpd="sng">
            <a:solidFill>
              <a:srgbClr val="7F7F7F"/>
            </a:solidFill>
            <a:prstDash val="solid"/>
            <a:miter/>
            <a:headEnd type="none" w="med" len="med"/>
            <a:tailEnd type="oval" w="med" len="med"/>
          </a:ln>
        </p:spPr>
      </p:cxnSp>
      <p:cxnSp>
        <p:nvCxnSpPr>
          <p:cNvPr id="8" name="Shape 2144"/>
          <p:cNvCxnSpPr/>
          <p:nvPr/>
        </p:nvCxnSpPr>
        <p:spPr>
          <a:xfrm rot="10800000" flipH="1">
            <a:off x="7012774" y="3562378"/>
            <a:ext cx="1046050" cy="1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/>
            <a:headEnd type="oval" w="med" len="med"/>
            <a:tailEnd type="none" w="med" len="med"/>
          </a:ln>
        </p:spPr>
      </p:cxnSp>
      <p:cxnSp>
        <p:nvCxnSpPr>
          <p:cNvPr id="9" name="Shape 2145"/>
          <p:cNvCxnSpPr/>
          <p:nvPr/>
        </p:nvCxnSpPr>
        <p:spPr>
          <a:xfrm>
            <a:off x="6427351" y="5247187"/>
            <a:ext cx="175311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/>
            <a:headEnd type="oval" w="med" len="med"/>
            <a:tailEnd type="none" w="med" len="med"/>
          </a:ln>
        </p:spPr>
      </p:cxnSp>
      <p:sp>
        <p:nvSpPr>
          <p:cNvPr id="10" name="Shape 2146"/>
          <p:cNvSpPr/>
          <p:nvPr/>
        </p:nvSpPr>
        <p:spPr>
          <a:xfrm>
            <a:off x="3783437" y="2310906"/>
            <a:ext cx="506189" cy="506189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0942" tIns="30462" rIns="60942" bIns="30462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1" name="Shape 2147"/>
          <p:cNvSpPr/>
          <p:nvPr/>
        </p:nvSpPr>
        <p:spPr>
          <a:xfrm>
            <a:off x="3783437" y="3989974"/>
            <a:ext cx="506189" cy="506189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0942" tIns="30462" rIns="60942" bIns="30462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2" name="Shape 2148"/>
          <p:cNvSpPr/>
          <p:nvPr/>
        </p:nvSpPr>
        <p:spPr>
          <a:xfrm>
            <a:off x="3918137" y="2451385"/>
            <a:ext cx="242968" cy="24172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917" y="5342"/>
                </a:moveTo>
                <a:lnTo>
                  <a:pt x="115890" y="5136"/>
                </a:lnTo>
                <a:lnTo>
                  <a:pt x="115273" y="5136"/>
                </a:lnTo>
                <a:lnTo>
                  <a:pt x="114657" y="4726"/>
                </a:lnTo>
                <a:lnTo>
                  <a:pt x="114041" y="5136"/>
                </a:lnTo>
                <a:lnTo>
                  <a:pt x="113424" y="5342"/>
                </a:lnTo>
                <a:lnTo>
                  <a:pt x="112602" y="5547"/>
                </a:lnTo>
                <a:lnTo>
                  <a:pt x="111986" y="5958"/>
                </a:lnTo>
                <a:lnTo>
                  <a:pt x="111369" y="6369"/>
                </a:lnTo>
                <a:lnTo>
                  <a:pt x="101301" y="16643"/>
                </a:lnTo>
                <a:lnTo>
                  <a:pt x="99041" y="14589"/>
                </a:lnTo>
                <a:lnTo>
                  <a:pt x="96986" y="12739"/>
                </a:lnTo>
                <a:lnTo>
                  <a:pt x="94726" y="11095"/>
                </a:lnTo>
                <a:lnTo>
                  <a:pt x="92260" y="9452"/>
                </a:lnTo>
                <a:lnTo>
                  <a:pt x="89794" y="8219"/>
                </a:lnTo>
                <a:lnTo>
                  <a:pt x="87328" y="6780"/>
                </a:lnTo>
                <a:lnTo>
                  <a:pt x="84657" y="5547"/>
                </a:lnTo>
                <a:lnTo>
                  <a:pt x="81986" y="4315"/>
                </a:lnTo>
                <a:lnTo>
                  <a:pt x="79315" y="3287"/>
                </a:lnTo>
                <a:lnTo>
                  <a:pt x="76643" y="2465"/>
                </a:lnTo>
                <a:lnTo>
                  <a:pt x="73972" y="1643"/>
                </a:lnTo>
                <a:lnTo>
                  <a:pt x="71095" y="1027"/>
                </a:lnTo>
                <a:lnTo>
                  <a:pt x="68424" y="616"/>
                </a:lnTo>
                <a:lnTo>
                  <a:pt x="65547" y="205"/>
                </a:lnTo>
                <a:lnTo>
                  <a:pt x="62671" y="0"/>
                </a:lnTo>
                <a:lnTo>
                  <a:pt x="59794" y="0"/>
                </a:lnTo>
                <a:lnTo>
                  <a:pt x="56917" y="205"/>
                </a:lnTo>
                <a:lnTo>
                  <a:pt x="53835" y="410"/>
                </a:lnTo>
                <a:lnTo>
                  <a:pt x="50958" y="616"/>
                </a:lnTo>
                <a:lnTo>
                  <a:pt x="47876" y="1232"/>
                </a:lnTo>
                <a:lnTo>
                  <a:pt x="45000" y="1849"/>
                </a:lnTo>
                <a:lnTo>
                  <a:pt x="42328" y="2671"/>
                </a:lnTo>
                <a:lnTo>
                  <a:pt x="39452" y="3698"/>
                </a:lnTo>
                <a:lnTo>
                  <a:pt x="36575" y="4726"/>
                </a:lnTo>
                <a:lnTo>
                  <a:pt x="33904" y="5958"/>
                </a:lnTo>
                <a:lnTo>
                  <a:pt x="31232" y="7191"/>
                </a:lnTo>
                <a:lnTo>
                  <a:pt x="28767" y="8835"/>
                </a:lnTo>
                <a:lnTo>
                  <a:pt x="26301" y="10273"/>
                </a:lnTo>
                <a:lnTo>
                  <a:pt x="23835" y="11917"/>
                </a:lnTo>
                <a:lnTo>
                  <a:pt x="21575" y="13767"/>
                </a:lnTo>
                <a:lnTo>
                  <a:pt x="19520" y="15616"/>
                </a:lnTo>
                <a:lnTo>
                  <a:pt x="17465" y="17465"/>
                </a:lnTo>
                <a:lnTo>
                  <a:pt x="15410" y="19726"/>
                </a:lnTo>
                <a:lnTo>
                  <a:pt x="13767" y="21780"/>
                </a:lnTo>
                <a:lnTo>
                  <a:pt x="11917" y="24041"/>
                </a:lnTo>
                <a:lnTo>
                  <a:pt x="10068" y="26301"/>
                </a:lnTo>
                <a:lnTo>
                  <a:pt x="8630" y="28767"/>
                </a:lnTo>
                <a:lnTo>
                  <a:pt x="7191" y="31438"/>
                </a:lnTo>
                <a:lnTo>
                  <a:pt x="5958" y="33904"/>
                </a:lnTo>
                <a:lnTo>
                  <a:pt x="4520" y="36780"/>
                </a:lnTo>
                <a:lnTo>
                  <a:pt x="3493" y="39452"/>
                </a:lnTo>
                <a:lnTo>
                  <a:pt x="2671" y="42328"/>
                </a:lnTo>
                <a:lnTo>
                  <a:pt x="1643" y="45205"/>
                </a:lnTo>
                <a:lnTo>
                  <a:pt x="1027" y="48082"/>
                </a:lnTo>
                <a:lnTo>
                  <a:pt x="616" y="50958"/>
                </a:lnTo>
                <a:lnTo>
                  <a:pt x="205" y="54041"/>
                </a:lnTo>
                <a:lnTo>
                  <a:pt x="0" y="56917"/>
                </a:lnTo>
                <a:lnTo>
                  <a:pt x="0" y="59999"/>
                </a:lnTo>
                <a:lnTo>
                  <a:pt x="0" y="62876"/>
                </a:lnTo>
                <a:lnTo>
                  <a:pt x="205" y="66164"/>
                </a:lnTo>
                <a:lnTo>
                  <a:pt x="616" y="69041"/>
                </a:lnTo>
                <a:lnTo>
                  <a:pt x="1027" y="72123"/>
                </a:lnTo>
                <a:lnTo>
                  <a:pt x="1643" y="75000"/>
                </a:lnTo>
                <a:lnTo>
                  <a:pt x="2671" y="77671"/>
                </a:lnTo>
                <a:lnTo>
                  <a:pt x="3493" y="80547"/>
                </a:lnTo>
                <a:lnTo>
                  <a:pt x="4520" y="83424"/>
                </a:lnTo>
                <a:lnTo>
                  <a:pt x="5958" y="86095"/>
                </a:lnTo>
                <a:lnTo>
                  <a:pt x="7191" y="88767"/>
                </a:lnTo>
                <a:lnTo>
                  <a:pt x="8630" y="91232"/>
                </a:lnTo>
                <a:lnTo>
                  <a:pt x="10068" y="93493"/>
                </a:lnTo>
                <a:lnTo>
                  <a:pt x="11917" y="95958"/>
                </a:lnTo>
                <a:lnTo>
                  <a:pt x="13767" y="98219"/>
                </a:lnTo>
                <a:lnTo>
                  <a:pt x="15410" y="100479"/>
                </a:lnTo>
                <a:lnTo>
                  <a:pt x="17465" y="102534"/>
                </a:lnTo>
                <a:lnTo>
                  <a:pt x="19520" y="104383"/>
                </a:lnTo>
                <a:lnTo>
                  <a:pt x="21575" y="106232"/>
                </a:lnTo>
                <a:lnTo>
                  <a:pt x="23835" y="108082"/>
                </a:lnTo>
                <a:lnTo>
                  <a:pt x="26301" y="109726"/>
                </a:lnTo>
                <a:lnTo>
                  <a:pt x="28767" y="111369"/>
                </a:lnTo>
                <a:lnTo>
                  <a:pt x="31232" y="112602"/>
                </a:lnTo>
                <a:lnTo>
                  <a:pt x="33904" y="114041"/>
                </a:lnTo>
                <a:lnTo>
                  <a:pt x="36575" y="115273"/>
                </a:lnTo>
                <a:lnTo>
                  <a:pt x="39452" y="116506"/>
                </a:lnTo>
                <a:lnTo>
                  <a:pt x="42328" y="117328"/>
                </a:lnTo>
                <a:lnTo>
                  <a:pt x="45000" y="118150"/>
                </a:lnTo>
                <a:lnTo>
                  <a:pt x="47876" y="118767"/>
                </a:lnTo>
                <a:lnTo>
                  <a:pt x="50958" y="119383"/>
                </a:lnTo>
                <a:lnTo>
                  <a:pt x="53835" y="119794"/>
                </a:lnTo>
                <a:lnTo>
                  <a:pt x="56917" y="119999"/>
                </a:lnTo>
                <a:lnTo>
                  <a:pt x="59794" y="119999"/>
                </a:lnTo>
                <a:lnTo>
                  <a:pt x="63082" y="119999"/>
                </a:lnTo>
                <a:lnTo>
                  <a:pt x="66575" y="119794"/>
                </a:lnTo>
                <a:lnTo>
                  <a:pt x="69863" y="119383"/>
                </a:lnTo>
                <a:lnTo>
                  <a:pt x="72945" y="118561"/>
                </a:lnTo>
                <a:lnTo>
                  <a:pt x="76232" y="117739"/>
                </a:lnTo>
                <a:lnTo>
                  <a:pt x="79315" y="116917"/>
                </a:lnTo>
                <a:lnTo>
                  <a:pt x="82397" y="115684"/>
                </a:lnTo>
                <a:lnTo>
                  <a:pt x="85273" y="114452"/>
                </a:lnTo>
                <a:lnTo>
                  <a:pt x="88561" y="112808"/>
                </a:lnTo>
                <a:lnTo>
                  <a:pt x="91438" y="111369"/>
                </a:lnTo>
                <a:lnTo>
                  <a:pt x="94109" y="109520"/>
                </a:lnTo>
                <a:lnTo>
                  <a:pt x="96780" y="107465"/>
                </a:lnTo>
                <a:lnTo>
                  <a:pt x="99041" y="105616"/>
                </a:lnTo>
                <a:lnTo>
                  <a:pt x="101506" y="103356"/>
                </a:lnTo>
                <a:lnTo>
                  <a:pt x="103972" y="100890"/>
                </a:lnTo>
                <a:lnTo>
                  <a:pt x="106027" y="98424"/>
                </a:lnTo>
                <a:lnTo>
                  <a:pt x="106438" y="97602"/>
                </a:lnTo>
                <a:lnTo>
                  <a:pt x="106643" y="96780"/>
                </a:lnTo>
                <a:lnTo>
                  <a:pt x="106438" y="95753"/>
                </a:lnTo>
                <a:lnTo>
                  <a:pt x="106027" y="95136"/>
                </a:lnTo>
                <a:lnTo>
                  <a:pt x="95136" y="84246"/>
                </a:lnTo>
                <a:lnTo>
                  <a:pt x="94315" y="83835"/>
                </a:lnTo>
                <a:lnTo>
                  <a:pt x="93287" y="83630"/>
                </a:lnTo>
                <a:lnTo>
                  <a:pt x="92260" y="83835"/>
                </a:lnTo>
                <a:lnTo>
                  <a:pt x="91643" y="84452"/>
                </a:lnTo>
                <a:lnTo>
                  <a:pt x="90000" y="86301"/>
                </a:lnTo>
                <a:lnTo>
                  <a:pt x="88561" y="87945"/>
                </a:lnTo>
                <a:lnTo>
                  <a:pt x="86917" y="89589"/>
                </a:lnTo>
                <a:lnTo>
                  <a:pt x="85068" y="91232"/>
                </a:lnTo>
                <a:lnTo>
                  <a:pt x="83424" y="92465"/>
                </a:lnTo>
                <a:lnTo>
                  <a:pt x="81369" y="93698"/>
                </a:lnTo>
                <a:lnTo>
                  <a:pt x="79520" y="94931"/>
                </a:lnTo>
                <a:lnTo>
                  <a:pt x="77465" y="95958"/>
                </a:lnTo>
                <a:lnTo>
                  <a:pt x="75410" y="96986"/>
                </a:lnTo>
                <a:lnTo>
                  <a:pt x="73356" y="97808"/>
                </a:lnTo>
                <a:lnTo>
                  <a:pt x="71095" y="98424"/>
                </a:lnTo>
                <a:lnTo>
                  <a:pt x="69041" y="99041"/>
                </a:lnTo>
                <a:lnTo>
                  <a:pt x="66780" y="99657"/>
                </a:lnTo>
                <a:lnTo>
                  <a:pt x="64520" y="99863"/>
                </a:lnTo>
                <a:lnTo>
                  <a:pt x="62260" y="100068"/>
                </a:lnTo>
                <a:lnTo>
                  <a:pt x="59794" y="100068"/>
                </a:lnTo>
                <a:lnTo>
                  <a:pt x="55890" y="99863"/>
                </a:lnTo>
                <a:lnTo>
                  <a:pt x="51780" y="99246"/>
                </a:lnTo>
                <a:lnTo>
                  <a:pt x="48082" y="98219"/>
                </a:lnTo>
                <a:lnTo>
                  <a:pt x="44383" y="96986"/>
                </a:lnTo>
                <a:lnTo>
                  <a:pt x="40684" y="95136"/>
                </a:lnTo>
                <a:lnTo>
                  <a:pt x="37397" y="93082"/>
                </a:lnTo>
                <a:lnTo>
                  <a:pt x="34315" y="90821"/>
                </a:lnTo>
                <a:lnTo>
                  <a:pt x="31643" y="88150"/>
                </a:lnTo>
                <a:lnTo>
                  <a:pt x="28972" y="85684"/>
                </a:lnTo>
                <a:lnTo>
                  <a:pt x="26712" y="82397"/>
                </a:lnTo>
                <a:lnTo>
                  <a:pt x="24863" y="79109"/>
                </a:lnTo>
                <a:lnTo>
                  <a:pt x="23013" y="75616"/>
                </a:lnTo>
                <a:lnTo>
                  <a:pt x="21575" y="71917"/>
                </a:lnTo>
                <a:lnTo>
                  <a:pt x="20547" y="68013"/>
                </a:lnTo>
                <a:lnTo>
                  <a:pt x="20136" y="64109"/>
                </a:lnTo>
                <a:lnTo>
                  <a:pt x="19931" y="59999"/>
                </a:lnTo>
                <a:lnTo>
                  <a:pt x="20136" y="56095"/>
                </a:lnTo>
                <a:lnTo>
                  <a:pt x="20547" y="51986"/>
                </a:lnTo>
                <a:lnTo>
                  <a:pt x="21575" y="48287"/>
                </a:lnTo>
                <a:lnTo>
                  <a:pt x="23013" y="44589"/>
                </a:lnTo>
                <a:lnTo>
                  <a:pt x="24863" y="40890"/>
                </a:lnTo>
                <a:lnTo>
                  <a:pt x="26712" y="37602"/>
                </a:lnTo>
                <a:lnTo>
                  <a:pt x="28972" y="34520"/>
                </a:lnTo>
                <a:lnTo>
                  <a:pt x="31643" y="31643"/>
                </a:lnTo>
                <a:lnTo>
                  <a:pt x="34315" y="29178"/>
                </a:lnTo>
                <a:lnTo>
                  <a:pt x="37397" y="26712"/>
                </a:lnTo>
                <a:lnTo>
                  <a:pt x="40684" y="24863"/>
                </a:lnTo>
                <a:lnTo>
                  <a:pt x="44383" y="23219"/>
                </a:lnTo>
                <a:lnTo>
                  <a:pt x="48082" y="21780"/>
                </a:lnTo>
                <a:lnTo>
                  <a:pt x="51780" y="20753"/>
                </a:lnTo>
                <a:lnTo>
                  <a:pt x="55890" y="20136"/>
                </a:lnTo>
                <a:lnTo>
                  <a:pt x="59794" y="19931"/>
                </a:lnTo>
                <a:lnTo>
                  <a:pt x="63904" y="20136"/>
                </a:lnTo>
                <a:lnTo>
                  <a:pt x="67397" y="20547"/>
                </a:lnTo>
                <a:lnTo>
                  <a:pt x="71095" y="21369"/>
                </a:lnTo>
                <a:lnTo>
                  <a:pt x="74589" y="22602"/>
                </a:lnTo>
                <a:lnTo>
                  <a:pt x="77876" y="24041"/>
                </a:lnTo>
                <a:lnTo>
                  <a:pt x="81164" y="26095"/>
                </a:lnTo>
                <a:lnTo>
                  <a:pt x="84246" y="28150"/>
                </a:lnTo>
                <a:lnTo>
                  <a:pt x="87123" y="30821"/>
                </a:lnTo>
                <a:lnTo>
                  <a:pt x="76438" y="41506"/>
                </a:lnTo>
                <a:lnTo>
                  <a:pt x="75821" y="42123"/>
                </a:lnTo>
                <a:lnTo>
                  <a:pt x="75410" y="42739"/>
                </a:lnTo>
                <a:lnTo>
                  <a:pt x="75205" y="43356"/>
                </a:lnTo>
                <a:lnTo>
                  <a:pt x="75000" y="44178"/>
                </a:lnTo>
                <a:lnTo>
                  <a:pt x="74794" y="44794"/>
                </a:lnTo>
                <a:lnTo>
                  <a:pt x="75000" y="45410"/>
                </a:lnTo>
                <a:lnTo>
                  <a:pt x="75000" y="46027"/>
                </a:lnTo>
                <a:lnTo>
                  <a:pt x="75410" y="47054"/>
                </a:lnTo>
                <a:lnTo>
                  <a:pt x="76027" y="48287"/>
                </a:lnTo>
                <a:lnTo>
                  <a:pt x="77054" y="49109"/>
                </a:lnTo>
                <a:lnTo>
                  <a:pt x="78493" y="49931"/>
                </a:lnTo>
                <a:lnTo>
                  <a:pt x="79726" y="50136"/>
                </a:lnTo>
                <a:lnTo>
                  <a:pt x="114863" y="50136"/>
                </a:lnTo>
                <a:lnTo>
                  <a:pt x="115890" y="49931"/>
                </a:lnTo>
                <a:lnTo>
                  <a:pt x="116917" y="49726"/>
                </a:lnTo>
                <a:lnTo>
                  <a:pt x="117739" y="49109"/>
                </a:lnTo>
                <a:lnTo>
                  <a:pt x="118356" y="48493"/>
                </a:lnTo>
                <a:lnTo>
                  <a:pt x="119178" y="47671"/>
                </a:lnTo>
                <a:lnTo>
                  <a:pt x="119589" y="47054"/>
                </a:lnTo>
                <a:lnTo>
                  <a:pt x="119794" y="46027"/>
                </a:lnTo>
                <a:lnTo>
                  <a:pt x="119999" y="45000"/>
                </a:lnTo>
                <a:lnTo>
                  <a:pt x="119999" y="9863"/>
                </a:lnTo>
                <a:lnTo>
                  <a:pt x="119794" y="8424"/>
                </a:lnTo>
                <a:lnTo>
                  <a:pt x="119178" y="7191"/>
                </a:lnTo>
                <a:lnTo>
                  <a:pt x="118150" y="6164"/>
                </a:lnTo>
                <a:lnTo>
                  <a:pt x="116917" y="5342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lIns="121901" tIns="60942" rIns="121901" bIns="6094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3" name="Shape 2149"/>
          <p:cNvSpPr/>
          <p:nvPr/>
        </p:nvSpPr>
        <p:spPr>
          <a:xfrm>
            <a:off x="3945548" y="4149619"/>
            <a:ext cx="188145" cy="18689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345" y="60000"/>
                </a:moveTo>
                <a:lnTo>
                  <a:pt x="117079" y="30265"/>
                </a:lnTo>
                <a:lnTo>
                  <a:pt x="118407" y="28938"/>
                </a:lnTo>
                <a:lnTo>
                  <a:pt x="119203" y="27079"/>
                </a:lnTo>
                <a:lnTo>
                  <a:pt x="119469" y="25486"/>
                </a:lnTo>
                <a:lnTo>
                  <a:pt x="120000" y="23362"/>
                </a:lnTo>
                <a:lnTo>
                  <a:pt x="119469" y="21504"/>
                </a:lnTo>
                <a:lnTo>
                  <a:pt x="119203" y="19646"/>
                </a:lnTo>
                <a:lnTo>
                  <a:pt x="118407" y="18053"/>
                </a:lnTo>
                <a:lnTo>
                  <a:pt x="117079" y="16460"/>
                </a:lnTo>
                <a:lnTo>
                  <a:pt x="103274" y="2654"/>
                </a:lnTo>
                <a:lnTo>
                  <a:pt x="101681" y="1592"/>
                </a:lnTo>
                <a:lnTo>
                  <a:pt x="100088" y="796"/>
                </a:lnTo>
                <a:lnTo>
                  <a:pt x="98495" y="265"/>
                </a:lnTo>
                <a:lnTo>
                  <a:pt x="96371" y="0"/>
                </a:lnTo>
                <a:lnTo>
                  <a:pt x="94513" y="265"/>
                </a:lnTo>
                <a:lnTo>
                  <a:pt x="92654" y="796"/>
                </a:lnTo>
                <a:lnTo>
                  <a:pt x="91327" y="1592"/>
                </a:lnTo>
                <a:lnTo>
                  <a:pt x="89469" y="2654"/>
                </a:lnTo>
                <a:lnTo>
                  <a:pt x="60000" y="32654"/>
                </a:lnTo>
                <a:lnTo>
                  <a:pt x="30000" y="2654"/>
                </a:lnTo>
                <a:lnTo>
                  <a:pt x="28672" y="1592"/>
                </a:lnTo>
                <a:lnTo>
                  <a:pt x="27079" y="796"/>
                </a:lnTo>
                <a:lnTo>
                  <a:pt x="25221" y="265"/>
                </a:lnTo>
                <a:lnTo>
                  <a:pt x="23362" y="0"/>
                </a:lnTo>
                <a:lnTo>
                  <a:pt x="21504" y="265"/>
                </a:lnTo>
                <a:lnTo>
                  <a:pt x="19646" y="796"/>
                </a:lnTo>
                <a:lnTo>
                  <a:pt x="18053" y="1592"/>
                </a:lnTo>
                <a:lnTo>
                  <a:pt x="16460" y="2654"/>
                </a:lnTo>
                <a:lnTo>
                  <a:pt x="2654" y="16460"/>
                </a:lnTo>
                <a:lnTo>
                  <a:pt x="1327" y="18053"/>
                </a:lnTo>
                <a:lnTo>
                  <a:pt x="530" y="19646"/>
                </a:lnTo>
                <a:lnTo>
                  <a:pt x="0" y="21504"/>
                </a:lnTo>
                <a:lnTo>
                  <a:pt x="0" y="23362"/>
                </a:lnTo>
                <a:lnTo>
                  <a:pt x="0" y="25486"/>
                </a:lnTo>
                <a:lnTo>
                  <a:pt x="530" y="27079"/>
                </a:lnTo>
                <a:lnTo>
                  <a:pt x="1327" y="28938"/>
                </a:lnTo>
                <a:lnTo>
                  <a:pt x="2654" y="30265"/>
                </a:lnTo>
                <a:lnTo>
                  <a:pt x="32389" y="60000"/>
                </a:lnTo>
                <a:lnTo>
                  <a:pt x="2654" y="89734"/>
                </a:lnTo>
                <a:lnTo>
                  <a:pt x="1327" y="91327"/>
                </a:lnTo>
                <a:lnTo>
                  <a:pt x="530" y="92654"/>
                </a:lnTo>
                <a:lnTo>
                  <a:pt x="0" y="94778"/>
                </a:lnTo>
                <a:lnTo>
                  <a:pt x="0" y="96371"/>
                </a:lnTo>
                <a:lnTo>
                  <a:pt x="0" y="98495"/>
                </a:lnTo>
                <a:lnTo>
                  <a:pt x="530" y="100353"/>
                </a:lnTo>
                <a:lnTo>
                  <a:pt x="1327" y="101946"/>
                </a:lnTo>
                <a:lnTo>
                  <a:pt x="2654" y="103274"/>
                </a:lnTo>
                <a:lnTo>
                  <a:pt x="16460" y="117079"/>
                </a:lnTo>
                <a:lnTo>
                  <a:pt x="18053" y="118672"/>
                </a:lnTo>
                <a:lnTo>
                  <a:pt x="19646" y="119469"/>
                </a:lnTo>
                <a:lnTo>
                  <a:pt x="21504" y="119734"/>
                </a:lnTo>
                <a:lnTo>
                  <a:pt x="23362" y="120000"/>
                </a:lnTo>
                <a:lnTo>
                  <a:pt x="25221" y="119734"/>
                </a:lnTo>
                <a:lnTo>
                  <a:pt x="27079" y="119469"/>
                </a:lnTo>
                <a:lnTo>
                  <a:pt x="28672" y="118672"/>
                </a:lnTo>
                <a:lnTo>
                  <a:pt x="30000" y="117079"/>
                </a:lnTo>
                <a:lnTo>
                  <a:pt x="60000" y="87610"/>
                </a:lnTo>
                <a:lnTo>
                  <a:pt x="89469" y="117079"/>
                </a:lnTo>
                <a:lnTo>
                  <a:pt x="91327" y="118672"/>
                </a:lnTo>
                <a:lnTo>
                  <a:pt x="92654" y="119469"/>
                </a:lnTo>
                <a:lnTo>
                  <a:pt x="94513" y="119734"/>
                </a:lnTo>
                <a:lnTo>
                  <a:pt x="96371" y="120000"/>
                </a:lnTo>
                <a:lnTo>
                  <a:pt x="98495" y="119734"/>
                </a:lnTo>
                <a:lnTo>
                  <a:pt x="100088" y="119469"/>
                </a:lnTo>
                <a:lnTo>
                  <a:pt x="101681" y="118672"/>
                </a:lnTo>
                <a:lnTo>
                  <a:pt x="103274" y="117079"/>
                </a:lnTo>
                <a:lnTo>
                  <a:pt x="117079" y="103274"/>
                </a:lnTo>
                <a:lnTo>
                  <a:pt x="118407" y="101946"/>
                </a:lnTo>
                <a:lnTo>
                  <a:pt x="119203" y="100353"/>
                </a:lnTo>
                <a:lnTo>
                  <a:pt x="119469" y="98495"/>
                </a:lnTo>
                <a:lnTo>
                  <a:pt x="120000" y="96371"/>
                </a:lnTo>
                <a:lnTo>
                  <a:pt x="119469" y="94778"/>
                </a:lnTo>
                <a:lnTo>
                  <a:pt x="119203" y="92654"/>
                </a:lnTo>
                <a:lnTo>
                  <a:pt x="118407" y="91327"/>
                </a:lnTo>
                <a:lnTo>
                  <a:pt x="117079" y="89734"/>
                </a:lnTo>
                <a:lnTo>
                  <a:pt x="87345" y="6000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lIns="121901" tIns="60942" rIns="121901" bIns="6094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4" name="Shape 2154"/>
          <p:cNvSpPr/>
          <p:nvPr/>
        </p:nvSpPr>
        <p:spPr>
          <a:xfrm>
            <a:off x="8058824" y="3309284"/>
            <a:ext cx="506189" cy="506189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0942" tIns="30462" rIns="60942" bIns="30462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5" name="Shape 2155"/>
          <p:cNvSpPr/>
          <p:nvPr/>
        </p:nvSpPr>
        <p:spPr>
          <a:xfrm>
            <a:off x="8180465" y="3435974"/>
            <a:ext cx="262904" cy="2516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46490"/>
                </a:moveTo>
                <a:lnTo>
                  <a:pt x="120000" y="45894"/>
                </a:lnTo>
                <a:lnTo>
                  <a:pt x="119810" y="45298"/>
                </a:lnTo>
                <a:lnTo>
                  <a:pt x="119241" y="44701"/>
                </a:lnTo>
                <a:lnTo>
                  <a:pt x="118862" y="44105"/>
                </a:lnTo>
                <a:lnTo>
                  <a:pt x="118293" y="43708"/>
                </a:lnTo>
                <a:lnTo>
                  <a:pt x="117725" y="43509"/>
                </a:lnTo>
                <a:lnTo>
                  <a:pt x="116966" y="43311"/>
                </a:lnTo>
                <a:lnTo>
                  <a:pt x="115829" y="43112"/>
                </a:lnTo>
                <a:lnTo>
                  <a:pt x="79620" y="37549"/>
                </a:lnTo>
                <a:lnTo>
                  <a:pt x="63507" y="3178"/>
                </a:lnTo>
                <a:lnTo>
                  <a:pt x="62559" y="1788"/>
                </a:lnTo>
                <a:lnTo>
                  <a:pt x="61800" y="794"/>
                </a:lnTo>
                <a:lnTo>
                  <a:pt x="61042" y="198"/>
                </a:lnTo>
                <a:lnTo>
                  <a:pt x="59905" y="0"/>
                </a:lnTo>
                <a:lnTo>
                  <a:pt x="58957" y="198"/>
                </a:lnTo>
                <a:lnTo>
                  <a:pt x="57819" y="794"/>
                </a:lnTo>
                <a:lnTo>
                  <a:pt x="57061" y="1788"/>
                </a:lnTo>
                <a:lnTo>
                  <a:pt x="56303" y="3178"/>
                </a:lnTo>
                <a:lnTo>
                  <a:pt x="40189" y="37549"/>
                </a:lnTo>
                <a:lnTo>
                  <a:pt x="3791" y="43112"/>
                </a:lnTo>
                <a:lnTo>
                  <a:pt x="3033" y="43311"/>
                </a:lnTo>
                <a:lnTo>
                  <a:pt x="2274" y="43509"/>
                </a:lnTo>
                <a:lnTo>
                  <a:pt x="1327" y="43708"/>
                </a:lnTo>
                <a:lnTo>
                  <a:pt x="947" y="44105"/>
                </a:lnTo>
                <a:lnTo>
                  <a:pt x="379" y="44701"/>
                </a:lnTo>
                <a:lnTo>
                  <a:pt x="189" y="45298"/>
                </a:lnTo>
                <a:lnTo>
                  <a:pt x="0" y="45894"/>
                </a:lnTo>
                <a:lnTo>
                  <a:pt x="0" y="46490"/>
                </a:lnTo>
                <a:lnTo>
                  <a:pt x="0" y="47483"/>
                </a:lnTo>
                <a:lnTo>
                  <a:pt x="379" y="48278"/>
                </a:lnTo>
                <a:lnTo>
                  <a:pt x="947" y="49072"/>
                </a:lnTo>
                <a:lnTo>
                  <a:pt x="1516" y="50264"/>
                </a:lnTo>
                <a:lnTo>
                  <a:pt x="28056" y="77086"/>
                </a:lnTo>
                <a:lnTo>
                  <a:pt x="21611" y="114834"/>
                </a:lnTo>
                <a:lnTo>
                  <a:pt x="21611" y="115629"/>
                </a:lnTo>
                <a:lnTo>
                  <a:pt x="21611" y="116225"/>
                </a:lnTo>
                <a:lnTo>
                  <a:pt x="21611" y="116821"/>
                </a:lnTo>
                <a:lnTo>
                  <a:pt x="21800" y="117814"/>
                </a:lnTo>
                <a:lnTo>
                  <a:pt x="21990" y="118410"/>
                </a:lnTo>
                <a:lnTo>
                  <a:pt x="22369" y="118807"/>
                </a:lnTo>
                <a:lnTo>
                  <a:pt x="22748" y="119205"/>
                </a:lnTo>
                <a:lnTo>
                  <a:pt x="23317" y="119801"/>
                </a:lnTo>
                <a:lnTo>
                  <a:pt x="23886" y="120000"/>
                </a:lnTo>
                <a:lnTo>
                  <a:pt x="24454" y="120000"/>
                </a:lnTo>
                <a:lnTo>
                  <a:pt x="25971" y="119801"/>
                </a:lnTo>
                <a:lnTo>
                  <a:pt x="27677" y="119006"/>
                </a:lnTo>
                <a:lnTo>
                  <a:pt x="59905" y="101324"/>
                </a:lnTo>
                <a:lnTo>
                  <a:pt x="92322" y="119006"/>
                </a:lnTo>
                <a:lnTo>
                  <a:pt x="93649" y="119801"/>
                </a:lnTo>
                <a:lnTo>
                  <a:pt x="95165" y="120000"/>
                </a:lnTo>
                <a:lnTo>
                  <a:pt x="95734" y="120000"/>
                </a:lnTo>
                <a:lnTo>
                  <a:pt x="96492" y="119801"/>
                </a:lnTo>
                <a:lnTo>
                  <a:pt x="97061" y="119205"/>
                </a:lnTo>
                <a:lnTo>
                  <a:pt x="97440" y="118807"/>
                </a:lnTo>
                <a:lnTo>
                  <a:pt x="97630" y="118410"/>
                </a:lnTo>
                <a:lnTo>
                  <a:pt x="98009" y="117814"/>
                </a:lnTo>
                <a:lnTo>
                  <a:pt x="98009" y="116821"/>
                </a:lnTo>
                <a:lnTo>
                  <a:pt x="98009" y="116225"/>
                </a:lnTo>
                <a:lnTo>
                  <a:pt x="98009" y="115430"/>
                </a:lnTo>
                <a:lnTo>
                  <a:pt x="98009" y="114834"/>
                </a:lnTo>
                <a:lnTo>
                  <a:pt x="91943" y="77086"/>
                </a:lnTo>
                <a:lnTo>
                  <a:pt x="118104" y="50264"/>
                </a:lnTo>
                <a:lnTo>
                  <a:pt x="118862" y="49072"/>
                </a:lnTo>
                <a:lnTo>
                  <a:pt x="119620" y="48278"/>
                </a:lnTo>
                <a:lnTo>
                  <a:pt x="119810" y="47483"/>
                </a:lnTo>
                <a:lnTo>
                  <a:pt x="120000" y="4649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lIns="121901" tIns="60942" rIns="121901" bIns="6094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6" name="Shape 2160"/>
          <p:cNvSpPr/>
          <p:nvPr/>
        </p:nvSpPr>
        <p:spPr>
          <a:xfrm>
            <a:off x="8058824" y="4988352"/>
            <a:ext cx="506189" cy="506189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0942" tIns="30462" rIns="60942" bIns="30462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7" name="Shape 2161"/>
          <p:cNvSpPr/>
          <p:nvPr/>
        </p:nvSpPr>
        <p:spPr>
          <a:xfrm>
            <a:off x="8165188" y="5116912"/>
            <a:ext cx="277418" cy="27741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035" y="579"/>
                </a:moveTo>
                <a:lnTo>
                  <a:pt x="118263" y="193"/>
                </a:lnTo>
                <a:lnTo>
                  <a:pt x="117491" y="0"/>
                </a:lnTo>
                <a:lnTo>
                  <a:pt x="117491" y="0"/>
                </a:lnTo>
                <a:lnTo>
                  <a:pt x="112668" y="0"/>
                </a:lnTo>
                <a:lnTo>
                  <a:pt x="108231" y="193"/>
                </a:lnTo>
                <a:lnTo>
                  <a:pt x="103794" y="579"/>
                </a:lnTo>
                <a:lnTo>
                  <a:pt x="99935" y="1159"/>
                </a:lnTo>
                <a:lnTo>
                  <a:pt x="95884" y="1932"/>
                </a:lnTo>
                <a:lnTo>
                  <a:pt x="92411" y="2898"/>
                </a:lnTo>
                <a:lnTo>
                  <a:pt x="88938" y="3864"/>
                </a:lnTo>
                <a:lnTo>
                  <a:pt x="85659" y="5217"/>
                </a:lnTo>
                <a:lnTo>
                  <a:pt x="82572" y="6570"/>
                </a:lnTo>
                <a:lnTo>
                  <a:pt x="79485" y="8309"/>
                </a:lnTo>
                <a:lnTo>
                  <a:pt x="76205" y="10241"/>
                </a:lnTo>
                <a:lnTo>
                  <a:pt x="72926" y="12367"/>
                </a:lnTo>
                <a:lnTo>
                  <a:pt x="69646" y="14879"/>
                </a:lnTo>
                <a:lnTo>
                  <a:pt x="66366" y="17584"/>
                </a:lnTo>
                <a:lnTo>
                  <a:pt x="62893" y="20869"/>
                </a:lnTo>
                <a:lnTo>
                  <a:pt x="59421" y="24154"/>
                </a:lnTo>
                <a:lnTo>
                  <a:pt x="56334" y="27246"/>
                </a:lnTo>
                <a:lnTo>
                  <a:pt x="53247" y="30531"/>
                </a:lnTo>
                <a:lnTo>
                  <a:pt x="49967" y="34396"/>
                </a:lnTo>
                <a:lnTo>
                  <a:pt x="46495" y="38260"/>
                </a:lnTo>
                <a:lnTo>
                  <a:pt x="18713" y="39806"/>
                </a:lnTo>
                <a:lnTo>
                  <a:pt x="18327" y="40000"/>
                </a:lnTo>
                <a:lnTo>
                  <a:pt x="17556" y="40193"/>
                </a:lnTo>
                <a:lnTo>
                  <a:pt x="17170" y="40579"/>
                </a:lnTo>
                <a:lnTo>
                  <a:pt x="16784" y="40966"/>
                </a:lnTo>
                <a:lnTo>
                  <a:pt x="385" y="69178"/>
                </a:lnTo>
                <a:lnTo>
                  <a:pt x="192" y="69758"/>
                </a:lnTo>
                <a:lnTo>
                  <a:pt x="0" y="70531"/>
                </a:lnTo>
                <a:lnTo>
                  <a:pt x="192" y="71304"/>
                </a:lnTo>
                <a:lnTo>
                  <a:pt x="771" y="72077"/>
                </a:lnTo>
                <a:lnTo>
                  <a:pt x="5594" y="76908"/>
                </a:lnTo>
                <a:lnTo>
                  <a:pt x="6173" y="77294"/>
                </a:lnTo>
                <a:lnTo>
                  <a:pt x="7138" y="77487"/>
                </a:lnTo>
                <a:lnTo>
                  <a:pt x="7331" y="77487"/>
                </a:lnTo>
                <a:lnTo>
                  <a:pt x="7909" y="77294"/>
                </a:lnTo>
                <a:lnTo>
                  <a:pt x="27974" y="71304"/>
                </a:lnTo>
                <a:lnTo>
                  <a:pt x="48617" y="91980"/>
                </a:lnTo>
                <a:lnTo>
                  <a:pt x="42443" y="112270"/>
                </a:lnTo>
                <a:lnTo>
                  <a:pt x="42443" y="112850"/>
                </a:lnTo>
                <a:lnTo>
                  <a:pt x="42443" y="113429"/>
                </a:lnTo>
                <a:lnTo>
                  <a:pt x="42636" y="114009"/>
                </a:lnTo>
                <a:lnTo>
                  <a:pt x="43022" y="114396"/>
                </a:lnTo>
                <a:lnTo>
                  <a:pt x="47652" y="119227"/>
                </a:lnTo>
                <a:lnTo>
                  <a:pt x="48424" y="119613"/>
                </a:lnTo>
                <a:lnTo>
                  <a:pt x="49581" y="120000"/>
                </a:lnTo>
                <a:lnTo>
                  <a:pt x="50160" y="119613"/>
                </a:lnTo>
                <a:lnTo>
                  <a:pt x="50546" y="119420"/>
                </a:lnTo>
                <a:lnTo>
                  <a:pt x="78713" y="102995"/>
                </a:lnTo>
                <a:lnTo>
                  <a:pt x="79292" y="102801"/>
                </a:lnTo>
                <a:lnTo>
                  <a:pt x="79485" y="102222"/>
                </a:lnTo>
                <a:lnTo>
                  <a:pt x="79678" y="101835"/>
                </a:lnTo>
                <a:lnTo>
                  <a:pt x="79871" y="101062"/>
                </a:lnTo>
                <a:lnTo>
                  <a:pt x="81414" y="73429"/>
                </a:lnTo>
                <a:lnTo>
                  <a:pt x="85466" y="69758"/>
                </a:lnTo>
                <a:lnTo>
                  <a:pt x="89131" y="66473"/>
                </a:lnTo>
                <a:lnTo>
                  <a:pt x="92604" y="63381"/>
                </a:lnTo>
                <a:lnTo>
                  <a:pt x="95691" y="60483"/>
                </a:lnTo>
                <a:lnTo>
                  <a:pt x="98971" y="57198"/>
                </a:lnTo>
                <a:lnTo>
                  <a:pt x="101864" y="53719"/>
                </a:lnTo>
                <a:lnTo>
                  <a:pt x="104565" y="50434"/>
                </a:lnTo>
                <a:lnTo>
                  <a:pt x="107073" y="47149"/>
                </a:lnTo>
                <a:lnTo>
                  <a:pt x="109003" y="43864"/>
                </a:lnTo>
                <a:lnTo>
                  <a:pt x="111125" y="40579"/>
                </a:lnTo>
                <a:lnTo>
                  <a:pt x="112861" y="37294"/>
                </a:lnTo>
                <a:lnTo>
                  <a:pt x="114212" y="34009"/>
                </a:lnTo>
                <a:lnTo>
                  <a:pt x="115562" y="30338"/>
                </a:lnTo>
                <a:lnTo>
                  <a:pt x="116720" y="26859"/>
                </a:lnTo>
                <a:lnTo>
                  <a:pt x="117684" y="23188"/>
                </a:lnTo>
                <a:lnTo>
                  <a:pt x="118456" y="19323"/>
                </a:lnTo>
                <a:lnTo>
                  <a:pt x="119035" y="15458"/>
                </a:lnTo>
                <a:lnTo>
                  <a:pt x="119421" y="11014"/>
                </a:lnTo>
                <a:lnTo>
                  <a:pt x="119807" y="6763"/>
                </a:lnTo>
                <a:lnTo>
                  <a:pt x="120000" y="2318"/>
                </a:lnTo>
                <a:lnTo>
                  <a:pt x="119807" y="1352"/>
                </a:lnTo>
                <a:lnTo>
                  <a:pt x="119035" y="579"/>
                </a:lnTo>
                <a:close/>
                <a:moveTo>
                  <a:pt x="101286" y="28405"/>
                </a:moveTo>
                <a:lnTo>
                  <a:pt x="100321" y="29371"/>
                </a:lnTo>
                <a:lnTo>
                  <a:pt x="99163" y="29951"/>
                </a:lnTo>
                <a:lnTo>
                  <a:pt x="97813" y="30338"/>
                </a:lnTo>
                <a:lnTo>
                  <a:pt x="96463" y="30338"/>
                </a:lnTo>
                <a:lnTo>
                  <a:pt x="94919" y="30338"/>
                </a:lnTo>
                <a:lnTo>
                  <a:pt x="93762" y="29951"/>
                </a:lnTo>
                <a:lnTo>
                  <a:pt x="92411" y="29371"/>
                </a:lnTo>
                <a:lnTo>
                  <a:pt x="91446" y="28405"/>
                </a:lnTo>
                <a:lnTo>
                  <a:pt x="90482" y="27246"/>
                </a:lnTo>
                <a:lnTo>
                  <a:pt x="89903" y="26280"/>
                </a:lnTo>
                <a:lnTo>
                  <a:pt x="89517" y="24734"/>
                </a:lnTo>
                <a:lnTo>
                  <a:pt x="89324" y="23574"/>
                </a:lnTo>
                <a:lnTo>
                  <a:pt x="89517" y="22028"/>
                </a:lnTo>
                <a:lnTo>
                  <a:pt x="89903" y="20676"/>
                </a:lnTo>
                <a:lnTo>
                  <a:pt x="90482" y="19516"/>
                </a:lnTo>
                <a:lnTo>
                  <a:pt x="91446" y="18550"/>
                </a:lnTo>
                <a:lnTo>
                  <a:pt x="92411" y="17391"/>
                </a:lnTo>
                <a:lnTo>
                  <a:pt x="93762" y="16811"/>
                </a:lnTo>
                <a:lnTo>
                  <a:pt x="94919" y="16425"/>
                </a:lnTo>
                <a:lnTo>
                  <a:pt x="96463" y="16425"/>
                </a:lnTo>
                <a:lnTo>
                  <a:pt x="97813" y="16425"/>
                </a:lnTo>
                <a:lnTo>
                  <a:pt x="99163" y="16811"/>
                </a:lnTo>
                <a:lnTo>
                  <a:pt x="100321" y="17391"/>
                </a:lnTo>
                <a:lnTo>
                  <a:pt x="101286" y="18550"/>
                </a:lnTo>
                <a:lnTo>
                  <a:pt x="102250" y="19516"/>
                </a:lnTo>
                <a:lnTo>
                  <a:pt x="102829" y="20676"/>
                </a:lnTo>
                <a:lnTo>
                  <a:pt x="103215" y="22028"/>
                </a:lnTo>
                <a:lnTo>
                  <a:pt x="103408" y="23574"/>
                </a:lnTo>
                <a:lnTo>
                  <a:pt x="103215" y="24734"/>
                </a:lnTo>
                <a:lnTo>
                  <a:pt x="102829" y="26280"/>
                </a:lnTo>
                <a:lnTo>
                  <a:pt x="102250" y="27246"/>
                </a:lnTo>
                <a:lnTo>
                  <a:pt x="101286" y="28405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lIns="121901" tIns="60942" rIns="121901" bIns="6094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94049" y="2021667"/>
            <a:ext cx="2801094" cy="4106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algn="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现场超量存放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38319" y="2784438"/>
            <a:ext cx="2801094" cy="4106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algn="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使用不当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54811" y="3425275"/>
            <a:ext cx="2801094" cy="4106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algn="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化学品库房位置不当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38319" y="4114153"/>
            <a:ext cx="2801094" cy="4106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algn="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没有消防设施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71303" y="4751821"/>
            <a:ext cx="2801094" cy="4106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algn="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不懂安全环境恶劣知识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54811" y="5440699"/>
            <a:ext cx="2801094" cy="4106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algn="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库房通风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\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避光不良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391331" y="2130505"/>
            <a:ext cx="2801094" cy="40697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库房避雷设施失灵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335601" y="2893276"/>
            <a:ext cx="2801094" cy="40697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没有分类放置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352093" y="3534113"/>
            <a:ext cx="2801094" cy="40697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化学品摆放不牢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335601" y="4222991"/>
            <a:ext cx="2801094" cy="40697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表示错误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368585" y="4860659"/>
            <a:ext cx="2801094" cy="40697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运输不当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9352093" y="5549537"/>
            <a:ext cx="2801094" cy="40697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人为破坏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198645" y="456187"/>
            <a:ext cx="2549070" cy="1065394"/>
            <a:chOff x="8582479" y="4049486"/>
            <a:chExt cx="2549070" cy="1065394"/>
          </a:xfrm>
        </p:grpSpPr>
        <p:sp>
          <p:nvSpPr>
            <p:cNvPr id="31" name="矩形: 圆角 17"/>
            <p:cNvSpPr/>
            <p:nvPr/>
          </p:nvSpPr>
          <p:spPr>
            <a:xfrm>
              <a:off x="8582479" y="4049486"/>
              <a:ext cx="2307771" cy="53702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bg1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8615377" y="4117368"/>
              <a:ext cx="2241974" cy="430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  <a:scene3d>
                <a:camera prst="orthographicFront"/>
                <a:lightRig rig="threePt" dir="t"/>
              </a:scene3d>
              <a:sp3d contourW="635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事故隐患举例</a:t>
              </a:r>
              <a:r>
                <a:rPr lang="en-US" altLang="zh-CN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8582479" y="4704190"/>
              <a:ext cx="2549070" cy="41069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6350"/>
            </a:bodyPr>
            <a:lstStyle/>
            <a:p>
              <a:pPr algn="ctr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化学品保管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229"/>
          <p:cNvSpPr/>
          <p:nvPr/>
        </p:nvSpPr>
        <p:spPr>
          <a:xfrm>
            <a:off x="1488990" y="3777902"/>
            <a:ext cx="1384419" cy="146350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2064" y="119735"/>
                </a:moveTo>
                <a:lnTo>
                  <a:pt x="107151" y="118287"/>
                </a:lnTo>
                <a:lnTo>
                  <a:pt x="102358" y="116612"/>
                </a:lnTo>
                <a:lnTo>
                  <a:pt x="97698" y="114736"/>
                </a:lnTo>
                <a:lnTo>
                  <a:pt x="93158" y="112633"/>
                </a:lnTo>
                <a:lnTo>
                  <a:pt x="88765" y="110341"/>
                </a:lnTo>
                <a:lnTo>
                  <a:pt x="84491" y="107872"/>
                </a:lnTo>
                <a:lnTo>
                  <a:pt x="80337" y="105240"/>
                </a:lnTo>
                <a:lnTo>
                  <a:pt x="76329" y="102445"/>
                </a:lnTo>
                <a:lnTo>
                  <a:pt x="72468" y="99536"/>
                </a:lnTo>
                <a:lnTo>
                  <a:pt x="68727" y="96501"/>
                </a:lnTo>
                <a:lnTo>
                  <a:pt x="65132" y="93352"/>
                </a:lnTo>
                <a:lnTo>
                  <a:pt x="61684" y="90091"/>
                </a:lnTo>
                <a:lnTo>
                  <a:pt x="58369" y="86779"/>
                </a:lnTo>
                <a:lnTo>
                  <a:pt x="55200" y="83379"/>
                </a:lnTo>
                <a:lnTo>
                  <a:pt x="52177" y="79928"/>
                </a:lnTo>
                <a:lnTo>
                  <a:pt x="49288" y="76440"/>
                </a:lnTo>
                <a:lnTo>
                  <a:pt x="46572" y="72914"/>
                </a:lnTo>
                <a:lnTo>
                  <a:pt x="43989" y="69400"/>
                </a:lnTo>
                <a:lnTo>
                  <a:pt x="41553" y="65874"/>
                </a:lnTo>
                <a:lnTo>
                  <a:pt x="39276" y="62348"/>
                </a:lnTo>
                <a:lnTo>
                  <a:pt x="37146" y="58872"/>
                </a:lnTo>
                <a:lnTo>
                  <a:pt x="35175" y="55434"/>
                </a:lnTo>
                <a:lnTo>
                  <a:pt x="33365" y="52047"/>
                </a:lnTo>
                <a:lnTo>
                  <a:pt x="31700" y="48735"/>
                </a:lnTo>
                <a:lnTo>
                  <a:pt x="30196" y="45499"/>
                </a:lnTo>
                <a:lnTo>
                  <a:pt x="28851" y="42375"/>
                </a:lnTo>
                <a:lnTo>
                  <a:pt x="27680" y="39353"/>
                </a:lnTo>
                <a:lnTo>
                  <a:pt x="26654" y="36469"/>
                </a:lnTo>
                <a:lnTo>
                  <a:pt x="25802" y="33699"/>
                </a:lnTo>
                <a:lnTo>
                  <a:pt x="25123" y="31105"/>
                </a:lnTo>
                <a:lnTo>
                  <a:pt x="24591" y="28661"/>
                </a:lnTo>
                <a:lnTo>
                  <a:pt x="24258" y="26407"/>
                </a:lnTo>
                <a:lnTo>
                  <a:pt x="26255" y="29581"/>
                </a:lnTo>
                <a:lnTo>
                  <a:pt x="28332" y="32666"/>
                </a:lnTo>
                <a:lnTo>
                  <a:pt x="30489" y="35676"/>
                </a:lnTo>
                <a:lnTo>
                  <a:pt x="32739" y="38610"/>
                </a:lnTo>
                <a:lnTo>
                  <a:pt x="35056" y="41469"/>
                </a:lnTo>
                <a:lnTo>
                  <a:pt x="37452" y="44252"/>
                </a:lnTo>
                <a:lnTo>
                  <a:pt x="39915" y="46972"/>
                </a:lnTo>
                <a:lnTo>
                  <a:pt x="42432" y="49604"/>
                </a:lnTo>
                <a:lnTo>
                  <a:pt x="45014" y="52173"/>
                </a:lnTo>
                <a:lnTo>
                  <a:pt x="47677" y="54679"/>
                </a:lnTo>
                <a:lnTo>
                  <a:pt x="50367" y="57097"/>
                </a:lnTo>
                <a:lnTo>
                  <a:pt x="53123" y="59464"/>
                </a:lnTo>
                <a:lnTo>
                  <a:pt x="55919" y="61769"/>
                </a:lnTo>
                <a:lnTo>
                  <a:pt x="58755" y="63985"/>
                </a:lnTo>
                <a:lnTo>
                  <a:pt x="61644" y="66151"/>
                </a:lnTo>
                <a:lnTo>
                  <a:pt x="64560" y="68242"/>
                </a:lnTo>
                <a:lnTo>
                  <a:pt x="67502" y="70282"/>
                </a:lnTo>
                <a:lnTo>
                  <a:pt x="70471" y="72234"/>
                </a:lnTo>
                <a:lnTo>
                  <a:pt x="73467" y="74135"/>
                </a:lnTo>
                <a:lnTo>
                  <a:pt x="76476" y="75974"/>
                </a:lnTo>
                <a:lnTo>
                  <a:pt x="79525" y="77762"/>
                </a:lnTo>
                <a:lnTo>
                  <a:pt x="82547" y="79487"/>
                </a:lnTo>
                <a:lnTo>
                  <a:pt x="85609" y="81150"/>
                </a:lnTo>
                <a:lnTo>
                  <a:pt x="88671" y="82762"/>
                </a:lnTo>
                <a:lnTo>
                  <a:pt x="91734" y="84298"/>
                </a:lnTo>
                <a:lnTo>
                  <a:pt x="94783" y="85784"/>
                </a:lnTo>
                <a:lnTo>
                  <a:pt x="97845" y="87220"/>
                </a:lnTo>
                <a:lnTo>
                  <a:pt x="100880" y="88592"/>
                </a:lnTo>
                <a:lnTo>
                  <a:pt x="103903" y="89927"/>
                </a:lnTo>
                <a:lnTo>
                  <a:pt x="106925" y="91186"/>
                </a:lnTo>
                <a:lnTo>
                  <a:pt x="109921" y="92408"/>
                </a:lnTo>
                <a:lnTo>
                  <a:pt x="112876" y="93567"/>
                </a:lnTo>
                <a:lnTo>
                  <a:pt x="113129" y="91866"/>
                </a:lnTo>
                <a:lnTo>
                  <a:pt x="113422" y="90166"/>
                </a:lnTo>
                <a:lnTo>
                  <a:pt x="113729" y="88466"/>
                </a:lnTo>
                <a:lnTo>
                  <a:pt x="114061" y="86791"/>
                </a:lnTo>
                <a:lnTo>
                  <a:pt x="114421" y="85104"/>
                </a:lnTo>
                <a:lnTo>
                  <a:pt x="114820" y="83442"/>
                </a:lnTo>
                <a:lnTo>
                  <a:pt x="115220" y="81767"/>
                </a:lnTo>
                <a:lnTo>
                  <a:pt x="115646" y="80104"/>
                </a:lnTo>
                <a:lnTo>
                  <a:pt x="116112" y="78442"/>
                </a:lnTo>
                <a:lnTo>
                  <a:pt x="116604" y="76792"/>
                </a:lnTo>
                <a:lnTo>
                  <a:pt x="117110" y="75155"/>
                </a:lnTo>
                <a:lnTo>
                  <a:pt x="117630" y="73518"/>
                </a:lnTo>
                <a:lnTo>
                  <a:pt x="118189" y="71894"/>
                </a:lnTo>
                <a:lnTo>
                  <a:pt x="118775" y="70282"/>
                </a:lnTo>
                <a:lnTo>
                  <a:pt x="119360" y="68670"/>
                </a:lnTo>
                <a:lnTo>
                  <a:pt x="120000" y="67058"/>
                </a:lnTo>
                <a:lnTo>
                  <a:pt x="119494" y="65811"/>
                </a:lnTo>
                <a:lnTo>
                  <a:pt x="118961" y="64577"/>
                </a:lnTo>
                <a:lnTo>
                  <a:pt x="118415" y="63343"/>
                </a:lnTo>
                <a:lnTo>
                  <a:pt x="117843" y="62109"/>
                </a:lnTo>
                <a:lnTo>
                  <a:pt x="117270" y="60887"/>
                </a:lnTo>
                <a:lnTo>
                  <a:pt x="116671" y="59666"/>
                </a:lnTo>
                <a:lnTo>
                  <a:pt x="116059" y="58444"/>
                </a:lnTo>
                <a:lnTo>
                  <a:pt x="115419" y="57235"/>
                </a:lnTo>
                <a:lnTo>
                  <a:pt x="114767" y="56039"/>
                </a:lnTo>
                <a:lnTo>
                  <a:pt x="114088" y="54843"/>
                </a:lnTo>
                <a:lnTo>
                  <a:pt x="113409" y="53659"/>
                </a:lnTo>
                <a:lnTo>
                  <a:pt x="112703" y="52463"/>
                </a:lnTo>
                <a:lnTo>
                  <a:pt x="111984" y="51291"/>
                </a:lnTo>
                <a:lnTo>
                  <a:pt x="111239" y="50133"/>
                </a:lnTo>
                <a:lnTo>
                  <a:pt x="110493" y="48974"/>
                </a:lnTo>
                <a:lnTo>
                  <a:pt x="109708" y="47816"/>
                </a:lnTo>
                <a:lnTo>
                  <a:pt x="108922" y="46670"/>
                </a:lnTo>
                <a:lnTo>
                  <a:pt x="108097" y="45536"/>
                </a:lnTo>
                <a:lnTo>
                  <a:pt x="107285" y="44403"/>
                </a:lnTo>
                <a:lnTo>
                  <a:pt x="106432" y="43282"/>
                </a:lnTo>
                <a:lnTo>
                  <a:pt x="105567" y="42161"/>
                </a:lnTo>
                <a:lnTo>
                  <a:pt x="104688" y="41066"/>
                </a:lnTo>
                <a:lnTo>
                  <a:pt x="103796" y="39970"/>
                </a:lnTo>
                <a:lnTo>
                  <a:pt x="102878" y="38875"/>
                </a:lnTo>
                <a:lnTo>
                  <a:pt x="101946" y="37804"/>
                </a:lnTo>
                <a:lnTo>
                  <a:pt x="100987" y="36734"/>
                </a:lnTo>
                <a:lnTo>
                  <a:pt x="100015" y="35676"/>
                </a:lnTo>
                <a:lnTo>
                  <a:pt x="99030" y="34631"/>
                </a:lnTo>
                <a:lnTo>
                  <a:pt x="98031" y="33573"/>
                </a:lnTo>
                <a:lnTo>
                  <a:pt x="96993" y="32553"/>
                </a:lnTo>
                <a:lnTo>
                  <a:pt x="95968" y="31520"/>
                </a:lnTo>
                <a:lnTo>
                  <a:pt x="94902" y="30513"/>
                </a:lnTo>
                <a:lnTo>
                  <a:pt x="92479" y="28296"/>
                </a:lnTo>
                <a:lnTo>
                  <a:pt x="90003" y="26168"/>
                </a:lnTo>
                <a:lnTo>
                  <a:pt x="87486" y="24103"/>
                </a:lnTo>
                <a:lnTo>
                  <a:pt x="84890" y="22151"/>
                </a:lnTo>
                <a:lnTo>
                  <a:pt x="82281" y="20262"/>
                </a:lnTo>
                <a:lnTo>
                  <a:pt x="79605" y="18461"/>
                </a:lnTo>
                <a:lnTo>
                  <a:pt x="76888" y="16736"/>
                </a:lnTo>
                <a:lnTo>
                  <a:pt x="74132" y="15099"/>
                </a:lnTo>
                <a:lnTo>
                  <a:pt x="71350" y="13562"/>
                </a:lnTo>
                <a:lnTo>
                  <a:pt x="68514" y="12089"/>
                </a:lnTo>
                <a:lnTo>
                  <a:pt x="65651" y="10716"/>
                </a:lnTo>
                <a:lnTo>
                  <a:pt x="62749" y="9419"/>
                </a:lnTo>
                <a:lnTo>
                  <a:pt x="59820" y="8198"/>
                </a:lnTo>
                <a:lnTo>
                  <a:pt x="56877" y="7077"/>
                </a:lnTo>
                <a:lnTo>
                  <a:pt x="53895" y="6019"/>
                </a:lnTo>
                <a:lnTo>
                  <a:pt x="50886" y="5062"/>
                </a:lnTo>
                <a:lnTo>
                  <a:pt x="47850" y="4180"/>
                </a:lnTo>
                <a:lnTo>
                  <a:pt x="44801" y="3374"/>
                </a:lnTo>
                <a:lnTo>
                  <a:pt x="41739" y="2669"/>
                </a:lnTo>
                <a:lnTo>
                  <a:pt x="38650" y="2052"/>
                </a:lnTo>
                <a:lnTo>
                  <a:pt x="35548" y="1511"/>
                </a:lnTo>
                <a:lnTo>
                  <a:pt x="32446" y="1045"/>
                </a:lnTo>
                <a:lnTo>
                  <a:pt x="29317" y="667"/>
                </a:lnTo>
                <a:lnTo>
                  <a:pt x="26188" y="365"/>
                </a:lnTo>
                <a:lnTo>
                  <a:pt x="23060" y="163"/>
                </a:lnTo>
                <a:lnTo>
                  <a:pt x="19917" y="50"/>
                </a:lnTo>
                <a:lnTo>
                  <a:pt x="16775" y="0"/>
                </a:lnTo>
                <a:lnTo>
                  <a:pt x="13646" y="50"/>
                </a:lnTo>
                <a:lnTo>
                  <a:pt x="10491" y="163"/>
                </a:lnTo>
                <a:lnTo>
                  <a:pt x="7349" y="365"/>
                </a:lnTo>
                <a:lnTo>
                  <a:pt x="4220" y="667"/>
                </a:lnTo>
                <a:lnTo>
                  <a:pt x="1118" y="1045"/>
                </a:lnTo>
                <a:lnTo>
                  <a:pt x="705" y="3979"/>
                </a:lnTo>
                <a:lnTo>
                  <a:pt x="399" y="6938"/>
                </a:lnTo>
                <a:lnTo>
                  <a:pt x="186" y="9898"/>
                </a:lnTo>
                <a:lnTo>
                  <a:pt x="53" y="12844"/>
                </a:lnTo>
                <a:lnTo>
                  <a:pt x="0" y="15816"/>
                </a:lnTo>
                <a:lnTo>
                  <a:pt x="53" y="18776"/>
                </a:lnTo>
                <a:lnTo>
                  <a:pt x="186" y="21748"/>
                </a:lnTo>
                <a:lnTo>
                  <a:pt x="399" y="24695"/>
                </a:lnTo>
                <a:lnTo>
                  <a:pt x="705" y="27641"/>
                </a:lnTo>
                <a:lnTo>
                  <a:pt x="1118" y="30601"/>
                </a:lnTo>
                <a:lnTo>
                  <a:pt x="1611" y="33535"/>
                </a:lnTo>
                <a:lnTo>
                  <a:pt x="2183" y="36444"/>
                </a:lnTo>
                <a:lnTo>
                  <a:pt x="2835" y="39366"/>
                </a:lnTo>
                <a:lnTo>
                  <a:pt x="3608" y="42262"/>
                </a:lnTo>
                <a:lnTo>
                  <a:pt x="4433" y="45133"/>
                </a:lnTo>
                <a:lnTo>
                  <a:pt x="5365" y="47992"/>
                </a:lnTo>
                <a:lnTo>
                  <a:pt x="6390" y="50825"/>
                </a:lnTo>
                <a:lnTo>
                  <a:pt x="7495" y="53646"/>
                </a:lnTo>
                <a:lnTo>
                  <a:pt x="8694" y="56417"/>
                </a:lnTo>
                <a:lnTo>
                  <a:pt x="9985" y="59187"/>
                </a:lnTo>
                <a:lnTo>
                  <a:pt x="11370" y="61920"/>
                </a:lnTo>
                <a:lnTo>
                  <a:pt x="12821" y="64627"/>
                </a:lnTo>
                <a:lnTo>
                  <a:pt x="14379" y="67285"/>
                </a:lnTo>
                <a:lnTo>
                  <a:pt x="16030" y="69917"/>
                </a:lnTo>
                <a:lnTo>
                  <a:pt x="17747" y="72511"/>
                </a:lnTo>
                <a:lnTo>
                  <a:pt x="19571" y="75080"/>
                </a:lnTo>
                <a:lnTo>
                  <a:pt x="21488" y="77598"/>
                </a:lnTo>
                <a:lnTo>
                  <a:pt x="23486" y="80067"/>
                </a:lnTo>
                <a:lnTo>
                  <a:pt x="25563" y="82497"/>
                </a:lnTo>
                <a:lnTo>
                  <a:pt x="27746" y="84890"/>
                </a:lnTo>
                <a:lnTo>
                  <a:pt x="29996" y="87220"/>
                </a:lnTo>
                <a:lnTo>
                  <a:pt x="32353" y="89512"/>
                </a:lnTo>
                <a:lnTo>
                  <a:pt x="34443" y="91426"/>
                </a:lnTo>
                <a:lnTo>
                  <a:pt x="36573" y="93277"/>
                </a:lnTo>
                <a:lnTo>
                  <a:pt x="38717" y="95065"/>
                </a:lnTo>
                <a:lnTo>
                  <a:pt x="40927" y="96778"/>
                </a:lnTo>
                <a:lnTo>
                  <a:pt x="43151" y="98453"/>
                </a:lnTo>
                <a:lnTo>
                  <a:pt x="45414" y="100052"/>
                </a:lnTo>
                <a:lnTo>
                  <a:pt x="47704" y="101601"/>
                </a:lnTo>
                <a:lnTo>
                  <a:pt x="50047" y="103074"/>
                </a:lnTo>
                <a:lnTo>
                  <a:pt x="52404" y="104485"/>
                </a:lnTo>
                <a:lnTo>
                  <a:pt x="54800" y="105845"/>
                </a:lnTo>
                <a:lnTo>
                  <a:pt x="57197" y="107129"/>
                </a:lnTo>
                <a:lnTo>
                  <a:pt x="59660" y="108363"/>
                </a:lnTo>
                <a:lnTo>
                  <a:pt x="62110" y="109535"/>
                </a:lnTo>
                <a:lnTo>
                  <a:pt x="64600" y="110643"/>
                </a:lnTo>
                <a:lnTo>
                  <a:pt x="67129" y="111688"/>
                </a:lnTo>
                <a:lnTo>
                  <a:pt x="69659" y="112670"/>
                </a:lnTo>
                <a:lnTo>
                  <a:pt x="72215" y="113590"/>
                </a:lnTo>
                <a:lnTo>
                  <a:pt x="74785" y="114446"/>
                </a:lnTo>
                <a:lnTo>
                  <a:pt x="77394" y="115252"/>
                </a:lnTo>
                <a:lnTo>
                  <a:pt x="80004" y="115982"/>
                </a:lnTo>
                <a:lnTo>
                  <a:pt x="82614" y="116662"/>
                </a:lnTo>
                <a:lnTo>
                  <a:pt x="85250" y="117267"/>
                </a:lnTo>
                <a:lnTo>
                  <a:pt x="87913" y="117821"/>
                </a:lnTo>
                <a:lnTo>
                  <a:pt x="90562" y="118312"/>
                </a:lnTo>
                <a:lnTo>
                  <a:pt x="93225" y="118728"/>
                </a:lnTo>
                <a:lnTo>
                  <a:pt x="95914" y="119105"/>
                </a:lnTo>
                <a:lnTo>
                  <a:pt x="98604" y="119395"/>
                </a:lnTo>
                <a:lnTo>
                  <a:pt x="101293" y="119647"/>
                </a:lnTo>
                <a:lnTo>
                  <a:pt x="103996" y="119823"/>
                </a:lnTo>
                <a:lnTo>
                  <a:pt x="106685" y="119937"/>
                </a:lnTo>
                <a:lnTo>
                  <a:pt x="109375" y="120000"/>
                </a:lnTo>
                <a:lnTo>
                  <a:pt x="112078" y="120000"/>
                </a:lnTo>
                <a:lnTo>
                  <a:pt x="112064" y="1197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3" name="Shape 2230"/>
          <p:cNvSpPr/>
          <p:nvPr/>
        </p:nvSpPr>
        <p:spPr>
          <a:xfrm>
            <a:off x="1524311" y="2262951"/>
            <a:ext cx="1468114" cy="138057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88" y="112043"/>
                </a:moveTo>
                <a:lnTo>
                  <a:pt x="1720" y="107130"/>
                </a:lnTo>
                <a:lnTo>
                  <a:pt x="3390" y="102338"/>
                </a:lnTo>
                <a:lnTo>
                  <a:pt x="5286" y="97666"/>
                </a:lnTo>
                <a:lnTo>
                  <a:pt x="7371" y="93140"/>
                </a:lnTo>
                <a:lnTo>
                  <a:pt x="9669" y="88735"/>
                </a:lnTo>
                <a:lnTo>
                  <a:pt x="12130" y="84449"/>
                </a:lnTo>
                <a:lnTo>
                  <a:pt x="14767" y="80324"/>
                </a:lnTo>
                <a:lnTo>
                  <a:pt x="17555" y="76319"/>
                </a:lnTo>
                <a:lnTo>
                  <a:pt x="20468" y="72448"/>
                </a:lnTo>
                <a:lnTo>
                  <a:pt x="23520" y="68723"/>
                </a:lnTo>
                <a:lnTo>
                  <a:pt x="26659" y="65119"/>
                </a:lnTo>
                <a:lnTo>
                  <a:pt x="29912" y="61662"/>
                </a:lnTo>
                <a:lnTo>
                  <a:pt x="33227" y="58351"/>
                </a:lnTo>
                <a:lnTo>
                  <a:pt x="36630" y="55200"/>
                </a:lnTo>
                <a:lnTo>
                  <a:pt x="40071" y="52170"/>
                </a:lnTo>
                <a:lnTo>
                  <a:pt x="43562" y="49286"/>
                </a:lnTo>
                <a:lnTo>
                  <a:pt x="47090" y="46563"/>
                </a:lnTo>
                <a:lnTo>
                  <a:pt x="50606" y="43973"/>
                </a:lnTo>
                <a:lnTo>
                  <a:pt x="54148" y="41544"/>
                </a:lnTo>
                <a:lnTo>
                  <a:pt x="57651" y="39261"/>
                </a:lnTo>
                <a:lnTo>
                  <a:pt x="61130" y="37138"/>
                </a:lnTo>
                <a:lnTo>
                  <a:pt x="64570" y="35176"/>
                </a:lnTo>
                <a:lnTo>
                  <a:pt x="67948" y="33347"/>
                </a:lnTo>
                <a:lnTo>
                  <a:pt x="71276" y="31705"/>
                </a:lnTo>
                <a:lnTo>
                  <a:pt x="74503" y="30196"/>
                </a:lnTo>
                <a:lnTo>
                  <a:pt x="77618" y="28848"/>
                </a:lnTo>
                <a:lnTo>
                  <a:pt x="80644" y="27673"/>
                </a:lnTo>
                <a:lnTo>
                  <a:pt x="83532" y="26659"/>
                </a:lnTo>
                <a:lnTo>
                  <a:pt x="86295" y="25804"/>
                </a:lnTo>
                <a:lnTo>
                  <a:pt x="88894" y="25124"/>
                </a:lnTo>
                <a:lnTo>
                  <a:pt x="91331" y="24590"/>
                </a:lnTo>
                <a:lnTo>
                  <a:pt x="93591" y="24256"/>
                </a:lnTo>
                <a:lnTo>
                  <a:pt x="90426" y="26245"/>
                </a:lnTo>
                <a:lnTo>
                  <a:pt x="87337" y="28327"/>
                </a:lnTo>
                <a:lnTo>
                  <a:pt x="84323" y="30490"/>
                </a:lnTo>
                <a:lnTo>
                  <a:pt x="81385" y="32733"/>
                </a:lnTo>
                <a:lnTo>
                  <a:pt x="78534" y="35056"/>
                </a:lnTo>
                <a:lnTo>
                  <a:pt x="75734" y="37445"/>
                </a:lnTo>
                <a:lnTo>
                  <a:pt x="73022" y="39915"/>
                </a:lnTo>
                <a:lnTo>
                  <a:pt x="70372" y="42438"/>
                </a:lnTo>
                <a:lnTo>
                  <a:pt x="67810" y="45028"/>
                </a:lnTo>
                <a:lnTo>
                  <a:pt x="65311" y="47684"/>
                </a:lnTo>
                <a:lnTo>
                  <a:pt x="62888" y="50381"/>
                </a:lnTo>
                <a:lnTo>
                  <a:pt x="60527" y="53131"/>
                </a:lnTo>
                <a:lnTo>
                  <a:pt x="58216" y="55935"/>
                </a:lnTo>
                <a:lnTo>
                  <a:pt x="55994" y="58778"/>
                </a:lnTo>
                <a:lnTo>
                  <a:pt x="53834" y="61662"/>
                </a:lnTo>
                <a:lnTo>
                  <a:pt x="51749" y="64572"/>
                </a:lnTo>
                <a:lnTo>
                  <a:pt x="49715" y="67509"/>
                </a:lnTo>
                <a:lnTo>
                  <a:pt x="47743" y="70486"/>
                </a:lnTo>
                <a:lnTo>
                  <a:pt x="45847" y="73489"/>
                </a:lnTo>
                <a:lnTo>
                  <a:pt x="44001" y="76520"/>
                </a:lnTo>
                <a:lnTo>
                  <a:pt x="42218" y="79550"/>
                </a:lnTo>
                <a:lnTo>
                  <a:pt x="40510" y="82594"/>
                </a:lnTo>
                <a:lnTo>
                  <a:pt x="38840" y="85651"/>
                </a:lnTo>
                <a:lnTo>
                  <a:pt x="37233" y="88695"/>
                </a:lnTo>
                <a:lnTo>
                  <a:pt x="35688" y="91765"/>
                </a:lnTo>
                <a:lnTo>
                  <a:pt x="34206" y="94822"/>
                </a:lnTo>
                <a:lnTo>
                  <a:pt x="32762" y="97879"/>
                </a:lnTo>
                <a:lnTo>
                  <a:pt x="31393" y="100910"/>
                </a:lnTo>
                <a:lnTo>
                  <a:pt x="30062" y="103940"/>
                </a:lnTo>
                <a:lnTo>
                  <a:pt x="28794" y="106957"/>
                </a:lnTo>
                <a:lnTo>
                  <a:pt x="27576" y="109947"/>
                </a:lnTo>
                <a:lnTo>
                  <a:pt x="26421" y="112911"/>
                </a:lnTo>
                <a:lnTo>
                  <a:pt x="28116" y="113178"/>
                </a:lnTo>
                <a:lnTo>
                  <a:pt x="29811" y="113458"/>
                </a:lnTo>
                <a:lnTo>
                  <a:pt x="31519" y="113765"/>
                </a:lnTo>
                <a:lnTo>
                  <a:pt x="33202" y="114112"/>
                </a:lnTo>
                <a:lnTo>
                  <a:pt x="34884" y="114459"/>
                </a:lnTo>
                <a:lnTo>
                  <a:pt x="36555" y="114847"/>
                </a:lnTo>
                <a:lnTo>
                  <a:pt x="38212" y="115260"/>
                </a:lnTo>
                <a:lnTo>
                  <a:pt x="39882" y="115688"/>
                </a:lnTo>
                <a:lnTo>
                  <a:pt x="41540" y="116141"/>
                </a:lnTo>
                <a:lnTo>
                  <a:pt x="43172" y="116609"/>
                </a:lnTo>
                <a:lnTo>
                  <a:pt x="44817" y="117116"/>
                </a:lnTo>
                <a:lnTo>
                  <a:pt x="46450" y="117663"/>
                </a:lnTo>
                <a:lnTo>
                  <a:pt x="48070" y="118197"/>
                </a:lnTo>
                <a:lnTo>
                  <a:pt x="49677" y="118771"/>
                </a:lnTo>
                <a:lnTo>
                  <a:pt x="51285" y="119385"/>
                </a:lnTo>
                <a:lnTo>
                  <a:pt x="52892" y="120000"/>
                </a:lnTo>
                <a:lnTo>
                  <a:pt x="54148" y="119492"/>
                </a:lnTo>
                <a:lnTo>
                  <a:pt x="55378" y="118972"/>
                </a:lnTo>
                <a:lnTo>
                  <a:pt x="56609" y="118411"/>
                </a:lnTo>
                <a:lnTo>
                  <a:pt x="57852" y="117864"/>
                </a:lnTo>
                <a:lnTo>
                  <a:pt x="59083" y="117263"/>
                </a:lnTo>
                <a:lnTo>
                  <a:pt x="60301" y="116675"/>
                </a:lnTo>
                <a:lnTo>
                  <a:pt x="61506" y="116061"/>
                </a:lnTo>
                <a:lnTo>
                  <a:pt x="62737" y="115421"/>
                </a:lnTo>
                <a:lnTo>
                  <a:pt x="63930" y="114766"/>
                </a:lnTo>
                <a:lnTo>
                  <a:pt x="65123" y="114099"/>
                </a:lnTo>
                <a:lnTo>
                  <a:pt x="66316" y="113405"/>
                </a:lnTo>
                <a:lnTo>
                  <a:pt x="67509" y="112697"/>
                </a:lnTo>
                <a:lnTo>
                  <a:pt x="68677" y="111976"/>
                </a:lnTo>
                <a:lnTo>
                  <a:pt x="69832" y="111242"/>
                </a:lnTo>
                <a:lnTo>
                  <a:pt x="71012" y="110495"/>
                </a:lnTo>
                <a:lnTo>
                  <a:pt x="72155" y="109707"/>
                </a:lnTo>
                <a:lnTo>
                  <a:pt x="73311" y="108919"/>
                </a:lnTo>
                <a:lnTo>
                  <a:pt x="74441" y="108105"/>
                </a:lnTo>
                <a:lnTo>
                  <a:pt x="75583" y="107277"/>
                </a:lnTo>
                <a:lnTo>
                  <a:pt x="76688" y="106436"/>
                </a:lnTo>
                <a:lnTo>
                  <a:pt x="77819" y="105569"/>
                </a:lnTo>
                <a:lnTo>
                  <a:pt x="78924" y="104674"/>
                </a:lnTo>
                <a:lnTo>
                  <a:pt x="80016" y="103780"/>
                </a:lnTo>
                <a:lnTo>
                  <a:pt x="81109" y="102859"/>
                </a:lnTo>
                <a:lnTo>
                  <a:pt x="82189" y="101924"/>
                </a:lnTo>
                <a:lnTo>
                  <a:pt x="83256" y="100976"/>
                </a:lnTo>
                <a:lnTo>
                  <a:pt x="84323" y="100015"/>
                </a:lnTo>
                <a:lnTo>
                  <a:pt x="85378" y="99027"/>
                </a:lnTo>
                <a:lnTo>
                  <a:pt x="86408" y="98013"/>
                </a:lnTo>
                <a:lnTo>
                  <a:pt x="87450" y="96998"/>
                </a:lnTo>
                <a:lnTo>
                  <a:pt x="88467" y="95957"/>
                </a:lnTo>
                <a:lnTo>
                  <a:pt x="89485" y="94889"/>
                </a:lnTo>
                <a:lnTo>
                  <a:pt x="91707" y="92459"/>
                </a:lnTo>
                <a:lnTo>
                  <a:pt x="93842" y="89989"/>
                </a:lnTo>
                <a:lnTo>
                  <a:pt x="95889" y="87466"/>
                </a:lnTo>
                <a:lnTo>
                  <a:pt x="97861" y="84877"/>
                </a:lnTo>
                <a:lnTo>
                  <a:pt x="99744" y="82260"/>
                </a:lnTo>
                <a:lnTo>
                  <a:pt x="101540" y="79590"/>
                </a:lnTo>
                <a:lnTo>
                  <a:pt x="103260" y="76880"/>
                </a:lnTo>
                <a:lnTo>
                  <a:pt x="104893" y="74130"/>
                </a:lnTo>
                <a:lnTo>
                  <a:pt x="106437" y="71340"/>
                </a:lnTo>
                <a:lnTo>
                  <a:pt x="107907" y="68510"/>
                </a:lnTo>
                <a:lnTo>
                  <a:pt x="109288" y="65640"/>
                </a:lnTo>
                <a:lnTo>
                  <a:pt x="110581" y="62743"/>
                </a:lnTo>
                <a:lnTo>
                  <a:pt x="111799" y="59819"/>
                </a:lnTo>
                <a:lnTo>
                  <a:pt x="112930" y="56869"/>
                </a:lnTo>
                <a:lnTo>
                  <a:pt x="113984" y="53892"/>
                </a:lnTo>
                <a:lnTo>
                  <a:pt x="114939" y="50875"/>
                </a:lnTo>
                <a:lnTo>
                  <a:pt x="115818" y="47845"/>
                </a:lnTo>
                <a:lnTo>
                  <a:pt x="116622" y="44801"/>
                </a:lnTo>
                <a:lnTo>
                  <a:pt x="117337" y="41731"/>
                </a:lnTo>
                <a:lnTo>
                  <a:pt x="117953" y="38647"/>
                </a:lnTo>
                <a:lnTo>
                  <a:pt x="118505" y="35550"/>
                </a:lnTo>
                <a:lnTo>
                  <a:pt x="118957" y="32439"/>
                </a:lnTo>
                <a:lnTo>
                  <a:pt x="119334" y="29329"/>
                </a:lnTo>
                <a:lnTo>
                  <a:pt x="119635" y="26178"/>
                </a:lnTo>
                <a:lnTo>
                  <a:pt x="119836" y="23054"/>
                </a:lnTo>
                <a:lnTo>
                  <a:pt x="119962" y="19904"/>
                </a:lnTo>
                <a:lnTo>
                  <a:pt x="120000" y="16767"/>
                </a:lnTo>
                <a:lnTo>
                  <a:pt x="119962" y="13643"/>
                </a:lnTo>
                <a:lnTo>
                  <a:pt x="119836" y="10492"/>
                </a:lnTo>
                <a:lnTo>
                  <a:pt x="119635" y="7355"/>
                </a:lnTo>
                <a:lnTo>
                  <a:pt x="119334" y="4218"/>
                </a:lnTo>
                <a:lnTo>
                  <a:pt x="118970" y="1108"/>
                </a:lnTo>
                <a:lnTo>
                  <a:pt x="118041" y="987"/>
                </a:lnTo>
                <a:lnTo>
                  <a:pt x="117136" y="854"/>
                </a:lnTo>
                <a:lnTo>
                  <a:pt x="116220" y="734"/>
                </a:lnTo>
                <a:lnTo>
                  <a:pt x="115303" y="627"/>
                </a:lnTo>
                <a:lnTo>
                  <a:pt x="114399" y="520"/>
                </a:lnTo>
                <a:lnTo>
                  <a:pt x="113470" y="440"/>
                </a:lnTo>
                <a:lnTo>
                  <a:pt x="112553" y="360"/>
                </a:lnTo>
                <a:lnTo>
                  <a:pt x="111649" y="280"/>
                </a:lnTo>
                <a:lnTo>
                  <a:pt x="110719" y="213"/>
                </a:lnTo>
                <a:lnTo>
                  <a:pt x="109815" y="160"/>
                </a:lnTo>
                <a:lnTo>
                  <a:pt x="108886" y="120"/>
                </a:lnTo>
                <a:lnTo>
                  <a:pt x="107969" y="66"/>
                </a:lnTo>
                <a:lnTo>
                  <a:pt x="107040" y="53"/>
                </a:lnTo>
                <a:lnTo>
                  <a:pt x="106136" y="13"/>
                </a:lnTo>
                <a:lnTo>
                  <a:pt x="105207" y="0"/>
                </a:lnTo>
                <a:lnTo>
                  <a:pt x="104290" y="0"/>
                </a:lnTo>
                <a:lnTo>
                  <a:pt x="104077" y="0"/>
                </a:lnTo>
                <a:lnTo>
                  <a:pt x="101578" y="26"/>
                </a:lnTo>
                <a:lnTo>
                  <a:pt x="99091" y="133"/>
                </a:lnTo>
                <a:lnTo>
                  <a:pt x="96592" y="293"/>
                </a:lnTo>
                <a:lnTo>
                  <a:pt x="94106" y="520"/>
                </a:lnTo>
                <a:lnTo>
                  <a:pt x="91619" y="800"/>
                </a:lnTo>
                <a:lnTo>
                  <a:pt x="89146" y="1148"/>
                </a:lnTo>
                <a:lnTo>
                  <a:pt x="86659" y="1575"/>
                </a:lnTo>
                <a:lnTo>
                  <a:pt x="84198" y="2042"/>
                </a:lnTo>
                <a:lnTo>
                  <a:pt x="81749" y="2589"/>
                </a:lnTo>
                <a:lnTo>
                  <a:pt x="79300" y="3177"/>
                </a:lnTo>
                <a:lnTo>
                  <a:pt x="76864" y="3844"/>
                </a:lnTo>
                <a:lnTo>
                  <a:pt x="74453" y="4565"/>
                </a:lnTo>
                <a:lnTo>
                  <a:pt x="72042" y="5366"/>
                </a:lnTo>
                <a:lnTo>
                  <a:pt x="69656" y="6220"/>
                </a:lnTo>
                <a:lnTo>
                  <a:pt x="67270" y="7142"/>
                </a:lnTo>
                <a:lnTo>
                  <a:pt x="64922" y="8103"/>
                </a:lnTo>
                <a:lnTo>
                  <a:pt x="62574" y="9157"/>
                </a:lnTo>
                <a:lnTo>
                  <a:pt x="60263" y="10265"/>
                </a:lnTo>
                <a:lnTo>
                  <a:pt x="57953" y="11427"/>
                </a:lnTo>
                <a:lnTo>
                  <a:pt x="55692" y="12655"/>
                </a:lnTo>
                <a:lnTo>
                  <a:pt x="53432" y="13950"/>
                </a:lnTo>
                <a:lnTo>
                  <a:pt x="51197" y="15312"/>
                </a:lnTo>
                <a:lnTo>
                  <a:pt x="48999" y="16740"/>
                </a:lnTo>
                <a:lnTo>
                  <a:pt x="46827" y="18222"/>
                </a:lnTo>
                <a:lnTo>
                  <a:pt x="44679" y="19757"/>
                </a:lnTo>
                <a:lnTo>
                  <a:pt x="42544" y="21372"/>
                </a:lnTo>
                <a:lnTo>
                  <a:pt x="40460" y="23054"/>
                </a:lnTo>
                <a:lnTo>
                  <a:pt x="38401" y="24790"/>
                </a:lnTo>
                <a:lnTo>
                  <a:pt x="36366" y="26579"/>
                </a:lnTo>
                <a:lnTo>
                  <a:pt x="34370" y="28434"/>
                </a:lnTo>
                <a:lnTo>
                  <a:pt x="32411" y="30370"/>
                </a:lnTo>
                <a:lnTo>
                  <a:pt x="30489" y="32359"/>
                </a:lnTo>
                <a:lnTo>
                  <a:pt x="28580" y="34428"/>
                </a:lnTo>
                <a:lnTo>
                  <a:pt x="26722" y="36564"/>
                </a:lnTo>
                <a:lnTo>
                  <a:pt x="24939" y="38727"/>
                </a:lnTo>
                <a:lnTo>
                  <a:pt x="23218" y="40916"/>
                </a:lnTo>
                <a:lnTo>
                  <a:pt x="21548" y="43146"/>
                </a:lnTo>
                <a:lnTo>
                  <a:pt x="19941" y="45402"/>
                </a:lnTo>
                <a:lnTo>
                  <a:pt x="18396" y="47698"/>
                </a:lnTo>
                <a:lnTo>
                  <a:pt x="16940" y="50034"/>
                </a:lnTo>
                <a:lnTo>
                  <a:pt x="15508" y="52397"/>
                </a:lnTo>
                <a:lnTo>
                  <a:pt x="14152" y="54786"/>
                </a:lnTo>
                <a:lnTo>
                  <a:pt x="12871" y="57189"/>
                </a:lnTo>
                <a:lnTo>
                  <a:pt x="11640" y="59646"/>
                </a:lnTo>
                <a:lnTo>
                  <a:pt x="10460" y="62102"/>
                </a:lnTo>
                <a:lnTo>
                  <a:pt x="9367" y="64612"/>
                </a:lnTo>
                <a:lnTo>
                  <a:pt x="8313" y="67122"/>
                </a:lnTo>
                <a:lnTo>
                  <a:pt x="7346" y="69658"/>
                </a:lnTo>
                <a:lnTo>
                  <a:pt x="6416" y="72208"/>
                </a:lnTo>
                <a:lnTo>
                  <a:pt x="5550" y="74784"/>
                </a:lnTo>
                <a:lnTo>
                  <a:pt x="4759" y="77387"/>
                </a:lnTo>
                <a:lnTo>
                  <a:pt x="4018" y="79991"/>
                </a:lnTo>
                <a:lnTo>
                  <a:pt x="3340" y="82607"/>
                </a:lnTo>
                <a:lnTo>
                  <a:pt x="2737" y="85237"/>
                </a:lnTo>
                <a:lnTo>
                  <a:pt x="2185" y="87894"/>
                </a:lnTo>
                <a:lnTo>
                  <a:pt x="1707" y="90564"/>
                </a:lnTo>
                <a:lnTo>
                  <a:pt x="1268" y="93233"/>
                </a:lnTo>
                <a:lnTo>
                  <a:pt x="904" y="95903"/>
                </a:lnTo>
                <a:lnTo>
                  <a:pt x="602" y="98587"/>
                </a:lnTo>
                <a:lnTo>
                  <a:pt x="364" y="101270"/>
                </a:lnTo>
                <a:lnTo>
                  <a:pt x="188" y="103980"/>
                </a:lnTo>
                <a:lnTo>
                  <a:pt x="62" y="106677"/>
                </a:lnTo>
                <a:lnTo>
                  <a:pt x="0" y="109373"/>
                </a:lnTo>
                <a:lnTo>
                  <a:pt x="25" y="112083"/>
                </a:lnTo>
                <a:lnTo>
                  <a:pt x="288" y="112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4" name="Shape 2231"/>
          <p:cNvSpPr/>
          <p:nvPr/>
        </p:nvSpPr>
        <p:spPr>
          <a:xfrm>
            <a:off x="3007781" y="3873115"/>
            <a:ext cx="1467346" cy="138057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736" y="7956"/>
                </a:moveTo>
                <a:lnTo>
                  <a:pt x="118304" y="12869"/>
                </a:lnTo>
                <a:lnTo>
                  <a:pt x="116633" y="17661"/>
                </a:lnTo>
                <a:lnTo>
                  <a:pt x="114737" y="22333"/>
                </a:lnTo>
                <a:lnTo>
                  <a:pt x="112639" y="26859"/>
                </a:lnTo>
                <a:lnTo>
                  <a:pt x="110353" y="31264"/>
                </a:lnTo>
                <a:lnTo>
                  <a:pt x="107891" y="35550"/>
                </a:lnTo>
                <a:lnTo>
                  <a:pt x="105254" y="39688"/>
                </a:lnTo>
                <a:lnTo>
                  <a:pt x="102465" y="43680"/>
                </a:lnTo>
                <a:lnTo>
                  <a:pt x="99552" y="47551"/>
                </a:lnTo>
                <a:lnTo>
                  <a:pt x="96499" y="51276"/>
                </a:lnTo>
                <a:lnTo>
                  <a:pt x="93359" y="54880"/>
                </a:lnTo>
                <a:lnTo>
                  <a:pt x="90106" y="58337"/>
                </a:lnTo>
                <a:lnTo>
                  <a:pt x="86790" y="61648"/>
                </a:lnTo>
                <a:lnTo>
                  <a:pt x="83387" y="64799"/>
                </a:lnTo>
                <a:lnTo>
                  <a:pt x="79933" y="67829"/>
                </a:lnTo>
                <a:lnTo>
                  <a:pt x="76453" y="70713"/>
                </a:lnTo>
                <a:lnTo>
                  <a:pt x="72924" y="73436"/>
                </a:lnTo>
                <a:lnTo>
                  <a:pt x="69407" y="76026"/>
                </a:lnTo>
                <a:lnTo>
                  <a:pt x="65865" y="78455"/>
                </a:lnTo>
                <a:lnTo>
                  <a:pt x="62361" y="80738"/>
                </a:lnTo>
                <a:lnTo>
                  <a:pt x="58869" y="82861"/>
                </a:lnTo>
                <a:lnTo>
                  <a:pt x="55440" y="84823"/>
                </a:lnTo>
                <a:lnTo>
                  <a:pt x="52061" y="86652"/>
                </a:lnTo>
                <a:lnTo>
                  <a:pt x="48733" y="88294"/>
                </a:lnTo>
                <a:lnTo>
                  <a:pt x="45505" y="89803"/>
                </a:lnTo>
                <a:lnTo>
                  <a:pt x="42378" y="91151"/>
                </a:lnTo>
                <a:lnTo>
                  <a:pt x="39363" y="92326"/>
                </a:lnTo>
                <a:lnTo>
                  <a:pt x="36474" y="93340"/>
                </a:lnTo>
                <a:lnTo>
                  <a:pt x="33711" y="94195"/>
                </a:lnTo>
                <a:lnTo>
                  <a:pt x="31111" y="94875"/>
                </a:lnTo>
                <a:lnTo>
                  <a:pt x="28674" y="95409"/>
                </a:lnTo>
                <a:lnTo>
                  <a:pt x="26414" y="95743"/>
                </a:lnTo>
                <a:lnTo>
                  <a:pt x="29579" y="93754"/>
                </a:lnTo>
                <a:lnTo>
                  <a:pt x="32669" y="91672"/>
                </a:lnTo>
                <a:lnTo>
                  <a:pt x="35683" y="89509"/>
                </a:lnTo>
                <a:lnTo>
                  <a:pt x="38622" y="87266"/>
                </a:lnTo>
                <a:lnTo>
                  <a:pt x="41473" y="84943"/>
                </a:lnTo>
                <a:lnTo>
                  <a:pt x="44274" y="82554"/>
                </a:lnTo>
                <a:lnTo>
                  <a:pt x="46975" y="80084"/>
                </a:lnTo>
                <a:lnTo>
                  <a:pt x="49637" y="77561"/>
                </a:lnTo>
                <a:lnTo>
                  <a:pt x="52200" y="74971"/>
                </a:lnTo>
                <a:lnTo>
                  <a:pt x="54699" y="72315"/>
                </a:lnTo>
                <a:lnTo>
                  <a:pt x="57123" y="69618"/>
                </a:lnTo>
                <a:lnTo>
                  <a:pt x="59485" y="66868"/>
                </a:lnTo>
                <a:lnTo>
                  <a:pt x="61796" y="64064"/>
                </a:lnTo>
                <a:lnTo>
                  <a:pt x="64019" y="61221"/>
                </a:lnTo>
                <a:lnTo>
                  <a:pt x="66179" y="58351"/>
                </a:lnTo>
                <a:lnTo>
                  <a:pt x="68264" y="55441"/>
                </a:lnTo>
                <a:lnTo>
                  <a:pt x="70299" y="52490"/>
                </a:lnTo>
                <a:lnTo>
                  <a:pt x="72271" y="49513"/>
                </a:lnTo>
                <a:lnTo>
                  <a:pt x="74167" y="46510"/>
                </a:lnTo>
                <a:lnTo>
                  <a:pt x="76014" y="43506"/>
                </a:lnTo>
                <a:lnTo>
                  <a:pt x="77797" y="40449"/>
                </a:lnTo>
                <a:lnTo>
                  <a:pt x="79505" y="37405"/>
                </a:lnTo>
                <a:lnTo>
                  <a:pt x="81176" y="34361"/>
                </a:lnTo>
                <a:lnTo>
                  <a:pt x="82784" y="31304"/>
                </a:lnTo>
                <a:lnTo>
                  <a:pt x="84329" y="28234"/>
                </a:lnTo>
                <a:lnTo>
                  <a:pt x="85811" y="25177"/>
                </a:lnTo>
                <a:lnTo>
                  <a:pt x="87255" y="22120"/>
                </a:lnTo>
                <a:lnTo>
                  <a:pt x="88624" y="19089"/>
                </a:lnTo>
                <a:lnTo>
                  <a:pt x="89956" y="16059"/>
                </a:lnTo>
                <a:lnTo>
                  <a:pt x="91224" y="13042"/>
                </a:lnTo>
                <a:lnTo>
                  <a:pt x="92442" y="10052"/>
                </a:lnTo>
                <a:lnTo>
                  <a:pt x="93598" y="7088"/>
                </a:lnTo>
                <a:lnTo>
                  <a:pt x="91902" y="6821"/>
                </a:lnTo>
                <a:lnTo>
                  <a:pt x="90207" y="6541"/>
                </a:lnTo>
                <a:lnTo>
                  <a:pt x="88499" y="6234"/>
                </a:lnTo>
                <a:lnTo>
                  <a:pt x="86815" y="5900"/>
                </a:lnTo>
                <a:lnTo>
                  <a:pt x="85132" y="5540"/>
                </a:lnTo>
                <a:lnTo>
                  <a:pt x="83462" y="5152"/>
                </a:lnTo>
                <a:lnTo>
                  <a:pt x="81804" y="4739"/>
                </a:lnTo>
                <a:lnTo>
                  <a:pt x="80146" y="4311"/>
                </a:lnTo>
                <a:lnTo>
                  <a:pt x="78476" y="3858"/>
                </a:lnTo>
                <a:lnTo>
                  <a:pt x="76843" y="3390"/>
                </a:lnTo>
                <a:lnTo>
                  <a:pt x="75197" y="2883"/>
                </a:lnTo>
                <a:lnTo>
                  <a:pt x="73564" y="2349"/>
                </a:lnTo>
                <a:lnTo>
                  <a:pt x="71944" y="1802"/>
                </a:lnTo>
                <a:lnTo>
                  <a:pt x="70337" y="1228"/>
                </a:lnTo>
                <a:lnTo>
                  <a:pt x="68729" y="614"/>
                </a:lnTo>
                <a:lnTo>
                  <a:pt x="67121" y="0"/>
                </a:lnTo>
                <a:lnTo>
                  <a:pt x="65865" y="507"/>
                </a:lnTo>
                <a:lnTo>
                  <a:pt x="64634" y="1027"/>
                </a:lnTo>
                <a:lnTo>
                  <a:pt x="63403" y="1588"/>
                </a:lnTo>
                <a:lnTo>
                  <a:pt x="62160" y="2135"/>
                </a:lnTo>
                <a:lnTo>
                  <a:pt x="60942" y="2736"/>
                </a:lnTo>
                <a:lnTo>
                  <a:pt x="59711" y="3324"/>
                </a:lnTo>
                <a:lnTo>
                  <a:pt x="58505" y="3938"/>
                </a:lnTo>
                <a:lnTo>
                  <a:pt x="57287" y="4578"/>
                </a:lnTo>
                <a:lnTo>
                  <a:pt x="56093" y="5233"/>
                </a:lnTo>
                <a:lnTo>
                  <a:pt x="54888" y="5900"/>
                </a:lnTo>
                <a:lnTo>
                  <a:pt x="53694" y="6594"/>
                </a:lnTo>
                <a:lnTo>
                  <a:pt x="52501" y="7302"/>
                </a:lnTo>
                <a:lnTo>
                  <a:pt x="51333" y="8023"/>
                </a:lnTo>
                <a:lnTo>
                  <a:pt x="50177" y="8757"/>
                </a:lnTo>
                <a:lnTo>
                  <a:pt x="48997" y="9504"/>
                </a:lnTo>
                <a:lnTo>
                  <a:pt x="47854" y="10292"/>
                </a:lnTo>
                <a:lnTo>
                  <a:pt x="46698" y="11080"/>
                </a:lnTo>
                <a:lnTo>
                  <a:pt x="45568" y="11894"/>
                </a:lnTo>
                <a:lnTo>
                  <a:pt x="44425" y="12722"/>
                </a:lnTo>
                <a:lnTo>
                  <a:pt x="43320" y="13563"/>
                </a:lnTo>
                <a:lnTo>
                  <a:pt x="42189" y="14430"/>
                </a:lnTo>
                <a:lnTo>
                  <a:pt x="41084" y="15325"/>
                </a:lnTo>
                <a:lnTo>
                  <a:pt x="39991" y="16219"/>
                </a:lnTo>
                <a:lnTo>
                  <a:pt x="38898" y="17140"/>
                </a:lnTo>
                <a:lnTo>
                  <a:pt x="37818" y="18075"/>
                </a:lnTo>
                <a:lnTo>
                  <a:pt x="36751" y="19023"/>
                </a:lnTo>
                <a:lnTo>
                  <a:pt x="35683" y="19984"/>
                </a:lnTo>
                <a:lnTo>
                  <a:pt x="34628" y="20985"/>
                </a:lnTo>
                <a:lnTo>
                  <a:pt x="33585" y="21986"/>
                </a:lnTo>
                <a:lnTo>
                  <a:pt x="32568" y="23001"/>
                </a:lnTo>
                <a:lnTo>
                  <a:pt x="31526" y="24042"/>
                </a:lnTo>
                <a:lnTo>
                  <a:pt x="30521" y="25110"/>
                </a:lnTo>
                <a:lnTo>
                  <a:pt x="28298" y="27540"/>
                </a:lnTo>
                <a:lnTo>
                  <a:pt x="26162" y="30010"/>
                </a:lnTo>
                <a:lnTo>
                  <a:pt x="24115" y="32533"/>
                </a:lnTo>
                <a:lnTo>
                  <a:pt x="22143" y="35122"/>
                </a:lnTo>
                <a:lnTo>
                  <a:pt x="20259" y="37739"/>
                </a:lnTo>
                <a:lnTo>
                  <a:pt x="18463" y="40409"/>
                </a:lnTo>
                <a:lnTo>
                  <a:pt x="16742" y="43119"/>
                </a:lnTo>
                <a:lnTo>
                  <a:pt x="15109" y="45869"/>
                </a:lnTo>
                <a:lnTo>
                  <a:pt x="13564" y="48659"/>
                </a:lnTo>
                <a:lnTo>
                  <a:pt x="12095" y="51489"/>
                </a:lnTo>
                <a:lnTo>
                  <a:pt x="10713" y="54359"/>
                </a:lnTo>
                <a:lnTo>
                  <a:pt x="9420" y="57256"/>
                </a:lnTo>
                <a:lnTo>
                  <a:pt x="8201" y="60180"/>
                </a:lnTo>
                <a:lnTo>
                  <a:pt x="7071" y="63130"/>
                </a:lnTo>
                <a:lnTo>
                  <a:pt x="6016" y="66107"/>
                </a:lnTo>
                <a:lnTo>
                  <a:pt x="5061" y="69124"/>
                </a:lnTo>
                <a:lnTo>
                  <a:pt x="4182" y="72154"/>
                </a:lnTo>
                <a:lnTo>
                  <a:pt x="3378" y="75198"/>
                </a:lnTo>
                <a:lnTo>
                  <a:pt x="2662" y="78268"/>
                </a:lnTo>
                <a:lnTo>
                  <a:pt x="2047" y="81352"/>
                </a:lnTo>
                <a:lnTo>
                  <a:pt x="1494" y="84449"/>
                </a:lnTo>
                <a:lnTo>
                  <a:pt x="1042" y="87560"/>
                </a:lnTo>
                <a:lnTo>
                  <a:pt x="665" y="90684"/>
                </a:lnTo>
                <a:lnTo>
                  <a:pt x="364" y="93821"/>
                </a:lnTo>
                <a:lnTo>
                  <a:pt x="163" y="96945"/>
                </a:lnTo>
                <a:lnTo>
                  <a:pt x="25" y="100095"/>
                </a:lnTo>
                <a:lnTo>
                  <a:pt x="0" y="103232"/>
                </a:lnTo>
                <a:lnTo>
                  <a:pt x="25" y="106356"/>
                </a:lnTo>
                <a:lnTo>
                  <a:pt x="163" y="109507"/>
                </a:lnTo>
                <a:lnTo>
                  <a:pt x="364" y="112644"/>
                </a:lnTo>
                <a:lnTo>
                  <a:pt x="665" y="115781"/>
                </a:lnTo>
                <a:lnTo>
                  <a:pt x="1029" y="118891"/>
                </a:lnTo>
                <a:lnTo>
                  <a:pt x="3981" y="119292"/>
                </a:lnTo>
                <a:lnTo>
                  <a:pt x="6933" y="119612"/>
                </a:lnTo>
                <a:lnTo>
                  <a:pt x="9897" y="119826"/>
                </a:lnTo>
                <a:lnTo>
                  <a:pt x="12849" y="119946"/>
                </a:lnTo>
                <a:lnTo>
                  <a:pt x="15813" y="120000"/>
                </a:lnTo>
                <a:lnTo>
                  <a:pt x="18777" y="119946"/>
                </a:lnTo>
                <a:lnTo>
                  <a:pt x="21754" y="119826"/>
                </a:lnTo>
                <a:lnTo>
                  <a:pt x="24693" y="119612"/>
                </a:lnTo>
                <a:lnTo>
                  <a:pt x="27644" y="119292"/>
                </a:lnTo>
                <a:lnTo>
                  <a:pt x="30596" y="118891"/>
                </a:lnTo>
                <a:lnTo>
                  <a:pt x="33535" y="118398"/>
                </a:lnTo>
                <a:lnTo>
                  <a:pt x="36449" y="117824"/>
                </a:lnTo>
                <a:lnTo>
                  <a:pt x="39363" y="117169"/>
                </a:lnTo>
                <a:lnTo>
                  <a:pt x="42265" y="116395"/>
                </a:lnTo>
                <a:lnTo>
                  <a:pt x="45141" y="115567"/>
                </a:lnTo>
                <a:lnTo>
                  <a:pt x="47992" y="114633"/>
                </a:lnTo>
                <a:lnTo>
                  <a:pt x="50818" y="113618"/>
                </a:lnTo>
                <a:lnTo>
                  <a:pt x="53644" y="112497"/>
                </a:lnTo>
                <a:lnTo>
                  <a:pt x="56432" y="111309"/>
                </a:lnTo>
                <a:lnTo>
                  <a:pt x="59196" y="110014"/>
                </a:lnTo>
                <a:lnTo>
                  <a:pt x="61934" y="108639"/>
                </a:lnTo>
                <a:lnTo>
                  <a:pt x="64622" y="107184"/>
                </a:lnTo>
                <a:lnTo>
                  <a:pt x="67297" y="105622"/>
                </a:lnTo>
                <a:lnTo>
                  <a:pt x="69935" y="103967"/>
                </a:lnTo>
                <a:lnTo>
                  <a:pt x="72535" y="102244"/>
                </a:lnTo>
                <a:lnTo>
                  <a:pt x="75097" y="100429"/>
                </a:lnTo>
                <a:lnTo>
                  <a:pt x="77609" y="98520"/>
                </a:lnTo>
                <a:lnTo>
                  <a:pt x="80083" y="96517"/>
                </a:lnTo>
                <a:lnTo>
                  <a:pt x="82507" y="94435"/>
                </a:lnTo>
                <a:lnTo>
                  <a:pt x="84906" y="92259"/>
                </a:lnTo>
                <a:lnTo>
                  <a:pt x="87230" y="90003"/>
                </a:lnTo>
                <a:lnTo>
                  <a:pt x="89528" y="87640"/>
                </a:lnTo>
                <a:lnTo>
                  <a:pt x="91438" y="85571"/>
                </a:lnTo>
                <a:lnTo>
                  <a:pt x="93297" y="83435"/>
                </a:lnTo>
                <a:lnTo>
                  <a:pt x="95068" y="81286"/>
                </a:lnTo>
                <a:lnTo>
                  <a:pt x="96801" y="79083"/>
                </a:lnTo>
                <a:lnTo>
                  <a:pt x="98471" y="76853"/>
                </a:lnTo>
                <a:lnTo>
                  <a:pt x="100079" y="74597"/>
                </a:lnTo>
                <a:lnTo>
                  <a:pt x="101599" y="72301"/>
                </a:lnTo>
                <a:lnTo>
                  <a:pt x="103081" y="69965"/>
                </a:lnTo>
                <a:lnTo>
                  <a:pt x="104513" y="67602"/>
                </a:lnTo>
                <a:lnTo>
                  <a:pt x="105857" y="65213"/>
                </a:lnTo>
                <a:lnTo>
                  <a:pt x="107150" y="62810"/>
                </a:lnTo>
                <a:lnTo>
                  <a:pt x="108381" y="60353"/>
                </a:lnTo>
                <a:lnTo>
                  <a:pt x="109549" y="57897"/>
                </a:lnTo>
                <a:lnTo>
                  <a:pt x="110655" y="55387"/>
                </a:lnTo>
                <a:lnTo>
                  <a:pt x="111710" y="52877"/>
                </a:lnTo>
                <a:lnTo>
                  <a:pt x="112677" y="50341"/>
                </a:lnTo>
                <a:lnTo>
                  <a:pt x="113606" y="47791"/>
                </a:lnTo>
                <a:lnTo>
                  <a:pt x="114473" y="45215"/>
                </a:lnTo>
                <a:lnTo>
                  <a:pt x="115264" y="42612"/>
                </a:lnTo>
                <a:lnTo>
                  <a:pt x="116005" y="40008"/>
                </a:lnTo>
                <a:lnTo>
                  <a:pt x="116671" y="37392"/>
                </a:lnTo>
                <a:lnTo>
                  <a:pt x="117287" y="34762"/>
                </a:lnTo>
                <a:lnTo>
                  <a:pt x="117839" y="32105"/>
                </a:lnTo>
                <a:lnTo>
                  <a:pt x="118316" y="29449"/>
                </a:lnTo>
                <a:lnTo>
                  <a:pt x="118756" y="26779"/>
                </a:lnTo>
                <a:lnTo>
                  <a:pt x="119108" y="24096"/>
                </a:lnTo>
                <a:lnTo>
                  <a:pt x="119422" y="21412"/>
                </a:lnTo>
                <a:lnTo>
                  <a:pt x="119660" y="18729"/>
                </a:lnTo>
                <a:lnTo>
                  <a:pt x="119836" y="16019"/>
                </a:lnTo>
                <a:lnTo>
                  <a:pt x="119962" y="13322"/>
                </a:lnTo>
                <a:lnTo>
                  <a:pt x="120000" y="10626"/>
                </a:lnTo>
                <a:lnTo>
                  <a:pt x="120000" y="7943"/>
                </a:lnTo>
                <a:lnTo>
                  <a:pt x="119736" y="795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5" name="Shape 2232"/>
          <p:cNvSpPr/>
          <p:nvPr/>
        </p:nvSpPr>
        <p:spPr>
          <a:xfrm>
            <a:off x="3126797" y="2275236"/>
            <a:ext cx="1384419" cy="146350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646" y="30487"/>
                </a:moveTo>
                <a:lnTo>
                  <a:pt x="85556" y="28573"/>
                </a:lnTo>
                <a:lnTo>
                  <a:pt x="83426" y="26722"/>
                </a:lnTo>
                <a:lnTo>
                  <a:pt x="81269" y="24934"/>
                </a:lnTo>
                <a:lnTo>
                  <a:pt x="79072" y="23221"/>
                </a:lnTo>
                <a:lnTo>
                  <a:pt x="76848" y="21546"/>
                </a:lnTo>
                <a:lnTo>
                  <a:pt x="74585" y="19947"/>
                </a:lnTo>
                <a:lnTo>
                  <a:pt x="72295" y="18398"/>
                </a:lnTo>
                <a:lnTo>
                  <a:pt x="69952" y="16925"/>
                </a:lnTo>
                <a:lnTo>
                  <a:pt x="67595" y="15514"/>
                </a:lnTo>
                <a:lnTo>
                  <a:pt x="65199" y="14154"/>
                </a:lnTo>
                <a:lnTo>
                  <a:pt x="62802" y="12870"/>
                </a:lnTo>
                <a:lnTo>
                  <a:pt x="60339" y="11636"/>
                </a:lnTo>
                <a:lnTo>
                  <a:pt x="57889" y="10464"/>
                </a:lnTo>
                <a:lnTo>
                  <a:pt x="55373" y="9356"/>
                </a:lnTo>
                <a:lnTo>
                  <a:pt x="52870" y="8311"/>
                </a:lnTo>
                <a:lnTo>
                  <a:pt x="50340" y="7329"/>
                </a:lnTo>
                <a:lnTo>
                  <a:pt x="47784" y="6409"/>
                </a:lnTo>
                <a:lnTo>
                  <a:pt x="45214" y="5553"/>
                </a:lnTo>
                <a:lnTo>
                  <a:pt x="42605" y="4760"/>
                </a:lnTo>
                <a:lnTo>
                  <a:pt x="39995" y="4017"/>
                </a:lnTo>
                <a:lnTo>
                  <a:pt x="37385" y="3337"/>
                </a:lnTo>
                <a:lnTo>
                  <a:pt x="34749" y="2732"/>
                </a:lnTo>
                <a:lnTo>
                  <a:pt x="32086" y="2178"/>
                </a:lnTo>
                <a:lnTo>
                  <a:pt x="29424" y="1700"/>
                </a:lnTo>
                <a:lnTo>
                  <a:pt x="26748" y="1271"/>
                </a:lnTo>
                <a:lnTo>
                  <a:pt x="24085" y="894"/>
                </a:lnTo>
                <a:lnTo>
                  <a:pt x="21395" y="604"/>
                </a:lnTo>
                <a:lnTo>
                  <a:pt x="18706" y="352"/>
                </a:lnTo>
                <a:lnTo>
                  <a:pt x="16016" y="188"/>
                </a:lnTo>
                <a:lnTo>
                  <a:pt x="13314" y="62"/>
                </a:lnTo>
                <a:lnTo>
                  <a:pt x="10611" y="0"/>
                </a:lnTo>
                <a:lnTo>
                  <a:pt x="7908" y="12"/>
                </a:lnTo>
                <a:lnTo>
                  <a:pt x="7921" y="264"/>
                </a:lnTo>
                <a:lnTo>
                  <a:pt x="12848" y="1712"/>
                </a:lnTo>
                <a:lnTo>
                  <a:pt x="17627" y="3387"/>
                </a:lnTo>
                <a:lnTo>
                  <a:pt x="22301" y="5263"/>
                </a:lnTo>
                <a:lnTo>
                  <a:pt x="26841" y="7366"/>
                </a:lnTo>
                <a:lnTo>
                  <a:pt x="31234" y="9658"/>
                </a:lnTo>
                <a:lnTo>
                  <a:pt x="35508" y="12127"/>
                </a:lnTo>
                <a:lnTo>
                  <a:pt x="39662" y="14771"/>
                </a:lnTo>
                <a:lnTo>
                  <a:pt x="43670" y="17554"/>
                </a:lnTo>
                <a:lnTo>
                  <a:pt x="47531" y="20463"/>
                </a:lnTo>
                <a:lnTo>
                  <a:pt x="51272" y="23511"/>
                </a:lnTo>
                <a:lnTo>
                  <a:pt x="54854" y="26659"/>
                </a:lnTo>
                <a:lnTo>
                  <a:pt x="58315" y="29908"/>
                </a:lnTo>
                <a:lnTo>
                  <a:pt x="61630" y="33220"/>
                </a:lnTo>
                <a:lnTo>
                  <a:pt x="64799" y="36620"/>
                </a:lnTo>
                <a:lnTo>
                  <a:pt x="67822" y="40071"/>
                </a:lnTo>
                <a:lnTo>
                  <a:pt x="70711" y="43559"/>
                </a:lnTo>
                <a:lnTo>
                  <a:pt x="73427" y="47085"/>
                </a:lnTo>
                <a:lnTo>
                  <a:pt x="76010" y="50599"/>
                </a:lnTo>
                <a:lnTo>
                  <a:pt x="78433" y="54137"/>
                </a:lnTo>
                <a:lnTo>
                  <a:pt x="80723" y="57651"/>
                </a:lnTo>
                <a:lnTo>
                  <a:pt x="82853" y="61127"/>
                </a:lnTo>
                <a:lnTo>
                  <a:pt x="84824" y="64565"/>
                </a:lnTo>
                <a:lnTo>
                  <a:pt x="86634" y="67952"/>
                </a:lnTo>
                <a:lnTo>
                  <a:pt x="88299" y="71264"/>
                </a:lnTo>
                <a:lnTo>
                  <a:pt x="89803" y="74500"/>
                </a:lnTo>
                <a:lnTo>
                  <a:pt x="91148" y="77624"/>
                </a:lnTo>
                <a:lnTo>
                  <a:pt x="92319" y="80646"/>
                </a:lnTo>
                <a:lnTo>
                  <a:pt x="93345" y="83530"/>
                </a:lnTo>
                <a:lnTo>
                  <a:pt x="94197" y="86300"/>
                </a:lnTo>
                <a:lnTo>
                  <a:pt x="94876" y="88894"/>
                </a:lnTo>
                <a:lnTo>
                  <a:pt x="95408" y="91338"/>
                </a:lnTo>
                <a:lnTo>
                  <a:pt x="95741" y="93592"/>
                </a:lnTo>
                <a:lnTo>
                  <a:pt x="93744" y="90418"/>
                </a:lnTo>
                <a:lnTo>
                  <a:pt x="91667" y="87333"/>
                </a:lnTo>
                <a:lnTo>
                  <a:pt x="89510" y="84323"/>
                </a:lnTo>
                <a:lnTo>
                  <a:pt x="87260" y="81389"/>
                </a:lnTo>
                <a:lnTo>
                  <a:pt x="84943" y="78530"/>
                </a:lnTo>
                <a:lnTo>
                  <a:pt x="82547" y="75747"/>
                </a:lnTo>
                <a:lnTo>
                  <a:pt x="80084" y="73027"/>
                </a:lnTo>
                <a:lnTo>
                  <a:pt x="77554" y="70395"/>
                </a:lnTo>
                <a:lnTo>
                  <a:pt x="74971" y="67826"/>
                </a:lnTo>
                <a:lnTo>
                  <a:pt x="72322" y="65320"/>
                </a:lnTo>
                <a:lnTo>
                  <a:pt x="69632" y="62902"/>
                </a:lnTo>
                <a:lnTo>
                  <a:pt x="66876" y="60535"/>
                </a:lnTo>
                <a:lnTo>
                  <a:pt x="64080" y="58230"/>
                </a:lnTo>
                <a:lnTo>
                  <a:pt x="61244" y="56014"/>
                </a:lnTo>
                <a:lnTo>
                  <a:pt x="58355" y="53860"/>
                </a:lnTo>
                <a:lnTo>
                  <a:pt x="55439" y="51757"/>
                </a:lnTo>
                <a:lnTo>
                  <a:pt x="52497" y="49717"/>
                </a:lnTo>
                <a:lnTo>
                  <a:pt x="49528" y="47765"/>
                </a:lnTo>
                <a:lnTo>
                  <a:pt x="46532" y="45864"/>
                </a:lnTo>
                <a:lnTo>
                  <a:pt x="43510" y="44025"/>
                </a:lnTo>
                <a:lnTo>
                  <a:pt x="40474" y="42237"/>
                </a:lnTo>
                <a:lnTo>
                  <a:pt x="37425" y="40512"/>
                </a:lnTo>
                <a:lnTo>
                  <a:pt x="34390" y="38849"/>
                </a:lnTo>
                <a:lnTo>
                  <a:pt x="31328" y="37263"/>
                </a:lnTo>
                <a:lnTo>
                  <a:pt x="28265" y="35714"/>
                </a:lnTo>
                <a:lnTo>
                  <a:pt x="25203" y="34215"/>
                </a:lnTo>
                <a:lnTo>
                  <a:pt x="22154" y="32779"/>
                </a:lnTo>
                <a:lnTo>
                  <a:pt x="19105" y="31407"/>
                </a:lnTo>
                <a:lnTo>
                  <a:pt x="16070" y="30072"/>
                </a:lnTo>
                <a:lnTo>
                  <a:pt x="13074" y="28813"/>
                </a:lnTo>
                <a:lnTo>
                  <a:pt x="10078" y="27591"/>
                </a:lnTo>
                <a:lnTo>
                  <a:pt x="7123" y="26432"/>
                </a:lnTo>
                <a:lnTo>
                  <a:pt x="6856" y="28133"/>
                </a:lnTo>
                <a:lnTo>
                  <a:pt x="6577" y="29833"/>
                </a:lnTo>
                <a:lnTo>
                  <a:pt x="6270" y="31533"/>
                </a:lnTo>
                <a:lnTo>
                  <a:pt x="5938" y="33208"/>
                </a:lnTo>
                <a:lnTo>
                  <a:pt x="5578" y="34895"/>
                </a:lnTo>
                <a:lnTo>
                  <a:pt x="5179" y="36557"/>
                </a:lnTo>
                <a:lnTo>
                  <a:pt x="4779" y="38232"/>
                </a:lnTo>
                <a:lnTo>
                  <a:pt x="4353" y="39895"/>
                </a:lnTo>
                <a:lnTo>
                  <a:pt x="3887" y="41557"/>
                </a:lnTo>
                <a:lnTo>
                  <a:pt x="3395" y="43207"/>
                </a:lnTo>
                <a:lnTo>
                  <a:pt x="2889" y="44844"/>
                </a:lnTo>
                <a:lnTo>
                  <a:pt x="2369" y="46481"/>
                </a:lnTo>
                <a:lnTo>
                  <a:pt x="1810" y="48105"/>
                </a:lnTo>
                <a:lnTo>
                  <a:pt x="1224" y="49717"/>
                </a:lnTo>
                <a:lnTo>
                  <a:pt x="612" y="51329"/>
                </a:lnTo>
                <a:lnTo>
                  <a:pt x="0" y="52941"/>
                </a:lnTo>
                <a:lnTo>
                  <a:pt x="505" y="54188"/>
                </a:lnTo>
                <a:lnTo>
                  <a:pt x="1038" y="55422"/>
                </a:lnTo>
                <a:lnTo>
                  <a:pt x="1584" y="56656"/>
                </a:lnTo>
                <a:lnTo>
                  <a:pt x="2143" y="57890"/>
                </a:lnTo>
                <a:lnTo>
                  <a:pt x="2729" y="59112"/>
                </a:lnTo>
                <a:lnTo>
                  <a:pt x="3328" y="60333"/>
                </a:lnTo>
                <a:lnTo>
                  <a:pt x="3940" y="61555"/>
                </a:lnTo>
                <a:lnTo>
                  <a:pt x="4580" y="62764"/>
                </a:lnTo>
                <a:lnTo>
                  <a:pt x="5232" y="63960"/>
                </a:lnTo>
                <a:lnTo>
                  <a:pt x="5911" y="65156"/>
                </a:lnTo>
                <a:lnTo>
                  <a:pt x="6590" y="66340"/>
                </a:lnTo>
                <a:lnTo>
                  <a:pt x="7296" y="67536"/>
                </a:lnTo>
                <a:lnTo>
                  <a:pt x="8015" y="68708"/>
                </a:lnTo>
                <a:lnTo>
                  <a:pt x="8760" y="69866"/>
                </a:lnTo>
                <a:lnTo>
                  <a:pt x="9506" y="71025"/>
                </a:lnTo>
                <a:lnTo>
                  <a:pt x="10291" y="72183"/>
                </a:lnTo>
                <a:lnTo>
                  <a:pt x="11077" y="73329"/>
                </a:lnTo>
                <a:lnTo>
                  <a:pt x="11902" y="74463"/>
                </a:lnTo>
                <a:lnTo>
                  <a:pt x="12714" y="75596"/>
                </a:lnTo>
                <a:lnTo>
                  <a:pt x="13567" y="76717"/>
                </a:lnTo>
                <a:lnTo>
                  <a:pt x="14432" y="77838"/>
                </a:lnTo>
                <a:lnTo>
                  <a:pt x="15311" y="78933"/>
                </a:lnTo>
                <a:lnTo>
                  <a:pt x="16203" y="80029"/>
                </a:lnTo>
                <a:lnTo>
                  <a:pt x="17121" y="81124"/>
                </a:lnTo>
                <a:lnTo>
                  <a:pt x="18053" y="82195"/>
                </a:lnTo>
                <a:lnTo>
                  <a:pt x="19012" y="83265"/>
                </a:lnTo>
                <a:lnTo>
                  <a:pt x="19971" y="84323"/>
                </a:lnTo>
                <a:lnTo>
                  <a:pt x="20969" y="85368"/>
                </a:lnTo>
                <a:lnTo>
                  <a:pt x="21968" y="86426"/>
                </a:lnTo>
                <a:lnTo>
                  <a:pt x="23006" y="87446"/>
                </a:lnTo>
                <a:lnTo>
                  <a:pt x="24031" y="88479"/>
                </a:lnTo>
                <a:lnTo>
                  <a:pt x="25097" y="89486"/>
                </a:lnTo>
                <a:lnTo>
                  <a:pt x="27520" y="91703"/>
                </a:lnTo>
                <a:lnTo>
                  <a:pt x="29996" y="93831"/>
                </a:lnTo>
                <a:lnTo>
                  <a:pt x="32513" y="95896"/>
                </a:lnTo>
                <a:lnTo>
                  <a:pt x="35109" y="97848"/>
                </a:lnTo>
                <a:lnTo>
                  <a:pt x="37718" y="99737"/>
                </a:lnTo>
                <a:lnTo>
                  <a:pt x="40394" y="101538"/>
                </a:lnTo>
                <a:lnTo>
                  <a:pt x="43111" y="103263"/>
                </a:lnTo>
                <a:lnTo>
                  <a:pt x="45867" y="104900"/>
                </a:lnTo>
                <a:lnTo>
                  <a:pt x="48649" y="106437"/>
                </a:lnTo>
                <a:lnTo>
                  <a:pt x="51485" y="107910"/>
                </a:lnTo>
                <a:lnTo>
                  <a:pt x="54348" y="109283"/>
                </a:lnTo>
                <a:lnTo>
                  <a:pt x="57250" y="110580"/>
                </a:lnTo>
                <a:lnTo>
                  <a:pt x="60179" y="111801"/>
                </a:lnTo>
                <a:lnTo>
                  <a:pt x="63122" y="112922"/>
                </a:lnTo>
                <a:lnTo>
                  <a:pt x="66104" y="113980"/>
                </a:lnTo>
                <a:lnTo>
                  <a:pt x="69113" y="114937"/>
                </a:lnTo>
                <a:lnTo>
                  <a:pt x="72149" y="115819"/>
                </a:lnTo>
                <a:lnTo>
                  <a:pt x="75198" y="116625"/>
                </a:lnTo>
                <a:lnTo>
                  <a:pt x="78260" y="117330"/>
                </a:lnTo>
                <a:lnTo>
                  <a:pt x="81349" y="117947"/>
                </a:lnTo>
                <a:lnTo>
                  <a:pt x="84451" y="118501"/>
                </a:lnTo>
                <a:lnTo>
                  <a:pt x="87553" y="118954"/>
                </a:lnTo>
                <a:lnTo>
                  <a:pt x="90669" y="119332"/>
                </a:lnTo>
                <a:lnTo>
                  <a:pt x="93811" y="119634"/>
                </a:lnTo>
                <a:lnTo>
                  <a:pt x="96939" y="119836"/>
                </a:lnTo>
                <a:lnTo>
                  <a:pt x="100082" y="119974"/>
                </a:lnTo>
                <a:lnTo>
                  <a:pt x="103224" y="120000"/>
                </a:lnTo>
                <a:lnTo>
                  <a:pt x="106353" y="119974"/>
                </a:lnTo>
                <a:lnTo>
                  <a:pt x="109508" y="119836"/>
                </a:lnTo>
                <a:lnTo>
                  <a:pt x="112650" y="119634"/>
                </a:lnTo>
                <a:lnTo>
                  <a:pt x="115779" y="119332"/>
                </a:lnTo>
                <a:lnTo>
                  <a:pt x="118881" y="118967"/>
                </a:lnTo>
                <a:lnTo>
                  <a:pt x="119294" y="116020"/>
                </a:lnTo>
                <a:lnTo>
                  <a:pt x="119600" y="113061"/>
                </a:lnTo>
                <a:lnTo>
                  <a:pt x="119813" y="110101"/>
                </a:lnTo>
                <a:lnTo>
                  <a:pt x="119946" y="107155"/>
                </a:lnTo>
                <a:lnTo>
                  <a:pt x="120000" y="104183"/>
                </a:lnTo>
                <a:lnTo>
                  <a:pt x="119946" y="101223"/>
                </a:lnTo>
                <a:lnTo>
                  <a:pt x="119813" y="98251"/>
                </a:lnTo>
                <a:lnTo>
                  <a:pt x="119600" y="95304"/>
                </a:lnTo>
                <a:lnTo>
                  <a:pt x="119294" y="92358"/>
                </a:lnTo>
                <a:lnTo>
                  <a:pt x="118881" y="89398"/>
                </a:lnTo>
                <a:lnTo>
                  <a:pt x="118388" y="86464"/>
                </a:lnTo>
                <a:lnTo>
                  <a:pt x="117816" y="83555"/>
                </a:lnTo>
                <a:lnTo>
                  <a:pt x="117150" y="80646"/>
                </a:lnTo>
                <a:lnTo>
                  <a:pt x="116391" y="77737"/>
                </a:lnTo>
                <a:lnTo>
                  <a:pt x="115566" y="74866"/>
                </a:lnTo>
                <a:lnTo>
                  <a:pt x="114634" y="72007"/>
                </a:lnTo>
                <a:lnTo>
                  <a:pt x="113609" y="69186"/>
                </a:lnTo>
                <a:lnTo>
                  <a:pt x="112504" y="66353"/>
                </a:lnTo>
                <a:lnTo>
                  <a:pt x="111305" y="63582"/>
                </a:lnTo>
                <a:lnTo>
                  <a:pt x="110014" y="60812"/>
                </a:lnTo>
                <a:lnTo>
                  <a:pt x="108629" y="58079"/>
                </a:lnTo>
                <a:lnTo>
                  <a:pt x="107178" y="55372"/>
                </a:lnTo>
                <a:lnTo>
                  <a:pt x="105620" y="52714"/>
                </a:lnTo>
                <a:lnTo>
                  <a:pt x="103969" y="50082"/>
                </a:lnTo>
                <a:lnTo>
                  <a:pt x="102252" y="47488"/>
                </a:lnTo>
                <a:lnTo>
                  <a:pt x="100428" y="44919"/>
                </a:lnTo>
                <a:lnTo>
                  <a:pt x="98511" y="42401"/>
                </a:lnTo>
                <a:lnTo>
                  <a:pt x="96513" y="39932"/>
                </a:lnTo>
                <a:lnTo>
                  <a:pt x="94436" y="37502"/>
                </a:lnTo>
                <a:lnTo>
                  <a:pt x="92253" y="35109"/>
                </a:lnTo>
                <a:lnTo>
                  <a:pt x="90003" y="32779"/>
                </a:lnTo>
                <a:lnTo>
                  <a:pt x="87646" y="3048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6875538" y="2649237"/>
            <a:ext cx="241052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水泥产品安全认证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6992991" y="4299536"/>
            <a:ext cx="2448068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过程控制问题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7459655" y="3593034"/>
            <a:ext cx="2410524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原因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工艺问题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7422111" y="5079337"/>
            <a:ext cx="2448068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产品包装问题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584506" y="1451128"/>
            <a:ext cx="4562020" cy="537028"/>
            <a:chOff x="8582479" y="4049486"/>
            <a:chExt cx="4562020" cy="537028"/>
          </a:xfrm>
        </p:grpSpPr>
        <p:sp>
          <p:nvSpPr>
            <p:cNvPr id="11" name="矩形: 圆角 17"/>
            <p:cNvSpPr/>
            <p:nvPr/>
          </p:nvSpPr>
          <p:spPr>
            <a:xfrm>
              <a:off x="8582479" y="4049486"/>
              <a:ext cx="2307771" cy="53702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bg1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615377" y="4117368"/>
              <a:ext cx="2241974" cy="430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  <a:scene3d>
                <a:camera prst="orthographicFront"/>
                <a:lightRig rig="threePt" dir="t"/>
              </a:scene3d>
              <a:sp3d contourW="635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事故隐患举例</a:t>
              </a:r>
              <a:r>
                <a:rPr lang="en-US" altLang="zh-CN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595429" y="4082449"/>
              <a:ext cx="2549070" cy="44191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6350"/>
            </a:bodyPr>
            <a:lstStyle/>
            <a:p>
              <a:pPr algn="ctr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产品安全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290"/>
          <p:cNvSpPr/>
          <p:nvPr/>
        </p:nvSpPr>
        <p:spPr>
          <a:xfrm>
            <a:off x="2319027" y="4147635"/>
            <a:ext cx="301704" cy="838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021" y="0"/>
                </a:moveTo>
                <a:lnTo>
                  <a:pt x="0" y="114396"/>
                </a:lnTo>
                <a:lnTo>
                  <a:pt x="131" y="114728"/>
                </a:lnTo>
                <a:lnTo>
                  <a:pt x="1054" y="115536"/>
                </a:lnTo>
                <a:lnTo>
                  <a:pt x="1714" y="116106"/>
                </a:lnTo>
                <a:lnTo>
                  <a:pt x="2769" y="116723"/>
                </a:lnTo>
                <a:lnTo>
                  <a:pt x="3956" y="117340"/>
                </a:lnTo>
                <a:lnTo>
                  <a:pt x="5538" y="117958"/>
                </a:lnTo>
                <a:lnTo>
                  <a:pt x="6461" y="118242"/>
                </a:lnTo>
                <a:lnTo>
                  <a:pt x="7516" y="118527"/>
                </a:lnTo>
                <a:lnTo>
                  <a:pt x="8571" y="118812"/>
                </a:lnTo>
                <a:lnTo>
                  <a:pt x="9758" y="119050"/>
                </a:lnTo>
                <a:lnTo>
                  <a:pt x="11076" y="119287"/>
                </a:lnTo>
                <a:lnTo>
                  <a:pt x="12527" y="119477"/>
                </a:lnTo>
                <a:lnTo>
                  <a:pt x="13978" y="119667"/>
                </a:lnTo>
                <a:lnTo>
                  <a:pt x="15692" y="119810"/>
                </a:lnTo>
                <a:lnTo>
                  <a:pt x="17406" y="119905"/>
                </a:lnTo>
                <a:lnTo>
                  <a:pt x="19252" y="119952"/>
                </a:lnTo>
                <a:lnTo>
                  <a:pt x="21230" y="120000"/>
                </a:lnTo>
                <a:lnTo>
                  <a:pt x="23340" y="119952"/>
                </a:lnTo>
                <a:lnTo>
                  <a:pt x="25582" y="119905"/>
                </a:lnTo>
                <a:lnTo>
                  <a:pt x="28219" y="119762"/>
                </a:lnTo>
                <a:lnTo>
                  <a:pt x="30725" y="119620"/>
                </a:lnTo>
                <a:lnTo>
                  <a:pt x="33362" y="119382"/>
                </a:lnTo>
                <a:lnTo>
                  <a:pt x="119999" y="32386"/>
                </a:lnTo>
                <a:lnTo>
                  <a:pt x="119340" y="32291"/>
                </a:lnTo>
                <a:lnTo>
                  <a:pt x="117626" y="31958"/>
                </a:lnTo>
                <a:lnTo>
                  <a:pt x="114725" y="31388"/>
                </a:lnTo>
                <a:lnTo>
                  <a:pt x="110769" y="30581"/>
                </a:lnTo>
                <a:lnTo>
                  <a:pt x="106021" y="29537"/>
                </a:lnTo>
                <a:lnTo>
                  <a:pt x="100219" y="28207"/>
                </a:lnTo>
                <a:lnTo>
                  <a:pt x="93626" y="26687"/>
                </a:lnTo>
                <a:lnTo>
                  <a:pt x="86373" y="24835"/>
                </a:lnTo>
                <a:lnTo>
                  <a:pt x="78329" y="22793"/>
                </a:lnTo>
                <a:lnTo>
                  <a:pt x="69890" y="20371"/>
                </a:lnTo>
                <a:lnTo>
                  <a:pt x="65406" y="19089"/>
                </a:lnTo>
                <a:lnTo>
                  <a:pt x="60791" y="17712"/>
                </a:lnTo>
                <a:lnTo>
                  <a:pt x="56043" y="16288"/>
                </a:lnTo>
                <a:lnTo>
                  <a:pt x="51296" y="14768"/>
                </a:lnTo>
                <a:lnTo>
                  <a:pt x="46417" y="13201"/>
                </a:lnTo>
                <a:lnTo>
                  <a:pt x="41406" y="11539"/>
                </a:lnTo>
                <a:lnTo>
                  <a:pt x="36263" y="9829"/>
                </a:lnTo>
                <a:lnTo>
                  <a:pt x="31120" y="8025"/>
                </a:lnTo>
                <a:lnTo>
                  <a:pt x="25846" y="6125"/>
                </a:lnTo>
                <a:lnTo>
                  <a:pt x="20571" y="4178"/>
                </a:lnTo>
                <a:lnTo>
                  <a:pt x="15296" y="2136"/>
                </a:lnTo>
                <a:lnTo>
                  <a:pt x="10021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6" name="Shape 2291"/>
          <p:cNvSpPr/>
          <p:nvPr/>
        </p:nvSpPr>
        <p:spPr>
          <a:xfrm>
            <a:off x="3379474" y="4147635"/>
            <a:ext cx="301704" cy="838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9978" y="0"/>
                </a:moveTo>
                <a:lnTo>
                  <a:pt x="119999" y="114396"/>
                </a:lnTo>
                <a:lnTo>
                  <a:pt x="119736" y="114728"/>
                </a:lnTo>
                <a:lnTo>
                  <a:pt x="118945" y="115536"/>
                </a:lnTo>
                <a:lnTo>
                  <a:pt x="118285" y="116106"/>
                </a:lnTo>
                <a:lnTo>
                  <a:pt x="117230" y="116723"/>
                </a:lnTo>
                <a:lnTo>
                  <a:pt x="115912" y="117340"/>
                </a:lnTo>
                <a:lnTo>
                  <a:pt x="114461" y="117958"/>
                </a:lnTo>
                <a:lnTo>
                  <a:pt x="113538" y="118242"/>
                </a:lnTo>
                <a:lnTo>
                  <a:pt x="112483" y="118527"/>
                </a:lnTo>
                <a:lnTo>
                  <a:pt x="111428" y="118812"/>
                </a:lnTo>
                <a:lnTo>
                  <a:pt x="110241" y="119050"/>
                </a:lnTo>
                <a:lnTo>
                  <a:pt x="108923" y="119287"/>
                </a:lnTo>
                <a:lnTo>
                  <a:pt x="107472" y="119477"/>
                </a:lnTo>
                <a:lnTo>
                  <a:pt x="106021" y="119667"/>
                </a:lnTo>
                <a:lnTo>
                  <a:pt x="104307" y="119810"/>
                </a:lnTo>
                <a:lnTo>
                  <a:pt x="102593" y="119905"/>
                </a:lnTo>
                <a:lnTo>
                  <a:pt x="100747" y="119952"/>
                </a:lnTo>
                <a:lnTo>
                  <a:pt x="98769" y="120000"/>
                </a:lnTo>
                <a:lnTo>
                  <a:pt x="96659" y="119952"/>
                </a:lnTo>
                <a:lnTo>
                  <a:pt x="94417" y="119905"/>
                </a:lnTo>
                <a:lnTo>
                  <a:pt x="91780" y="119762"/>
                </a:lnTo>
                <a:lnTo>
                  <a:pt x="89274" y="119620"/>
                </a:lnTo>
                <a:lnTo>
                  <a:pt x="86637" y="119382"/>
                </a:lnTo>
                <a:lnTo>
                  <a:pt x="0" y="32386"/>
                </a:lnTo>
                <a:lnTo>
                  <a:pt x="659" y="32291"/>
                </a:lnTo>
                <a:lnTo>
                  <a:pt x="2373" y="31958"/>
                </a:lnTo>
                <a:lnTo>
                  <a:pt x="5274" y="31388"/>
                </a:lnTo>
                <a:lnTo>
                  <a:pt x="9230" y="30581"/>
                </a:lnTo>
                <a:lnTo>
                  <a:pt x="13978" y="29537"/>
                </a:lnTo>
                <a:lnTo>
                  <a:pt x="19780" y="28207"/>
                </a:lnTo>
                <a:lnTo>
                  <a:pt x="26373" y="26687"/>
                </a:lnTo>
                <a:lnTo>
                  <a:pt x="33626" y="24835"/>
                </a:lnTo>
                <a:lnTo>
                  <a:pt x="41670" y="22793"/>
                </a:lnTo>
                <a:lnTo>
                  <a:pt x="50109" y="20371"/>
                </a:lnTo>
                <a:lnTo>
                  <a:pt x="54593" y="19089"/>
                </a:lnTo>
                <a:lnTo>
                  <a:pt x="59208" y="17712"/>
                </a:lnTo>
                <a:lnTo>
                  <a:pt x="63956" y="16288"/>
                </a:lnTo>
                <a:lnTo>
                  <a:pt x="68703" y="14768"/>
                </a:lnTo>
                <a:lnTo>
                  <a:pt x="73582" y="13201"/>
                </a:lnTo>
                <a:lnTo>
                  <a:pt x="78593" y="11539"/>
                </a:lnTo>
                <a:lnTo>
                  <a:pt x="83736" y="9829"/>
                </a:lnTo>
                <a:lnTo>
                  <a:pt x="88879" y="8025"/>
                </a:lnTo>
                <a:lnTo>
                  <a:pt x="94153" y="6125"/>
                </a:lnTo>
                <a:lnTo>
                  <a:pt x="99428" y="4178"/>
                </a:lnTo>
                <a:lnTo>
                  <a:pt x="104703" y="2136"/>
                </a:lnTo>
                <a:lnTo>
                  <a:pt x="109978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7" name="Shape 2292"/>
          <p:cNvSpPr/>
          <p:nvPr/>
        </p:nvSpPr>
        <p:spPr>
          <a:xfrm>
            <a:off x="1771378" y="1972972"/>
            <a:ext cx="2457448" cy="2454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99" y="60000"/>
                </a:moveTo>
                <a:lnTo>
                  <a:pt x="119918" y="63083"/>
                </a:lnTo>
                <a:lnTo>
                  <a:pt x="119692" y="66134"/>
                </a:lnTo>
                <a:lnTo>
                  <a:pt x="119303" y="69137"/>
                </a:lnTo>
                <a:lnTo>
                  <a:pt x="118784" y="72090"/>
                </a:lnTo>
                <a:lnTo>
                  <a:pt x="118119" y="74995"/>
                </a:lnTo>
                <a:lnTo>
                  <a:pt x="117309" y="77836"/>
                </a:lnTo>
                <a:lnTo>
                  <a:pt x="116369" y="80627"/>
                </a:lnTo>
                <a:lnTo>
                  <a:pt x="115283" y="83354"/>
                </a:lnTo>
                <a:lnTo>
                  <a:pt x="114084" y="86015"/>
                </a:lnTo>
                <a:lnTo>
                  <a:pt x="112755" y="88596"/>
                </a:lnTo>
                <a:lnTo>
                  <a:pt x="111312" y="91111"/>
                </a:lnTo>
                <a:lnTo>
                  <a:pt x="109756" y="93546"/>
                </a:lnTo>
                <a:lnTo>
                  <a:pt x="108087" y="95899"/>
                </a:lnTo>
                <a:lnTo>
                  <a:pt x="106288" y="98171"/>
                </a:lnTo>
                <a:lnTo>
                  <a:pt x="104408" y="100346"/>
                </a:lnTo>
                <a:lnTo>
                  <a:pt x="102431" y="102423"/>
                </a:lnTo>
                <a:lnTo>
                  <a:pt x="100340" y="104403"/>
                </a:lnTo>
                <a:lnTo>
                  <a:pt x="98152" y="106286"/>
                </a:lnTo>
                <a:lnTo>
                  <a:pt x="95899" y="108071"/>
                </a:lnTo>
                <a:lnTo>
                  <a:pt x="93549" y="109743"/>
                </a:lnTo>
                <a:lnTo>
                  <a:pt x="91118" y="111301"/>
                </a:lnTo>
                <a:lnTo>
                  <a:pt x="88589" y="112745"/>
                </a:lnTo>
                <a:lnTo>
                  <a:pt x="86012" y="114092"/>
                </a:lnTo>
                <a:lnTo>
                  <a:pt x="83354" y="115293"/>
                </a:lnTo>
                <a:lnTo>
                  <a:pt x="80615" y="116364"/>
                </a:lnTo>
                <a:lnTo>
                  <a:pt x="77844" y="117305"/>
                </a:lnTo>
                <a:lnTo>
                  <a:pt x="74991" y="118117"/>
                </a:lnTo>
                <a:lnTo>
                  <a:pt x="72090" y="118782"/>
                </a:lnTo>
                <a:lnTo>
                  <a:pt x="69141" y="119318"/>
                </a:lnTo>
                <a:lnTo>
                  <a:pt x="66142" y="119691"/>
                </a:lnTo>
                <a:lnTo>
                  <a:pt x="63079" y="119918"/>
                </a:lnTo>
                <a:lnTo>
                  <a:pt x="59999" y="120000"/>
                </a:lnTo>
                <a:lnTo>
                  <a:pt x="56920" y="119918"/>
                </a:lnTo>
                <a:lnTo>
                  <a:pt x="53857" y="119691"/>
                </a:lnTo>
                <a:lnTo>
                  <a:pt x="50858" y="119318"/>
                </a:lnTo>
                <a:lnTo>
                  <a:pt x="47909" y="118782"/>
                </a:lnTo>
                <a:lnTo>
                  <a:pt x="45008" y="118117"/>
                </a:lnTo>
                <a:lnTo>
                  <a:pt x="42155" y="117305"/>
                </a:lnTo>
                <a:lnTo>
                  <a:pt x="39384" y="116364"/>
                </a:lnTo>
                <a:lnTo>
                  <a:pt x="36645" y="115293"/>
                </a:lnTo>
                <a:lnTo>
                  <a:pt x="33987" y="114092"/>
                </a:lnTo>
                <a:lnTo>
                  <a:pt x="31410" y="112745"/>
                </a:lnTo>
                <a:lnTo>
                  <a:pt x="28881" y="111301"/>
                </a:lnTo>
                <a:lnTo>
                  <a:pt x="26450" y="109743"/>
                </a:lnTo>
                <a:lnTo>
                  <a:pt x="24100" y="108071"/>
                </a:lnTo>
                <a:lnTo>
                  <a:pt x="21847" y="106286"/>
                </a:lnTo>
                <a:lnTo>
                  <a:pt x="19659" y="104403"/>
                </a:lnTo>
                <a:lnTo>
                  <a:pt x="17568" y="102423"/>
                </a:lnTo>
                <a:lnTo>
                  <a:pt x="15591" y="100346"/>
                </a:lnTo>
                <a:lnTo>
                  <a:pt x="13711" y="98171"/>
                </a:lnTo>
                <a:lnTo>
                  <a:pt x="11912" y="95899"/>
                </a:lnTo>
                <a:lnTo>
                  <a:pt x="10243" y="93546"/>
                </a:lnTo>
                <a:lnTo>
                  <a:pt x="8687" y="91111"/>
                </a:lnTo>
                <a:lnTo>
                  <a:pt x="7244" y="88596"/>
                </a:lnTo>
                <a:lnTo>
                  <a:pt x="5915" y="86015"/>
                </a:lnTo>
                <a:lnTo>
                  <a:pt x="4716" y="83354"/>
                </a:lnTo>
                <a:lnTo>
                  <a:pt x="3630" y="80627"/>
                </a:lnTo>
                <a:lnTo>
                  <a:pt x="2690" y="77836"/>
                </a:lnTo>
                <a:lnTo>
                  <a:pt x="1880" y="74995"/>
                </a:lnTo>
                <a:lnTo>
                  <a:pt x="1215" y="72090"/>
                </a:lnTo>
                <a:lnTo>
                  <a:pt x="696" y="69137"/>
                </a:lnTo>
                <a:lnTo>
                  <a:pt x="307" y="66134"/>
                </a:lnTo>
                <a:lnTo>
                  <a:pt x="81" y="63083"/>
                </a:lnTo>
                <a:lnTo>
                  <a:pt x="0" y="60000"/>
                </a:lnTo>
                <a:lnTo>
                  <a:pt x="81" y="56916"/>
                </a:lnTo>
                <a:lnTo>
                  <a:pt x="307" y="53865"/>
                </a:lnTo>
                <a:lnTo>
                  <a:pt x="696" y="50862"/>
                </a:lnTo>
                <a:lnTo>
                  <a:pt x="1215" y="47892"/>
                </a:lnTo>
                <a:lnTo>
                  <a:pt x="1880" y="45004"/>
                </a:lnTo>
                <a:lnTo>
                  <a:pt x="2690" y="42147"/>
                </a:lnTo>
                <a:lnTo>
                  <a:pt x="3630" y="39372"/>
                </a:lnTo>
                <a:lnTo>
                  <a:pt x="4716" y="36645"/>
                </a:lnTo>
                <a:lnTo>
                  <a:pt x="5915" y="33984"/>
                </a:lnTo>
                <a:lnTo>
                  <a:pt x="7244" y="31403"/>
                </a:lnTo>
                <a:lnTo>
                  <a:pt x="8687" y="28888"/>
                </a:lnTo>
                <a:lnTo>
                  <a:pt x="10243" y="26453"/>
                </a:lnTo>
                <a:lnTo>
                  <a:pt x="11912" y="24100"/>
                </a:lnTo>
                <a:lnTo>
                  <a:pt x="13711" y="21844"/>
                </a:lnTo>
                <a:lnTo>
                  <a:pt x="15591" y="19670"/>
                </a:lnTo>
                <a:lnTo>
                  <a:pt x="17568" y="17576"/>
                </a:lnTo>
                <a:lnTo>
                  <a:pt x="19659" y="15580"/>
                </a:lnTo>
                <a:lnTo>
                  <a:pt x="21847" y="13697"/>
                </a:lnTo>
                <a:lnTo>
                  <a:pt x="24100" y="11912"/>
                </a:lnTo>
                <a:lnTo>
                  <a:pt x="26450" y="10240"/>
                </a:lnTo>
                <a:lnTo>
                  <a:pt x="28881" y="8682"/>
                </a:lnTo>
                <a:lnTo>
                  <a:pt x="31410" y="7238"/>
                </a:lnTo>
                <a:lnTo>
                  <a:pt x="33987" y="5907"/>
                </a:lnTo>
                <a:lnTo>
                  <a:pt x="36645" y="4706"/>
                </a:lnTo>
                <a:lnTo>
                  <a:pt x="39384" y="3635"/>
                </a:lnTo>
                <a:lnTo>
                  <a:pt x="42155" y="2694"/>
                </a:lnTo>
                <a:lnTo>
                  <a:pt x="45008" y="1882"/>
                </a:lnTo>
                <a:lnTo>
                  <a:pt x="47909" y="1217"/>
                </a:lnTo>
                <a:lnTo>
                  <a:pt x="50858" y="697"/>
                </a:lnTo>
                <a:lnTo>
                  <a:pt x="53857" y="308"/>
                </a:lnTo>
                <a:lnTo>
                  <a:pt x="56920" y="81"/>
                </a:lnTo>
                <a:lnTo>
                  <a:pt x="59999" y="0"/>
                </a:lnTo>
                <a:lnTo>
                  <a:pt x="63079" y="81"/>
                </a:lnTo>
                <a:lnTo>
                  <a:pt x="66142" y="308"/>
                </a:lnTo>
                <a:lnTo>
                  <a:pt x="69141" y="697"/>
                </a:lnTo>
                <a:lnTo>
                  <a:pt x="72090" y="1217"/>
                </a:lnTo>
                <a:lnTo>
                  <a:pt x="74991" y="1882"/>
                </a:lnTo>
                <a:lnTo>
                  <a:pt x="77844" y="2694"/>
                </a:lnTo>
                <a:lnTo>
                  <a:pt x="80615" y="3635"/>
                </a:lnTo>
                <a:lnTo>
                  <a:pt x="83354" y="4706"/>
                </a:lnTo>
                <a:lnTo>
                  <a:pt x="86012" y="5907"/>
                </a:lnTo>
                <a:lnTo>
                  <a:pt x="88589" y="7238"/>
                </a:lnTo>
                <a:lnTo>
                  <a:pt x="91118" y="8682"/>
                </a:lnTo>
                <a:lnTo>
                  <a:pt x="93549" y="10240"/>
                </a:lnTo>
                <a:lnTo>
                  <a:pt x="95899" y="11912"/>
                </a:lnTo>
                <a:lnTo>
                  <a:pt x="98152" y="13697"/>
                </a:lnTo>
                <a:lnTo>
                  <a:pt x="100340" y="15580"/>
                </a:lnTo>
                <a:lnTo>
                  <a:pt x="102431" y="17576"/>
                </a:lnTo>
                <a:lnTo>
                  <a:pt x="104408" y="19670"/>
                </a:lnTo>
                <a:lnTo>
                  <a:pt x="106288" y="21844"/>
                </a:lnTo>
                <a:lnTo>
                  <a:pt x="108087" y="24100"/>
                </a:lnTo>
                <a:lnTo>
                  <a:pt x="109756" y="26453"/>
                </a:lnTo>
                <a:lnTo>
                  <a:pt x="111312" y="28888"/>
                </a:lnTo>
                <a:lnTo>
                  <a:pt x="112755" y="31403"/>
                </a:lnTo>
                <a:lnTo>
                  <a:pt x="114084" y="33984"/>
                </a:lnTo>
                <a:lnTo>
                  <a:pt x="115283" y="36645"/>
                </a:lnTo>
                <a:lnTo>
                  <a:pt x="116369" y="39372"/>
                </a:lnTo>
                <a:lnTo>
                  <a:pt x="117309" y="42147"/>
                </a:lnTo>
                <a:lnTo>
                  <a:pt x="118119" y="45004"/>
                </a:lnTo>
                <a:lnTo>
                  <a:pt x="118784" y="47892"/>
                </a:lnTo>
                <a:lnTo>
                  <a:pt x="119303" y="50862"/>
                </a:lnTo>
                <a:lnTo>
                  <a:pt x="119692" y="53865"/>
                </a:lnTo>
                <a:lnTo>
                  <a:pt x="119918" y="56916"/>
                </a:lnTo>
                <a:lnTo>
                  <a:pt x="119999" y="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8" name="Shape 2293"/>
          <p:cNvSpPr/>
          <p:nvPr/>
        </p:nvSpPr>
        <p:spPr>
          <a:xfrm>
            <a:off x="2016326" y="2217920"/>
            <a:ext cx="1967551" cy="196456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99" y="60000"/>
                </a:moveTo>
                <a:lnTo>
                  <a:pt x="119939" y="63082"/>
                </a:lnTo>
                <a:lnTo>
                  <a:pt x="119696" y="66123"/>
                </a:lnTo>
                <a:lnTo>
                  <a:pt x="119311" y="69144"/>
                </a:lnTo>
                <a:lnTo>
                  <a:pt x="118764" y="72085"/>
                </a:lnTo>
                <a:lnTo>
                  <a:pt x="118096" y="74984"/>
                </a:lnTo>
                <a:lnTo>
                  <a:pt x="117286" y="77843"/>
                </a:lnTo>
                <a:lnTo>
                  <a:pt x="116355" y="80621"/>
                </a:lnTo>
                <a:lnTo>
                  <a:pt x="115281" y="83338"/>
                </a:lnTo>
                <a:lnTo>
                  <a:pt x="114087" y="85995"/>
                </a:lnTo>
                <a:lnTo>
                  <a:pt x="112750" y="88611"/>
                </a:lnTo>
                <a:lnTo>
                  <a:pt x="111312" y="91125"/>
                </a:lnTo>
                <a:lnTo>
                  <a:pt x="109753" y="93558"/>
                </a:lnTo>
                <a:lnTo>
                  <a:pt x="108072" y="95910"/>
                </a:lnTo>
                <a:lnTo>
                  <a:pt x="106290" y="98161"/>
                </a:lnTo>
                <a:lnTo>
                  <a:pt x="104407" y="100351"/>
                </a:lnTo>
                <a:lnTo>
                  <a:pt x="102423" y="102419"/>
                </a:lnTo>
                <a:lnTo>
                  <a:pt x="100337" y="104406"/>
                </a:lnTo>
                <a:lnTo>
                  <a:pt x="98170" y="106292"/>
                </a:lnTo>
                <a:lnTo>
                  <a:pt x="95882" y="108077"/>
                </a:lnTo>
                <a:lnTo>
                  <a:pt x="93553" y="109760"/>
                </a:lnTo>
                <a:lnTo>
                  <a:pt x="91123" y="111321"/>
                </a:lnTo>
                <a:lnTo>
                  <a:pt x="88612" y="112761"/>
                </a:lnTo>
                <a:lnTo>
                  <a:pt x="86000" y="114079"/>
                </a:lnTo>
                <a:lnTo>
                  <a:pt x="83347" y="115275"/>
                </a:lnTo>
                <a:lnTo>
                  <a:pt x="80634" y="116350"/>
                </a:lnTo>
                <a:lnTo>
                  <a:pt x="77840" y="117303"/>
                </a:lnTo>
                <a:lnTo>
                  <a:pt x="74984" y="118114"/>
                </a:lnTo>
                <a:lnTo>
                  <a:pt x="72089" y="118783"/>
                </a:lnTo>
                <a:lnTo>
                  <a:pt x="69132" y="119310"/>
                </a:lnTo>
                <a:lnTo>
                  <a:pt x="66135" y="119675"/>
                </a:lnTo>
                <a:lnTo>
                  <a:pt x="63077" y="119918"/>
                </a:lnTo>
                <a:lnTo>
                  <a:pt x="59999" y="120000"/>
                </a:lnTo>
                <a:lnTo>
                  <a:pt x="56922" y="119918"/>
                </a:lnTo>
                <a:lnTo>
                  <a:pt x="53864" y="119675"/>
                </a:lnTo>
                <a:lnTo>
                  <a:pt x="50867" y="119310"/>
                </a:lnTo>
                <a:lnTo>
                  <a:pt x="47910" y="118783"/>
                </a:lnTo>
                <a:lnTo>
                  <a:pt x="45015" y="118114"/>
                </a:lnTo>
                <a:lnTo>
                  <a:pt x="42159" y="117303"/>
                </a:lnTo>
                <a:lnTo>
                  <a:pt x="39365" y="116350"/>
                </a:lnTo>
                <a:lnTo>
                  <a:pt x="36652" y="115275"/>
                </a:lnTo>
                <a:lnTo>
                  <a:pt x="33999" y="114079"/>
                </a:lnTo>
                <a:lnTo>
                  <a:pt x="31387" y="112761"/>
                </a:lnTo>
                <a:lnTo>
                  <a:pt x="28876" y="111321"/>
                </a:lnTo>
                <a:lnTo>
                  <a:pt x="26446" y="109760"/>
                </a:lnTo>
                <a:lnTo>
                  <a:pt x="24097" y="108077"/>
                </a:lnTo>
                <a:lnTo>
                  <a:pt x="21829" y="106292"/>
                </a:lnTo>
                <a:lnTo>
                  <a:pt x="19642" y="104406"/>
                </a:lnTo>
                <a:lnTo>
                  <a:pt x="17576" y="102419"/>
                </a:lnTo>
                <a:lnTo>
                  <a:pt x="15592" y="100351"/>
                </a:lnTo>
                <a:lnTo>
                  <a:pt x="13709" y="98161"/>
                </a:lnTo>
                <a:lnTo>
                  <a:pt x="11927" y="95910"/>
                </a:lnTo>
                <a:lnTo>
                  <a:pt x="10246" y="93558"/>
                </a:lnTo>
                <a:lnTo>
                  <a:pt x="8687" y="91125"/>
                </a:lnTo>
                <a:lnTo>
                  <a:pt x="7229" y="88611"/>
                </a:lnTo>
                <a:lnTo>
                  <a:pt x="5912" y="85995"/>
                </a:lnTo>
                <a:lnTo>
                  <a:pt x="4718" y="83338"/>
                </a:lnTo>
                <a:lnTo>
                  <a:pt x="3644" y="80621"/>
                </a:lnTo>
                <a:lnTo>
                  <a:pt x="2693" y="77843"/>
                </a:lnTo>
                <a:lnTo>
                  <a:pt x="1903" y="74984"/>
                </a:lnTo>
                <a:lnTo>
                  <a:pt x="1235" y="72085"/>
                </a:lnTo>
                <a:lnTo>
                  <a:pt x="688" y="69144"/>
                </a:lnTo>
                <a:lnTo>
                  <a:pt x="303" y="66143"/>
                </a:lnTo>
                <a:lnTo>
                  <a:pt x="60" y="63082"/>
                </a:lnTo>
                <a:lnTo>
                  <a:pt x="0" y="60000"/>
                </a:lnTo>
                <a:lnTo>
                  <a:pt x="60" y="56917"/>
                </a:lnTo>
                <a:lnTo>
                  <a:pt x="303" y="53876"/>
                </a:lnTo>
                <a:lnTo>
                  <a:pt x="688" y="50875"/>
                </a:lnTo>
                <a:lnTo>
                  <a:pt x="1235" y="47914"/>
                </a:lnTo>
                <a:lnTo>
                  <a:pt x="1903" y="44994"/>
                </a:lnTo>
                <a:lnTo>
                  <a:pt x="2693" y="42156"/>
                </a:lnTo>
                <a:lnTo>
                  <a:pt x="3644" y="39357"/>
                </a:lnTo>
                <a:lnTo>
                  <a:pt x="4718" y="36640"/>
                </a:lnTo>
                <a:lnTo>
                  <a:pt x="5912" y="33984"/>
                </a:lnTo>
                <a:lnTo>
                  <a:pt x="7229" y="31388"/>
                </a:lnTo>
                <a:lnTo>
                  <a:pt x="8687" y="28894"/>
                </a:lnTo>
                <a:lnTo>
                  <a:pt x="10246" y="26461"/>
                </a:lnTo>
                <a:lnTo>
                  <a:pt x="11927" y="24109"/>
                </a:lnTo>
                <a:lnTo>
                  <a:pt x="13709" y="21838"/>
                </a:lnTo>
                <a:lnTo>
                  <a:pt x="15592" y="19668"/>
                </a:lnTo>
                <a:lnTo>
                  <a:pt x="17576" y="17580"/>
                </a:lnTo>
                <a:lnTo>
                  <a:pt x="19642" y="15593"/>
                </a:lnTo>
                <a:lnTo>
                  <a:pt x="21829" y="13707"/>
                </a:lnTo>
                <a:lnTo>
                  <a:pt x="24097" y="11922"/>
                </a:lnTo>
                <a:lnTo>
                  <a:pt x="26446" y="10260"/>
                </a:lnTo>
                <a:lnTo>
                  <a:pt x="28876" y="8698"/>
                </a:lnTo>
                <a:lnTo>
                  <a:pt x="31387" y="7259"/>
                </a:lnTo>
                <a:lnTo>
                  <a:pt x="33999" y="5920"/>
                </a:lnTo>
                <a:lnTo>
                  <a:pt x="36652" y="4704"/>
                </a:lnTo>
                <a:lnTo>
                  <a:pt x="39365" y="3629"/>
                </a:lnTo>
                <a:lnTo>
                  <a:pt x="42159" y="2696"/>
                </a:lnTo>
                <a:lnTo>
                  <a:pt x="45015" y="1885"/>
                </a:lnTo>
                <a:lnTo>
                  <a:pt x="47910" y="1216"/>
                </a:lnTo>
                <a:lnTo>
                  <a:pt x="50867" y="689"/>
                </a:lnTo>
                <a:lnTo>
                  <a:pt x="53864" y="304"/>
                </a:lnTo>
                <a:lnTo>
                  <a:pt x="56922" y="60"/>
                </a:lnTo>
                <a:lnTo>
                  <a:pt x="59999" y="0"/>
                </a:lnTo>
                <a:lnTo>
                  <a:pt x="63077" y="60"/>
                </a:lnTo>
                <a:lnTo>
                  <a:pt x="66135" y="304"/>
                </a:lnTo>
                <a:lnTo>
                  <a:pt x="69132" y="689"/>
                </a:lnTo>
                <a:lnTo>
                  <a:pt x="72089" y="1216"/>
                </a:lnTo>
                <a:lnTo>
                  <a:pt x="74984" y="1885"/>
                </a:lnTo>
                <a:lnTo>
                  <a:pt x="77840" y="2696"/>
                </a:lnTo>
                <a:lnTo>
                  <a:pt x="80634" y="3629"/>
                </a:lnTo>
                <a:lnTo>
                  <a:pt x="83347" y="4704"/>
                </a:lnTo>
                <a:lnTo>
                  <a:pt x="86000" y="5920"/>
                </a:lnTo>
                <a:lnTo>
                  <a:pt x="88612" y="7259"/>
                </a:lnTo>
                <a:lnTo>
                  <a:pt x="91123" y="8698"/>
                </a:lnTo>
                <a:lnTo>
                  <a:pt x="93553" y="10260"/>
                </a:lnTo>
                <a:lnTo>
                  <a:pt x="95882" y="11922"/>
                </a:lnTo>
                <a:lnTo>
                  <a:pt x="98170" y="13707"/>
                </a:lnTo>
                <a:lnTo>
                  <a:pt x="100337" y="15593"/>
                </a:lnTo>
                <a:lnTo>
                  <a:pt x="102423" y="17580"/>
                </a:lnTo>
                <a:lnTo>
                  <a:pt x="104407" y="19668"/>
                </a:lnTo>
                <a:lnTo>
                  <a:pt x="106290" y="21838"/>
                </a:lnTo>
                <a:lnTo>
                  <a:pt x="108072" y="24109"/>
                </a:lnTo>
                <a:lnTo>
                  <a:pt x="109753" y="26461"/>
                </a:lnTo>
                <a:lnTo>
                  <a:pt x="111312" y="28894"/>
                </a:lnTo>
                <a:lnTo>
                  <a:pt x="112750" y="31388"/>
                </a:lnTo>
                <a:lnTo>
                  <a:pt x="114087" y="33984"/>
                </a:lnTo>
                <a:lnTo>
                  <a:pt x="115281" y="36640"/>
                </a:lnTo>
                <a:lnTo>
                  <a:pt x="116355" y="39357"/>
                </a:lnTo>
                <a:lnTo>
                  <a:pt x="117286" y="42156"/>
                </a:lnTo>
                <a:lnTo>
                  <a:pt x="118096" y="44994"/>
                </a:lnTo>
                <a:lnTo>
                  <a:pt x="118764" y="47914"/>
                </a:lnTo>
                <a:lnTo>
                  <a:pt x="119311" y="50875"/>
                </a:lnTo>
                <a:lnTo>
                  <a:pt x="119696" y="53876"/>
                </a:lnTo>
                <a:lnTo>
                  <a:pt x="119939" y="56917"/>
                </a:lnTo>
                <a:lnTo>
                  <a:pt x="119999" y="6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9" name="Shape 2295"/>
          <p:cNvSpPr/>
          <p:nvPr/>
        </p:nvSpPr>
        <p:spPr>
          <a:xfrm>
            <a:off x="2002386" y="3962430"/>
            <a:ext cx="442102" cy="1228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082" y="0"/>
                </a:moveTo>
                <a:lnTo>
                  <a:pt x="0" y="114454"/>
                </a:lnTo>
                <a:lnTo>
                  <a:pt x="180" y="114778"/>
                </a:lnTo>
                <a:lnTo>
                  <a:pt x="990" y="115621"/>
                </a:lnTo>
                <a:lnTo>
                  <a:pt x="1800" y="116172"/>
                </a:lnTo>
                <a:lnTo>
                  <a:pt x="2790" y="116756"/>
                </a:lnTo>
                <a:lnTo>
                  <a:pt x="3330" y="117081"/>
                </a:lnTo>
                <a:lnTo>
                  <a:pt x="4051" y="117372"/>
                </a:lnTo>
                <a:lnTo>
                  <a:pt x="4771" y="117697"/>
                </a:lnTo>
                <a:lnTo>
                  <a:pt x="5581" y="117989"/>
                </a:lnTo>
                <a:lnTo>
                  <a:pt x="6481" y="118281"/>
                </a:lnTo>
                <a:lnTo>
                  <a:pt x="7471" y="118572"/>
                </a:lnTo>
                <a:lnTo>
                  <a:pt x="8642" y="118832"/>
                </a:lnTo>
                <a:lnTo>
                  <a:pt x="9902" y="119059"/>
                </a:lnTo>
                <a:lnTo>
                  <a:pt x="11162" y="119286"/>
                </a:lnTo>
                <a:lnTo>
                  <a:pt x="12603" y="119513"/>
                </a:lnTo>
                <a:lnTo>
                  <a:pt x="14133" y="119675"/>
                </a:lnTo>
                <a:lnTo>
                  <a:pt x="15753" y="119805"/>
                </a:lnTo>
                <a:lnTo>
                  <a:pt x="17464" y="119902"/>
                </a:lnTo>
                <a:lnTo>
                  <a:pt x="19354" y="120000"/>
                </a:lnTo>
                <a:lnTo>
                  <a:pt x="21335" y="120000"/>
                </a:lnTo>
                <a:lnTo>
                  <a:pt x="23495" y="120000"/>
                </a:lnTo>
                <a:lnTo>
                  <a:pt x="25746" y="119935"/>
                </a:lnTo>
                <a:lnTo>
                  <a:pt x="28087" y="119805"/>
                </a:lnTo>
                <a:lnTo>
                  <a:pt x="30607" y="119643"/>
                </a:lnTo>
                <a:lnTo>
                  <a:pt x="33308" y="119383"/>
                </a:lnTo>
                <a:lnTo>
                  <a:pt x="120000" y="32335"/>
                </a:lnTo>
                <a:lnTo>
                  <a:pt x="119369" y="32237"/>
                </a:lnTo>
                <a:lnTo>
                  <a:pt x="117569" y="31913"/>
                </a:lnTo>
                <a:lnTo>
                  <a:pt x="114688" y="31329"/>
                </a:lnTo>
                <a:lnTo>
                  <a:pt x="110817" y="30518"/>
                </a:lnTo>
                <a:lnTo>
                  <a:pt x="105956" y="29481"/>
                </a:lnTo>
                <a:lnTo>
                  <a:pt x="100195" y="28183"/>
                </a:lnTo>
                <a:lnTo>
                  <a:pt x="96954" y="27437"/>
                </a:lnTo>
                <a:lnTo>
                  <a:pt x="93623" y="26627"/>
                </a:lnTo>
                <a:lnTo>
                  <a:pt x="90112" y="25751"/>
                </a:lnTo>
                <a:lnTo>
                  <a:pt x="86331" y="24810"/>
                </a:lnTo>
                <a:lnTo>
                  <a:pt x="82460" y="23805"/>
                </a:lnTo>
                <a:lnTo>
                  <a:pt x="78409" y="22735"/>
                </a:lnTo>
                <a:lnTo>
                  <a:pt x="74178" y="21600"/>
                </a:lnTo>
                <a:lnTo>
                  <a:pt x="69857" y="20367"/>
                </a:lnTo>
                <a:lnTo>
                  <a:pt x="65446" y="19070"/>
                </a:lnTo>
                <a:lnTo>
                  <a:pt x="60855" y="17708"/>
                </a:lnTo>
                <a:lnTo>
                  <a:pt x="55993" y="16281"/>
                </a:lnTo>
                <a:lnTo>
                  <a:pt x="51222" y="14789"/>
                </a:lnTo>
                <a:lnTo>
                  <a:pt x="46271" y="13200"/>
                </a:lnTo>
                <a:lnTo>
                  <a:pt x="41320" y="11545"/>
                </a:lnTo>
                <a:lnTo>
                  <a:pt x="36279" y="9827"/>
                </a:lnTo>
                <a:lnTo>
                  <a:pt x="31147" y="8010"/>
                </a:lnTo>
                <a:lnTo>
                  <a:pt x="25926" y="6129"/>
                </a:lnTo>
                <a:lnTo>
                  <a:pt x="20615" y="4151"/>
                </a:lnTo>
                <a:lnTo>
                  <a:pt x="15393" y="2108"/>
                </a:lnTo>
                <a:lnTo>
                  <a:pt x="10082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0" name="Shape 2296"/>
          <p:cNvSpPr/>
          <p:nvPr/>
        </p:nvSpPr>
        <p:spPr>
          <a:xfrm>
            <a:off x="3555717" y="3962430"/>
            <a:ext cx="442102" cy="1228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9917" y="0"/>
                </a:moveTo>
                <a:lnTo>
                  <a:pt x="120000" y="114454"/>
                </a:lnTo>
                <a:lnTo>
                  <a:pt x="119819" y="114778"/>
                </a:lnTo>
                <a:lnTo>
                  <a:pt x="118919" y="115621"/>
                </a:lnTo>
                <a:lnTo>
                  <a:pt x="118199" y="116172"/>
                </a:lnTo>
                <a:lnTo>
                  <a:pt x="117209" y="116756"/>
                </a:lnTo>
                <a:lnTo>
                  <a:pt x="116669" y="117081"/>
                </a:lnTo>
                <a:lnTo>
                  <a:pt x="115948" y="117372"/>
                </a:lnTo>
                <a:lnTo>
                  <a:pt x="115228" y="117697"/>
                </a:lnTo>
                <a:lnTo>
                  <a:pt x="114418" y="117989"/>
                </a:lnTo>
                <a:lnTo>
                  <a:pt x="113518" y="118281"/>
                </a:lnTo>
                <a:lnTo>
                  <a:pt x="112528" y="118572"/>
                </a:lnTo>
                <a:lnTo>
                  <a:pt x="111357" y="118832"/>
                </a:lnTo>
                <a:lnTo>
                  <a:pt x="110097" y="119059"/>
                </a:lnTo>
                <a:lnTo>
                  <a:pt x="108837" y="119286"/>
                </a:lnTo>
                <a:lnTo>
                  <a:pt x="107396" y="119513"/>
                </a:lnTo>
                <a:lnTo>
                  <a:pt x="105866" y="119675"/>
                </a:lnTo>
                <a:lnTo>
                  <a:pt x="104246" y="119805"/>
                </a:lnTo>
                <a:lnTo>
                  <a:pt x="102535" y="119902"/>
                </a:lnTo>
                <a:lnTo>
                  <a:pt x="100645" y="120000"/>
                </a:lnTo>
                <a:lnTo>
                  <a:pt x="98664" y="120000"/>
                </a:lnTo>
                <a:lnTo>
                  <a:pt x="96504" y="120000"/>
                </a:lnTo>
                <a:lnTo>
                  <a:pt x="94253" y="119935"/>
                </a:lnTo>
                <a:lnTo>
                  <a:pt x="91912" y="119805"/>
                </a:lnTo>
                <a:lnTo>
                  <a:pt x="89392" y="119643"/>
                </a:lnTo>
                <a:lnTo>
                  <a:pt x="86691" y="119383"/>
                </a:lnTo>
                <a:lnTo>
                  <a:pt x="0" y="32335"/>
                </a:lnTo>
                <a:lnTo>
                  <a:pt x="630" y="32237"/>
                </a:lnTo>
                <a:lnTo>
                  <a:pt x="2430" y="31913"/>
                </a:lnTo>
                <a:lnTo>
                  <a:pt x="5311" y="31329"/>
                </a:lnTo>
                <a:lnTo>
                  <a:pt x="9182" y="30518"/>
                </a:lnTo>
                <a:lnTo>
                  <a:pt x="14043" y="29481"/>
                </a:lnTo>
                <a:lnTo>
                  <a:pt x="19804" y="28183"/>
                </a:lnTo>
                <a:lnTo>
                  <a:pt x="23045" y="27437"/>
                </a:lnTo>
                <a:lnTo>
                  <a:pt x="26376" y="26627"/>
                </a:lnTo>
                <a:lnTo>
                  <a:pt x="29887" y="25751"/>
                </a:lnTo>
                <a:lnTo>
                  <a:pt x="33668" y="24810"/>
                </a:lnTo>
                <a:lnTo>
                  <a:pt x="37539" y="23805"/>
                </a:lnTo>
                <a:lnTo>
                  <a:pt x="41590" y="22735"/>
                </a:lnTo>
                <a:lnTo>
                  <a:pt x="45821" y="21600"/>
                </a:lnTo>
                <a:lnTo>
                  <a:pt x="50142" y="20367"/>
                </a:lnTo>
                <a:lnTo>
                  <a:pt x="54553" y="19070"/>
                </a:lnTo>
                <a:lnTo>
                  <a:pt x="59144" y="17708"/>
                </a:lnTo>
                <a:lnTo>
                  <a:pt x="64006" y="16281"/>
                </a:lnTo>
                <a:lnTo>
                  <a:pt x="68777" y="14789"/>
                </a:lnTo>
                <a:lnTo>
                  <a:pt x="73728" y="13200"/>
                </a:lnTo>
                <a:lnTo>
                  <a:pt x="78679" y="11545"/>
                </a:lnTo>
                <a:lnTo>
                  <a:pt x="83720" y="9827"/>
                </a:lnTo>
                <a:lnTo>
                  <a:pt x="88852" y="8010"/>
                </a:lnTo>
                <a:lnTo>
                  <a:pt x="94073" y="6129"/>
                </a:lnTo>
                <a:lnTo>
                  <a:pt x="99384" y="4151"/>
                </a:lnTo>
                <a:lnTo>
                  <a:pt x="104606" y="2108"/>
                </a:lnTo>
                <a:lnTo>
                  <a:pt x="109917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1" name="Shape 2297"/>
          <p:cNvSpPr/>
          <p:nvPr/>
        </p:nvSpPr>
        <p:spPr>
          <a:xfrm>
            <a:off x="2619735" y="2820334"/>
            <a:ext cx="760733" cy="759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60026"/>
                </a:moveTo>
                <a:lnTo>
                  <a:pt x="119895" y="63119"/>
                </a:lnTo>
                <a:lnTo>
                  <a:pt x="119685" y="66159"/>
                </a:lnTo>
                <a:lnTo>
                  <a:pt x="119267" y="69148"/>
                </a:lnTo>
                <a:lnTo>
                  <a:pt x="118743" y="72136"/>
                </a:lnTo>
                <a:lnTo>
                  <a:pt x="118115" y="75019"/>
                </a:lnTo>
                <a:lnTo>
                  <a:pt x="117277" y="77850"/>
                </a:lnTo>
                <a:lnTo>
                  <a:pt x="116335" y="80629"/>
                </a:lnTo>
                <a:lnTo>
                  <a:pt x="115287" y="83355"/>
                </a:lnTo>
                <a:lnTo>
                  <a:pt x="114083" y="86028"/>
                </a:lnTo>
                <a:lnTo>
                  <a:pt x="112774" y="88597"/>
                </a:lnTo>
                <a:lnTo>
                  <a:pt x="111308" y="91114"/>
                </a:lnTo>
                <a:lnTo>
                  <a:pt x="109738" y="93577"/>
                </a:lnTo>
                <a:lnTo>
                  <a:pt x="108062" y="95884"/>
                </a:lnTo>
                <a:lnTo>
                  <a:pt x="106282" y="98191"/>
                </a:lnTo>
                <a:lnTo>
                  <a:pt x="104397" y="100340"/>
                </a:lnTo>
                <a:lnTo>
                  <a:pt x="102460" y="102437"/>
                </a:lnTo>
                <a:lnTo>
                  <a:pt x="100314" y="104429"/>
                </a:lnTo>
                <a:lnTo>
                  <a:pt x="98115" y="106317"/>
                </a:lnTo>
                <a:lnTo>
                  <a:pt x="95863" y="108099"/>
                </a:lnTo>
                <a:lnTo>
                  <a:pt x="93507" y="109724"/>
                </a:lnTo>
                <a:lnTo>
                  <a:pt x="91099" y="111297"/>
                </a:lnTo>
                <a:lnTo>
                  <a:pt x="88586" y="112765"/>
                </a:lnTo>
                <a:lnTo>
                  <a:pt x="86020" y="114076"/>
                </a:lnTo>
                <a:lnTo>
                  <a:pt x="83350" y="115281"/>
                </a:lnTo>
                <a:lnTo>
                  <a:pt x="80628" y="116330"/>
                </a:lnTo>
                <a:lnTo>
                  <a:pt x="77853" y="117273"/>
                </a:lnTo>
                <a:lnTo>
                  <a:pt x="75026" y="118112"/>
                </a:lnTo>
                <a:lnTo>
                  <a:pt x="72041" y="118794"/>
                </a:lnTo>
                <a:lnTo>
                  <a:pt x="69109" y="119318"/>
                </a:lnTo>
                <a:lnTo>
                  <a:pt x="66125" y="119685"/>
                </a:lnTo>
                <a:lnTo>
                  <a:pt x="63089" y="119895"/>
                </a:lnTo>
                <a:lnTo>
                  <a:pt x="60000" y="120000"/>
                </a:lnTo>
                <a:lnTo>
                  <a:pt x="56910" y="119895"/>
                </a:lnTo>
                <a:lnTo>
                  <a:pt x="53874" y="119685"/>
                </a:lnTo>
                <a:lnTo>
                  <a:pt x="50890" y="119318"/>
                </a:lnTo>
                <a:lnTo>
                  <a:pt x="47905" y="118794"/>
                </a:lnTo>
                <a:lnTo>
                  <a:pt x="44973" y="118112"/>
                </a:lnTo>
                <a:lnTo>
                  <a:pt x="42146" y="117273"/>
                </a:lnTo>
                <a:lnTo>
                  <a:pt x="39371" y="116330"/>
                </a:lnTo>
                <a:lnTo>
                  <a:pt x="36649" y="115281"/>
                </a:lnTo>
                <a:lnTo>
                  <a:pt x="33979" y="114076"/>
                </a:lnTo>
                <a:lnTo>
                  <a:pt x="31413" y="112765"/>
                </a:lnTo>
                <a:lnTo>
                  <a:pt x="28900" y="111297"/>
                </a:lnTo>
                <a:lnTo>
                  <a:pt x="26492" y="109724"/>
                </a:lnTo>
                <a:lnTo>
                  <a:pt x="24136" y="108099"/>
                </a:lnTo>
                <a:lnTo>
                  <a:pt x="21884" y="106317"/>
                </a:lnTo>
                <a:lnTo>
                  <a:pt x="19685" y="104429"/>
                </a:lnTo>
                <a:lnTo>
                  <a:pt x="17539" y="102437"/>
                </a:lnTo>
                <a:lnTo>
                  <a:pt x="15549" y="100340"/>
                </a:lnTo>
                <a:lnTo>
                  <a:pt x="13664" y="98191"/>
                </a:lnTo>
                <a:lnTo>
                  <a:pt x="11937" y="95884"/>
                </a:lnTo>
                <a:lnTo>
                  <a:pt x="10261" y="93577"/>
                </a:lnTo>
                <a:lnTo>
                  <a:pt x="8691" y="91114"/>
                </a:lnTo>
                <a:lnTo>
                  <a:pt x="7225" y="88597"/>
                </a:lnTo>
                <a:lnTo>
                  <a:pt x="5916" y="86028"/>
                </a:lnTo>
                <a:lnTo>
                  <a:pt x="4712" y="83355"/>
                </a:lnTo>
                <a:lnTo>
                  <a:pt x="3664" y="80629"/>
                </a:lnTo>
                <a:lnTo>
                  <a:pt x="2722" y="77850"/>
                </a:lnTo>
                <a:lnTo>
                  <a:pt x="1884" y="75019"/>
                </a:lnTo>
                <a:lnTo>
                  <a:pt x="1256" y="72136"/>
                </a:lnTo>
                <a:lnTo>
                  <a:pt x="732" y="69148"/>
                </a:lnTo>
                <a:lnTo>
                  <a:pt x="314" y="66159"/>
                </a:lnTo>
                <a:lnTo>
                  <a:pt x="104" y="63119"/>
                </a:lnTo>
                <a:lnTo>
                  <a:pt x="0" y="60026"/>
                </a:lnTo>
                <a:lnTo>
                  <a:pt x="104" y="56933"/>
                </a:lnTo>
                <a:lnTo>
                  <a:pt x="314" y="53892"/>
                </a:lnTo>
                <a:lnTo>
                  <a:pt x="732" y="50904"/>
                </a:lnTo>
                <a:lnTo>
                  <a:pt x="1256" y="47968"/>
                </a:lnTo>
                <a:lnTo>
                  <a:pt x="1884" y="45032"/>
                </a:lnTo>
                <a:lnTo>
                  <a:pt x="2722" y="42201"/>
                </a:lnTo>
                <a:lnTo>
                  <a:pt x="3664" y="39423"/>
                </a:lnTo>
                <a:lnTo>
                  <a:pt x="4712" y="36697"/>
                </a:lnTo>
                <a:lnTo>
                  <a:pt x="5916" y="34023"/>
                </a:lnTo>
                <a:lnTo>
                  <a:pt x="7225" y="31454"/>
                </a:lnTo>
                <a:lnTo>
                  <a:pt x="8691" y="28938"/>
                </a:lnTo>
                <a:lnTo>
                  <a:pt x="10261" y="26526"/>
                </a:lnTo>
                <a:lnTo>
                  <a:pt x="11937" y="24167"/>
                </a:lnTo>
                <a:lnTo>
                  <a:pt x="13664" y="21861"/>
                </a:lnTo>
                <a:lnTo>
                  <a:pt x="15549" y="19659"/>
                </a:lnTo>
                <a:lnTo>
                  <a:pt x="17539" y="17562"/>
                </a:lnTo>
                <a:lnTo>
                  <a:pt x="19685" y="15622"/>
                </a:lnTo>
                <a:lnTo>
                  <a:pt x="21884" y="13735"/>
                </a:lnTo>
                <a:lnTo>
                  <a:pt x="24136" y="11952"/>
                </a:lnTo>
                <a:lnTo>
                  <a:pt x="26492" y="10275"/>
                </a:lnTo>
                <a:lnTo>
                  <a:pt x="28900" y="8702"/>
                </a:lnTo>
                <a:lnTo>
                  <a:pt x="31413" y="7287"/>
                </a:lnTo>
                <a:lnTo>
                  <a:pt x="33979" y="5923"/>
                </a:lnTo>
                <a:lnTo>
                  <a:pt x="36649" y="4718"/>
                </a:lnTo>
                <a:lnTo>
                  <a:pt x="39371" y="3669"/>
                </a:lnTo>
                <a:lnTo>
                  <a:pt x="42146" y="2726"/>
                </a:lnTo>
                <a:lnTo>
                  <a:pt x="44973" y="1887"/>
                </a:lnTo>
                <a:lnTo>
                  <a:pt x="47905" y="1258"/>
                </a:lnTo>
                <a:lnTo>
                  <a:pt x="50890" y="733"/>
                </a:lnTo>
                <a:lnTo>
                  <a:pt x="53874" y="314"/>
                </a:lnTo>
                <a:lnTo>
                  <a:pt x="56910" y="104"/>
                </a:lnTo>
                <a:lnTo>
                  <a:pt x="60000" y="0"/>
                </a:lnTo>
                <a:lnTo>
                  <a:pt x="63089" y="104"/>
                </a:lnTo>
                <a:lnTo>
                  <a:pt x="66125" y="314"/>
                </a:lnTo>
                <a:lnTo>
                  <a:pt x="69109" y="733"/>
                </a:lnTo>
                <a:lnTo>
                  <a:pt x="72041" y="1258"/>
                </a:lnTo>
                <a:lnTo>
                  <a:pt x="75026" y="1887"/>
                </a:lnTo>
                <a:lnTo>
                  <a:pt x="77853" y="2726"/>
                </a:lnTo>
                <a:lnTo>
                  <a:pt x="80628" y="3669"/>
                </a:lnTo>
                <a:lnTo>
                  <a:pt x="83350" y="4718"/>
                </a:lnTo>
                <a:lnTo>
                  <a:pt x="86020" y="5923"/>
                </a:lnTo>
                <a:lnTo>
                  <a:pt x="88586" y="7287"/>
                </a:lnTo>
                <a:lnTo>
                  <a:pt x="91099" y="8702"/>
                </a:lnTo>
                <a:lnTo>
                  <a:pt x="93507" y="10275"/>
                </a:lnTo>
                <a:lnTo>
                  <a:pt x="95863" y="11952"/>
                </a:lnTo>
                <a:lnTo>
                  <a:pt x="98115" y="13735"/>
                </a:lnTo>
                <a:lnTo>
                  <a:pt x="100314" y="15622"/>
                </a:lnTo>
                <a:lnTo>
                  <a:pt x="102460" y="17562"/>
                </a:lnTo>
                <a:lnTo>
                  <a:pt x="104397" y="19659"/>
                </a:lnTo>
                <a:lnTo>
                  <a:pt x="106282" y="21861"/>
                </a:lnTo>
                <a:lnTo>
                  <a:pt x="108062" y="24167"/>
                </a:lnTo>
                <a:lnTo>
                  <a:pt x="109738" y="26526"/>
                </a:lnTo>
                <a:lnTo>
                  <a:pt x="111308" y="28938"/>
                </a:lnTo>
                <a:lnTo>
                  <a:pt x="112774" y="31454"/>
                </a:lnTo>
                <a:lnTo>
                  <a:pt x="114083" y="34023"/>
                </a:lnTo>
                <a:lnTo>
                  <a:pt x="115287" y="36697"/>
                </a:lnTo>
                <a:lnTo>
                  <a:pt x="116335" y="39423"/>
                </a:lnTo>
                <a:lnTo>
                  <a:pt x="117277" y="42201"/>
                </a:lnTo>
                <a:lnTo>
                  <a:pt x="118115" y="45032"/>
                </a:lnTo>
                <a:lnTo>
                  <a:pt x="118743" y="47968"/>
                </a:lnTo>
                <a:lnTo>
                  <a:pt x="119267" y="50904"/>
                </a:lnTo>
                <a:lnTo>
                  <a:pt x="119685" y="53892"/>
                </a:lnTo>
                <a:lnTo>
                  <a:pt x="119895" y="56933"/>
                </a:lnTo>
                <a:lnTo>
                  <a:pt x="120000" y="600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19221" y="2231314"/>
            <a:ext cx="443665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商业机密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客户、成本、投标要点</a:t>
            </a:r>
            <a:endParaRPr lang="en-GB" altLang="zh-CN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19222" y="1877790"/>
            <a:ext cx="148790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商业机密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</a:t>
            </a:r>
            <a:endParaRPr lang="en-GB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ounded Rectangle 14"/>
          <p:cNvSpPr>
            <a:spLocks noChangeAspect="1"/>
          </p:cNvSpPr>
          <p:nvPr/>
        </p:nvSpPr>
        <p:spPr>
          <a:xfrm>
            <a:off x="6308344" y="1890446"/>
            <a:ext cx="760664" cy="760664"/>
          </a:xfrm>
          <a:prstGeom prst="roundRect">
            <a:avLst/>
          </a:prstGeom>
          <a:solidFill>
            <a:srgbClr val="2E789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Agency FB" panose="020B0503020202020204" pitchFamily="34" charset="0"/>
                <a:sym typeface="Arial" panose="020B0604020202020204" pitchFamily="34" charset="0"/>
              </a:rPr>
              <a:t>01</a:t>
            </a:r>
            <a:endParaRPr lang="zh-CN" altLang="zh-CN" sz="3200" dirty="0">
              <a:solidFill>
                <a:schemeClr val="bg1"/>
              </a:solidFill>
              <a:latin typeface="Agency FB" panose="020B0503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19221" y="3467852"/>
            <a:ext cx="3911624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核心技术、核心工艺、技术诀窍</a:t>
            </a:r>
          </a:p>
        </p:txBody>
      </p:sp>
      <p:sp>
        <p:nvSpPr>
          <p:cNvPr id="16" name="矩形 15"/>
          <p:cNvSpPr/>
          <p:nvPr/>
        </p:nvSpPr>
        <p:spPr>
          <a:xfrm>
            <a:off x="7219222" y="3114328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产品机密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ounded Rectangle 14"/>
          <p:cNvSpPr>
            <a:spLocks noChangeAspect="1"/>
          </p:cNvSpPr>
          <p:nvPr/>
        </p:nvSpPr>
        <p:spPr>
          <a:xfrm>
            <a:off x="6308344" y="3190926"/>
            <a:ext cx="760664" cy="760664"/>
          </a:xfrm>
          <a:prstGeom prst="roundRect">
            <a:avLst/>
          </a:prstGeom>
          <a:solidFill>
            <a:srgbClr val="2E789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Agency FB" panose="020B0503020202020204" pitchFamily="34" charset="0"/>
                <a:sym typeface="Arial" panose="020B0604020202020204" pitchFamily="34" charset="0"/>
              </a:rPr>
              <a:t>02</a:t>
            </a:r>
            <a:endParaRPr lang="zh-CN" altLang="zh-CN" sz="3200" dirty="0">
              <a:solidFill>
                <a:schemeClr val="bg1"/>
              </a:solidFill>
              <a:latin typeface="Agency FB" panose="020B0503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219221" y="4756902"/>
            <a:ext cx="3911624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技术情报、竟业动向、采购信息 </a:t>
            </a:r>
            <a:endParaRPr lang="en-GB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219222" y="4403378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信息机密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ounded Rectangle 14"/>
          <p:cNvSpPr>
            <a:spLocks noChangeAspect="1"/>
          </p:cNvSpPr>
          <p:nvPr/>
        </p:nvSpPr>
        <p:spPr>
          <a:xfrm>
            <a:off x="6308344" y="4479976"/>
            <a:ext cx="760664" cy="760664"/>
          </a:xfrm>
          <a:prstGeom prst="roundRect">
            <a:avLst/>
          </a:prstGeom>
          <a:solidFill>
            <a:srgbClr val="2E789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Agency FB" panose="020B0503020202020204" pitchFamily="34" charset="0"/>
                <a:sym typeface="Arial" panose="020B0604020202020204" pitchFamily="34" charset="0"/>
              </a:rPr>
              <a:t>03</a:t>
            </a:r>
            <a:endParaRPr lang="zh-CN" altLang="zh-CN" sz="3200" dirty="0">
              <a:solidFill>
                <a:schemeClr val="bg1"/>
              </a:solidFill>
              <a:latin typeface="Agency FB" panose="020B0503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50"/>
                            </p:stCondLst>
                            <p:childTnLst>
                              <p:par>
                                <p:cTn id="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3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3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8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4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610"/>
          <p:cNvSpPr/>
          <p:nvPr/>
        </p:nvSpPr>
        <p:spPr>
          <a:xfrm>
            <a:off x="4438270" y="2364349"/>
            <a:ext cx="3009420" cy="26457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7640" y="57619"/>
                </a:moveTo>
                <a:lnTo>
                  <a:pt x="105609" y="57619"/>
                </a:lnTo>
                <a:lnTo>
                  <a:pt x="105449" y="55320"/>
                </a:lnTo>
                <a:lnTo>
                  <a:pt x="105340" y="53917"/>
                </a:lnTo>
                <a:lnTo>
                  <a:pt x="105206" y="52524"/>
                </a:lnTo>
                <a:lnTo>
                  <a:pt x="105030" y="51131"/>
                </a:lnTo>
                <a:lnTo>
                  <a:pt x="104837" y="49757"/>
                </a:lnTo>
                <a:lnTo>
                  <a:pt x="104610" y="48374"/>
                </a:lnTo>
                <a:lnTo>
                  <a:pt x="104367" y="47019"/>
                </a:lnTo>
                <a:lnTo>
                  <a:pt x="104082" y="45664"/>
                </a:lnTo>
                <a:lnTo>
                  <a:pt x="103771" y="44318"/>
                </a:lnTo>
                <a:lnTo>
                  <a:pt x="103444" y="42973"/>
                </a:lnTo>
                <a:lnTo>
                  <a:pt x="103083" y="41647"/>
                </a:lnTo>
                <a:lnTo>
                  <a:pt x="102697" y="40330"/>
                </a:lnTo>
                <a:lnTo>
                  <a:pt x="102278" y="39033"/>
                </a:lnTo>
                <a:lnTo>
                  <a:pt x="101841" y="37745"/>
                </a:lnTo>
                <a:lnTo>
                  <a:pt x="101380" y="36457"/>
                </a:lnTo>
                <a:lnTo>
                  <a:pt x="100885" y="35197"/>
                </a:lnTo>
                <a:lnTo>
                  <a:pt x="100365" y="33938"/>
                </a:lnTo>
                <a:lnTo>
                  <a:pt x="99819" y="32697"/>
                </a:lnTo>
                <a:lnTo>
                  <a:pt x="99257" y="31476"/>
                </a:lnTo>
                <a:lnTo>
                  <a:pt x="98661" y="30264"/>
                </a:lnTo>
                <a:lnTo>
                  <a:pt x="98040" y="29072"/>
                </a:lnTo>
                <a:lnTo>
                  <a:pt x="97394" y="27889"/>
                </a:lnTo>
                <a:lnTo>
                  <a:pt x="96731" y="26724"/>
                </a:lnTo>
                <a:lnTo>
                  <a:pt x="96026" y="25580"/>
                </a:lnTo>
                <a:lnTo>
                  <a:pt x="95313" y="24444"/>
                </a:lnTo>
                <a:lnTo>
                  <a:pt x="94566" y="23328"/>
                </a:lnTo>
                <a:lnTo>
                  <a:pt x="93803" y="22240"/>
                </a:lnTo>
                <a:lnTo>
                  <a:pt x="93022" y="21162"/>
                </a:lnTo>
                <a:lnTo>
                  <a:pt x="92208" y="20103"/>
                </a:lnTo>
                <a:lnTo>
                  <a:pt x="91369" y="19072"/>
                </a:lnTo>
                <a:lnTo>
                  <a:pt x="90513" y="18042"/>
                </a:lnTo>
                <a:lnTo>
                  <a:pt x="89632" y="17050"/>
                </a:lnTo>
                <a:lnTo>
                  <a:pt x="88726" y="16076"/>
                </a:lnTo>
                <a:lnTo>
                  <a:pt x="87795" y="15113"/>
                </a:lnTo>
                <a:lnTo>
                  <a:pt x="86855" y="14187"/>
                </a:lnTo>
                <a:lnTo>
                  <a:pt x="85890" y="13281"/>
                </a:lnTo>
                <a:lnTo>
                  <a:pt x="84917" y="12403"/>
                </a:lnTo>
                <a:lnTo>
                  <a:pt x="83926" y="11554"/>
                </a:lnTo>
                <a:lnTo>
                  <a:pt x="82911" y="10733"/>
                </a:lnTo>
                <a:lnTo>
                  <a:pt x="81887" y="9951"/>
                </a:lnTo>
                <a:lnTo>
                  <a:pt x="80855" y="9188"/>
                </a:lnTo>
                <a:lnTo>
                  <a:pt x="79807" y="8453"/>
                </a:lnTo>
                <a:lnTo>
                  <a:pt x="78741" y="7747"/>
                </a:lnTo>
                <a:lnTo>
                  <a:pt x="77658" y="7079"/>
                </a:lnTo>
                <a:lnTo>
                  <a:pt x="76568" y="6440"/>
                </a:lnTo>
                <a:lnTo>
                  <a:pt x="75468" y="5810"/>
                </a:lnTo>
                <a:lnTo>
                  <a:pt x="74352" y="5238"/>
                </a:lnTo>
                <a:lnTo>
                  <a:pt x="73220" y="4675"/>
                </a:lnTo>
                <a:lnTo>
                  <a:pt x="72095" y="4140"/>
                </a:lnTo>
                <a:lnTo>
                  <a:pt x="70946" y="3654"/>
                </a:lnTo>
                <a:lnTo>
                  <a:pt x="69788" y="3196"/>
                </a:lnTo>
                <a:lnTo>
                  <a:pt x="68621" y="2757"/>
                </a:lnTo>
                <a:lnTo>
                  <a:pt x="67447" y="2356"/>
                </a:lnTo>
                <a:lnTo>
                  <a:pt x="66263" y="1975"/>
                </a:lnTo>
                <a:lnTo>
                  <a:pt x="65063" y="1641"/>
                </a:lnTo>
                <a:lnTo>
                  <a:pt x="63872" y="1326"/>
                </a:lnTo>
                <a:lnTo>
                  <a:pt x="62664" y="1059"/>
                </a:lnTo>
                <a:lnTo>
                  <a:pt x="61447" y="811"/>
                </a:lnTo>
                <a:lnTo>
                  <a:pt x="60230" y="591"/>
                </a:lnTo>
                <a:lnTo>
                  <a:pt x="58997" y="410"/>
                </a:lnTo>
                <a:lnTo>
                  <a:pt x="57763" y="267"/>
                </a:lnTo>
                <a:lnTo>
                  <a:pt x="56530" y="143"/>
                </a:lnTo>
                <a:lnTo>
                  <a:pt x="55288" y="66"/>
                </a:lnTo>
                <a:lnTo>
                  <a:pt x="54038" y="19"/>
                </a:lnTo>
                <a:lnTo>
                  <a:pt x="52779" y="0"/>
                </a:lnTo>
                <a:lnTo>
                  <a:pt x="50077" y="85"/>
                </a:lnTo>
                <a:lnTo>
                  <a:pt x="47392" y="314"/>
                </a:lnTo>
                <a:lnTo>
                  <a:pt x="44757" y="696"/>
                </a:lnTo>
                <a:lnTo>
                  <a:pt x="42164" y="1221"/>
                </a:lnTo>
                <a:lnTo>
                  <a:pt x="39614" y="1898"/>
                </a:lnTo>
                <a:lnTo>
                  <a:pt x="37105" y="2700"/>
                </a:lnTo>
                <a:lnTo>
                  <a:pt x="34654" y="3644"/>
                </a:lnTo>
                <a:lnTo>
                  <a:pt x="32255" y="4722"/>
                </a:lnTo>
                <a:lnTo>
                  <a:pt x="29922" y="5925"/>
                </a:lnTo>
                <a:lnTo>
                  <a:pt x="27640" y="7251"/>
                </a:lnTo>
                <a:lnTo>
                  <a:pt x="25441" y="8701"/>
                </a:lnTo>
                <a:lnTo>
                  <a:pt x="23293" y="10266"/>
                </a:lnTo>
                <a:lnTo>
                  <a:pt x="21220" y="11936"/>
                </a:lnTo>
                <a:lnTo>
                  <a:pt x="19232" y="13720"/>
                </a:lnTo>
                <a:lnTo>
                  <a:pt x="17310" y="15618"/>
                </a:lnTo>
                <a:lnTo>
                  <a:pt x="15473" y="17594"/>
                </a:lnTo>
                <a:lnTo>
                  <a:pt x="13727" y="19693"/>
                </a:lnTo>
                <a:lnTo>
                  <a:pt x="12066" y="21868"/>
                </a:lnTo>
                <a:lnTo>
                  <a:pt x="10497" y="24139"/>
                </a:lnTo>
                <a:lnTo>
                  <a:pt x="9020" y="26486"/>
                </a:lnTo>
                <a:lnTo>
                  <a:pt x="7652" y="28928"/>
                </a:lnTo>
                <a:lnTo>
                  <a:pt x="6377" y="31428"/>
                </a:lnTo>
                <a:lnTo>
                  <a:pt x="5210" y="34024"/>
                </a:lnTo>
                <a:lnTo>
                  <a:pt x="4153" y="36686"/>
                </a:lnTo>
                <a:lnTo>
                  <a:pt x="3205" y="39414"/>
                </a:lnTo>
                <a:lnTo>
                  <a:pt x="2374" y="42200"/>
                </a:lnTo>
                <a:lnTo>
                  <a:pt x="1669" y="45044"/>
                </a:lnTo>
                <a:lnTo>
                  <a:pt x="1074" y="47944"/>
                </a:lnTo>
                <a:lnTo>
                  <a:pt x="612" y="50892"/>
                </a:lnTo>
                <a:lnTo>
                  <a:pt x="276" y="53898"/>
                </a:lnTo>
                <a:lnTo>
                  <a:pt x="75" y="56932"/>
                </a:lnTo>
                <a:lnTo>
                  <a:pt x="0" y="60023"/>
                </a:lnTo>
                <a:lnTo>
                  <a:pt x="67" y="63029"/>
                </a:lnTo>
                <a:lnTo>
                  <a:pt x="251" y="66006"/>
                </a:lnTo>
                <a:lnTo>
                  <a:pt x="587" y="68925"/>
                </a:lnTo>
                <a:lnTo>
                  <a:pt x="1023" y="71807"/>
                </a:lnTo>
                <a:lnTo>
                  <a:pt x="1585" y="74650"/>
                </a:lnTo>
                <a:lnTo>
                  <a:pt x="2257" y="77427"/>
                </a:lnTo>
                <a:lnTo>
                  <a:pt x="3054" y="80155"/>
                </a:lnTo>
                <a:lnTo>
                  <a:pt x="3952" y="82827"/>
                </a:lnTo>
                <a:lnTo>
                  <a:pt x="4967" y="85422"/>
                </a:lnTo>
                <a:lnTo>
                  <a:pt x="6075" y="87970"/>
                </a:lnTo>
                <a:lnTo>
                  <a:pt x="7291" y="90431"/>
                </a:lnTo>
                <a:lnTo>
                  <a:pt x="8600" y="92836"/>
                </a:lnTo>
                <a:lnTo>
                  <a:pt x="10010" y="95154"/>
                </a:lnTo>
                <a:lnTo>
                  <a:pt x="11504" y="97396"/>
                </a:lnTo>
                <a:lnTo>
                  <a:pt x="13089" y="99553"/>
                </a:lnTo>
                <a:lnTo>
                  <a:pt x="14768" y="101614"/>
                </a:lnTo>
                <a:lnTo>
                  <a:pt x="16513" y="103589"/>
                </a:lnTo>
                <a:lnTo>
                  <a:pt x="18342" y="105478"/>
                </a:lnTo>
                <a:lnTo>
                  <a:pt x="20264" y="107262"/>
                </a:lnTo>
                <a:lnTo>
                  <a:pt x="22236" y="108951"/>
                </a:lnTo>
                <a:lnTo>
                  <a:pt x="24292" y="110535"/>
                </a:lnTo>
                <a:lnTo>
                  <a:pt x="26414" y="112004"/>
                </a:lnTo>
                <a:lnTo>
                  <a:pt x="28588" y="113368"/>
                </a:lnTo>
                <a:lnTo>
                  <a:pt x="30837" y="114609"/>
                </a:lnTo>
                <a:lnTo>
                  <a:pt x="33136" y="115735"/>
                </a:lnTo>
                <a:lnTo>
                  <a:pt x="35494" y="116746"/>
                </a:lnTo>
                <a:lnTo>
                  <a:pt x="37893" y="117614"/>
                </a:lnTo>
                <a:lnTo>
                  <a:pt x="40360" y="118358"/>
                </a:lnTo>
                <a:lnTo>
                  <a:pt x="42852" y="118979"/>
                </a:lnTo>
                <a:lnTo>
                  <a:pt x="45395" y="119456"/>
                </a:lnTo>
                <a:lnTo>
                  <a:pt x="47979" y="119799"/>
                </a:lnTo>
                <a:lnTo>
                  <a:pt x="50589" y="120000"/>
                </a:lnTo>
                <a:lnTo>
                  <a:pt x="50589" y="103617"/>
                </a:lnTo>
                <a:lnTo>
                  <a:pt x="48718" y="103436"/>
                </a:lnTo>
                <a:lnTo>
                  <a:pt x="46863" y="103169"/>
                </a:lnTo>
                <a:lnTo>
                  <a:pt x="45043" y="102797"/>
                </a:lnTo>
                <a:lnTo>
                  <a:pt x="43255" y="102320"/>
                </a:lnTo>
                <a:lnTo>
                  <a:pt x="41493" y="101757"/>
                </a:lnTo>
                <a:lnTo>
                  <a:pt x="39765" y="101108"/>
                </a:lnTo>
                <a:lnTo>
                  <a:pt x="38078" y="100364"/>
                </a:lnTo>
                <a:lnTo>
                  <a:pt x="36442" y="99524"/>
                </a:lnTo>
                <a:lnTo>
                  <a:pt x="34822" y="98608"/>
                </a:lnTo>
                <a:lnTo>
                  <a:pt x="33270" y="97616"/>
                </a:lnTo>
                <a:lnTo>
                  <a:pt x="31751" y="96538"/>
                </a:lnTo>
                <a:lnTo>
                  <a:pt x="30283" y="95383"/>
                </a:lnTo>
                <a:lnTo>
                  <a:pt x="28865" y="94152"/>
                </a:lnTo>
                <a:lnTo>
                  <a:pt x="27497" y="92855"/>
                </a:lnTo>
                <a:lnTo>
                  <a:pt x="26188" y="91490"/>
                </a:lnTo>
                <a:lnTo>
                  <a:pt x="24938" y="90050"/>
                </a:lnTo>
                <a:lnTo>
                  <a:pt x="23746" y="88542"/>
                </a:lnTo>
                <a:lnTo>
                  <a:pt x="22605" y="86987"/>
                </a:lnTo>
                <a:lnTo>
                  <a:pt x="21539" y="85365"/>
                </a:lnTo>
                <a:lnTo>
                  <a:pt x="20532" y="83686"/>
                </a:lnTo>
                <a:lnTo>
                  <a:pt x="19593" y="81959"/>
                </a:lnTo>
                <a:lnTo>
                  <a:pt x="18728" y="80174"/>
                </a:lnTo>
                <a:lnTo>
                  <a:pt x="17940" y="78333"/>
                </a:lnTo>
                <a:lnTo>
                  <a:pt x="17218" y="76463"/>
                </a:lnTo>
                <a:lnTo>
                  <a:pt x="16572" y="74536"/>
                </a:lnTo>
                <a:lnTo>
                  <a:pt x="16001" y="72561"/>
                </a:lnTo>
                <a:lnTo>
                  <a:pt x="15523" y="70566"/>
                </a:lnTo>
                <a:lnTo>
                  <a:pt x="15120" y="68515"/>
                </a:lnTo>
                <a:lnTo>
                  <a:pt x="14801" y="66445"/>
                </a:lnTo>
                <a:lnTo>
                  <a:pt x="14575" y="64326"/>
                </a:lnTo>
                <a:lnTo>
                  <a:pt x="14440" y="62189"/>
                </a:lnTo>
                <a:lnTo>
                  <a:pt x="14390" y="60023"/>
                </a:lnTo>
                <a:lnTo>
                  <a:pt x="14449" y="57791"/>
                </a:lnTo>
                <a:lnTo>
                  <a:pt x="14591" y="55568"/>
                </a:lnTo>
                <a:lnTo>
                  <a:pt x="14835" y="53383"/>
                </a:lnTo>
                <a:lnTo>
                  <a:pt x="15179" y="51236"/>
                </a:lnTo>
                <a:lnTo>
                  <a:pt x="15607" y="49118"/>
                </a:lnTo>
                <a:lnTo>
                  <a:pt x="16119" y="47057"/>
                </a:lnTo>
                <a:lnTo>
                  <a:pt x="16723" y="45025"/>
                </a:lnTo>
                <a:lnTo>
                  <a:pt x="17419" y="43050"/>
                </a:lnTo>
                <a:lnTo>
                  <a:pt x="18183" y="41113"/>
                </a:lnTo>
                <a:lnTo>
                  <a:pt x="19030" y="39223"/>
                </a:lnTo>
                <a:lnTo>
                  <a:pt x="19962" y="37401"/>
                </a:lnTo>
                <a:lnTo>
                  <a:pt x="20960" y="35626"/>
                </a:lnTo>
                <a:lnTo>
                  <a:pt x="22026" y="33919"/>
                </a:lnTo>
                <a:lnTo>
                  <a:pt x="23167" y="32268"/>
                </a:lnTo>
                <a:lnTo>
                  <a:pt x="24384" y="30684"/>
                </a:lnTo>
                <a:lnTo>
                  <a:pt x="25651" y="29167"/>
                </a:lnTo>
                <a:lnTo>
                  <a:pt x="26985" y="27726"/>
                </a:lnTo>
                <a:lnTo>
                  <a:pt x="28378" y="26343"/>
                </a:lnTo>
                <a:lnTo>
                  <a:pt x="29830" y="25045"/>
                </a:lnTo>
                <a:lnTo>
                  <a:pt x="31332" y="23824"/>
                </a:lnTo>
                <a:lnTo>
                  <a:pt x="32892" y="22698"/>
                </a:lnTo>
                <a:lnTo>
                  <a:pt x="34495" y="21639"/>
                </a:lnTo>
                <a:lnTo>
                  <a:pt x="36156" y="20675"/>
                </a:lnTo>
                <a:lnTo>
                  <a:pt x="37851" y="19798"/>
                </a:lnTo>
                <a:lnTo>
                  <a:pt x="39597" y="19015"/>
                </a:lnTo>
                <a:lnTo>
                  <a:pt x="41376" y="18328"/>
                </a:lnTo>
                <a:lnTo>
                  <a:pt x="43205" y="17746"/>
                </a:lnTo>
                <a:lnTo>
                  <a:pt x="45059" y="17250"/>
                </a:lnTo>
                <a:lnTo>
                  <a:pt x="46947" y="16859"/>
                </a:lnTo>
                <a:lnTo>
                  <a:pt x="48860" y="16592"/>
                </a:lnTo>
                <a:lnTo>
                  <a:pt x="50807" y="16420"/>
                </a:lnTo>
                <a:lnTo>
                  <a:pt x="52779" y="16363"/>
                </a:lnTo>
                <a:lnTo>
                  <a:pt x="54600" y="16401"/>
                </a:lnTo>
                <a:lnTo>
                  <a:pt x="56396" y="16554"/>
                </a:lnTo>
                <a:lnTo>
                  <a:pt x="58166" y="16792"/>
                </a:lnTo>
                <a:lnTo>
                  <a:pt x="59920" y="17107"/>
                </a:lnTo>
                <a:lnTo>
                  <a:pt x="61640" y="17536"/>
                </a:lnTo>
                <a:lnTo>
                  <a:pt x="63335" y="18032"/>
                </a:lnTo>
                <a:lnTo>
                  <a:pt x="65005" y="18624"/>
                </a:lnTo>
                <a:lnTo>
                  <a:pt x="66633" y="19282"/>
                </a:lnTo>
                <a:lnTo>
                  <a:pt x="68227" y="20046"/>
                </a:lnTo>
                <a:lnTo>
                  <a:pt x="69796" y="20876"/>
                </a:lnTo>
                <a:lnTo>
                  <a:pt x="71315" y="21773"/>
                </a:lnTo>
                <a:lnTo>
                  <a:pt x="72800" y="22746"/>
                </a:lnTo>
                <a:lnTo>
                  <a:pt x="74243" y="23805"/>
                </a:lnTo>
                <a:lnTo>
                  <a:pt x="75645" y="24921"/>
                </a:lnTo>
                <a:lnTo>
                  <a:pt x="76996" y="26114"/>
                </a:lnTo>
                <a:lnTo>
                  <a:pt x="78296" y="27373"/>
                </a:lnTo>
                <a:lnTo>
                  <a:pt x="79555" y="28700"/>
                </a:lnTo>
                <a:lnTo>
                  <a:pt x="80755" y="30073"/>
                </a:lnTo>
                <a:lnTo>
                  <a:pt x="81896" y="31524"/>
                </a:lnTo>
                <a:lnTo>
                  <a:pt x="82995" y="33031"/>
                </a:lnTo>
                <a:lnTo>
                  <a:pt x="84027" y="34586"/>
                </a:lnTo>
                <a:lnTo>
                  <a:pt x="85001" y="36189"/>
                </a:lnTo>
                <a:lnTo>
                  <a:pt x="85898" y="37859"/>
                </a:lnTo>
                <a:lnTo>
                  <a:pt x="86746" y="39567"/>
                </a:lnTo>
                <a:lnTo>
                  <a:pt x="87535" y="41332"/>
                </a:lnTo>
                <a:lnTo>
                  <a:pt x="88231" y="43145"/>
                </a:lnTo>
                <a:lnTo>
                  <a:pt x="88869" y="44996"/>
                </a:lnTo>
                <a:lnTo>
                  <a:pt x="89448" y="46885"/>
                </a:lnTo>
                <a:lnTo>
                  <a:pt x="89934" y="48822"/>
                </a:lnTo>
                <a:lnTo>
                  <a:pt x="90346" y="50787"/>
                </a:lnTo>
                <a:lnTo>
                  <a:pt x="90690" y="52801"/>
                </a:lnTo>
                <a:lnTo>
                  <a:pt x="90941" y="54833"/>
                </a:lnTo>
                <a:lnTo>
                  <a:pt x="91235" y="57619"/>
                </a:lnTo>
                <a:lnTo>
                  <a:pt x="88760" y="57619"/>
                </a:lnTo>
                <a:lnTo>
                  <a:pt x="73480" y="57619"/>
                </a:lnTo>
                <a:lnTo>
                  <a:pt x="98300" y="95202"/>
                </a:lnTo>
                <a:lnTo>
                  <a:pt x="120000" y="57619"/>
                </a:lnTo>
                <a:lnTo>
                  <a:pt x="107640" y="576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3" name="Shape 2611"/>
          <p:cNvSpPr/>
          <p:nvPr/>
        </p:nvSpPr>
        <p:spPr>
          <a:xfrm>
            <a:off x="5137223" y="2425661"/>
            <a:ext cx="3009420" cy="26457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9410" y="0"/>
                </a:moveTo>
                <a:lnTo>
                  <a:pt x="69410" y="16382"/>
                </a:lnTo>
                <a:lnTo>
                  <a:pt x="71281" y="16563"/>
                </a:lnTo>
                <a:lnTo>
                  <a:pt x="73136" y="16830"/>
                </a:lnTo>
                <a:lnTo>
                  <a:pt x="74956" y="17202"/>
                </a:lnTo>
                <a:lnTo>
                  <a:pt x="76744" y="17679"/>
                </a:lnTo>
                <a:lnTo>
                  <a:pt x="78506" y="18242"/>
                </a:lnTo>
                <a:lnTo>
                  <a:pt x="80234" y="18891"/>
                </a:lnTo>
                <a:lnTo>
                  <a:pt x="81921" y="19635"/>
                </a:lnTo>
                <a:lnTo>
                  <a:pt x="83557" y="20475"/>
                </a:lnTo>
                <a:lnTo>
                  <a:pt x="85177" y="21391"/>
                </a:lnTo>
                <a:lnTo>
                  <a:pt x="86729" y="22383"/>
                </a:lnTo>
                <a:lnTo>
                  <a:pt x="88248" y="23461"/>
                </a:lnTo>
                <a:lnTo>
                  <a:pt x="89716" y="24616"/>
                </a:lnTo>
                <a:lnTo>
                  <a:pt x="91134" y="25847"/>
                </a:lnTo>
                <a:lnTo>
                  <a:pt x="92502" y="27144"/>
                </a:lnTo>
                <a:lnTo>
                  <a:pt x="93811" y="28509"/>
                </a:lnTo>
                <a:lnTo>
                  <a:pt x="95061" y="29949"/>
                </a:lnTo>
                <a:lnTo>
                  <a:pt x="96253" y="31457"/>
                </a:lnTo>
                <a:lnTo>
                  <a:pt x="97394" y="33012"/>
                </a:lnTo>
                <a:lnTo>
                  <a:pt x="98460" y="34634"/>
                </a:lnTo>
                <a:lnTo>
                  <a:pt x="99467" y="36313"/>
                </a:lnTo>
                <a:lnTo>
                  <a:pt x="100406" y="38040"/>
                </a:lnTo>
                <a:lnTo>
                  <a:pt x="101271" y="39825"/>
                </a:lnTo>
                <a:lnTo>
                  <a:pt x="102059" y="41666"/>
                </a:lnTo>
                <a:lnTo>
                  <a:pt x="102781" y="43536"/>
                </a:lnTo>
                <a:lnTo>
                  <a:pt x="103427" y="45463"/>
                </a:lnTo>
                <a:lnTo>
                  <a:pt x="103998" y="47438"/>
                </a:lnTo>
                <a:lnTo>
                  <a:pt x="104476" y="49442"/>
                </a:lnTo>
                <a:lnTo>
                  <a:pt x="104879" y="51484"/>
                </a:lnTo>
                <a:lnTo>
                  <a:pt x="105189" y="53554"/>
                </a:lnTo>
                <a:lnTo>
                  <a:pt x="105424" y="55673"/>
                </a:lnTo>
                <a:lnTo>
                  <a:pt x="105559" y="57810"/>
                </a:lnTo>
                <a:lnTo>
                  <a:pt x="105609" y="59976"/>
                </a:lnTo>
                <a:lnTo>
                  <a:pt x="105550" y="62227"/>
                </a:lnTo>
                <a:lnTo>
                  <a:pt x="105408" y="64431"/>
                </a:lnTo>
                <a:lnTo>
                  <a:pt x="105164" y="66616"/>
                </a:lnTo>
                <a:lnTo>
                  <a:pt x="104820" y="68763"/>
                </a:lnTo>
                <a:lnTo>
                  <a:pt x="104392" y="70881"/>
                </a:lnTo>
                <a:lnTo>
                  <a:pt x="103880" y="72952"/>
                </a:lnTo>
                <a:lnTo>
                  <a:pt x="103276" y="74974"/>
                </a:lnTo>
                <a:lnTo>
                  <a:pt x="102580" y="76949"/>
                </a:lnTo>
                <a:lnTo>
                  <a:pt x="101816" y="78886"/>
                </a:lnTo>
                <a:lnTo>
                  <a:pt x="100969" y="80776"/>
                </a:lnTo>
                <a:lnTo>
                  <a:pt x="100037" y="82598"/>
                </a:lnTo>
                <a:lnTo>
                  <a:pt x="99039" y="84373"/>
                </a:lnTo>
                <a:lnTo>
                  <a:pt x="97973" y="86080"/>
                </a:lnTo>
                <a:lnTo>
                  <a:pt x="96832" y="87741"/>
                </a:lnTo>
                <a:lnTo>
                  <a:pt x="95615" y="89315"/>
                </a:lnTo>
                <a:lnTo>
                  <a:pt x="94348" y="90832"/>
                </a:lnTo>
                <a:lnTo>
                  <a:pt x="93014" y="92273"/>
                </a:lnTo>
                <a:lnTo>
                  <a:pt x="91621" y="93656"/>
                </a:lnTo>
                <a:lnTo>
                  <a:pt x="90169" y="94954"/>
                </a:lnTo>
                <a:lnTo>
                  <a:pt x="88667" y="96175"/>
                </a:lnTo>
                <a:lnTo>
                  <a:pt x="87107" y="97301"/>
                </a:lnTo>
                <a:lnTo>
                  <a:pt x="85504" y="98360"/>
                </a:lnTo>
                <a:lnTo>
                  <a:pt x="83843" y="99324"/>
                </a:lnTo>
                <a:lnTo>
                  <a:pt x="82139" y="100201"/>
                </a:lnTo>
                <a:lnTo>
                  <a:pt x="80402" y="100984"/>
                </a:lnTo>
                <a:lnTo>
                  <a:pt x="78623" y="101680"/>
                </a:lnTo>
                <a:lnTo>
                  <a:pt x="76794" y="102253"/>
                </a:lnTo>
                <a:lnTo>
                  <a:pt x="74940" y="102759"/>
                </a:lnTo>
                <a:lnTo>
                  <a:pt x="73052" y="103140"/>
                </a:lnTo>
                <a:lnTo>
                  <a:pt x="71139" y="103407"/>
                </a:lnTo>
                <a:lnTo>
                  <a:pt x="69192" y="103579"/>
                </a:lnTo>
                <a:lnTo>
                  <a:pt x="67212" y="103636"/>
                </a:lnTo>
                <a:lnTo>
                  <a:pt x="65399" y="103598"/>
                </a:lnTo>
                <a:lnTo>
                  <a:pt x="63603" y="103445"/>
                </a:lnTo>
                <a:lnTo>
                  <a:pt x="61833" y="103207"/>
                </a:lnTo>
                <a:lnTo>
                  <a:pt x="60079" y="102892"/>
                </a:lnTo>
                <a:lnTo>
                  <a:pt x="58359" y="102463"/>
                </a:lnTo>
                <a:lnTo>
                  <a:pt x="56664" y="101967"/>
                </a:lnTo>
                <a:lnTo>
                  <a:pt x="54994" y="101375"/>
                </a:lnTo>
                <a:lnTo>
                  <a:pt x="53366" y="100717"/>
                </a:lnTo>
                <a:lnTo>
                  <a:pt x="51764" y="99953"/>
                </a:lnTo>
                <a:lnTo>
                  <a:pt x="50203" y="99123"/>
                </a:lnTo>
                <a:lnTo>
                  <a:pt x="48684" y="98226"/>
                </a:lnTo>
                <a:lnTo>
                  <a:pt x="47199" y="97253"/>
                </a:lnTo>
                <a:lnTo>
                  <a:pt x="45756" y="96194"/>
                </a:lnTo>
                <a:lnTo>
                  <a:pt x="44354" y="95078"/>
                </a:lnTo>
                <a:lnTo>
                  <a:pt x="43003" y="93885"/>
                </a:lnTo>
                <a:lnTo>
                  <a:pt x="41703" y="92626"/>
                </a:lnTo>
                <a:lnTo>
                  <a:pt x="40444" y="91299"/>
                </a:lnTo>
                <a:lnTo>
                  <a:pt x="39236" y="89926"/>
                </a:lnTo>
                <a:lnTo>
                  <a:pt x="38103" y="88475"/>
                </a:lnTo>
                <a:lnTo>
                  <a:pt x="37004" y="86968"/>
                </a:lnTo>
                <a:lnTo>
                  <a:pt x="35972" y="85413"/>
                </a:lnTo>
                <a:lnTo>
                  <a:pt x="34998" y="83810"/>
                </a:lnTo>
                <a:lnTo>
                  <a:pt x="34092" y="82140"/>
                </a:lnTo>
                <a:lnTo>
                  <a:pt x="33253" y="80432"/>
                </a:lnTo>
                <a:lnTo>
                  <a:pt x="32464" y="78667"/>
                </a:lnTo>
                <a:lnTo>
                  <a:pt x="31768" y="76854"/>
                </a:lnTo>
                <a:lnTo>
                  <a:pt x="31113" y="75013"/>
                </a:lnTo>
                <a:lnTo>
                  <a:pt x="30551" y="73114"/>
                </a:lnTo>
                <a:lnTo>
                  <a:pt x="30065" y="71177"/>
                </a:lnTo>
                <a:lnTo>
                  <a:pt x="29653" y="69212"/>
                </a:lnTo>
                <a:lnTo>
                  <a:pt x="29309" y="67208"/>
                </a:lnTo>
                <a:lnTo>
                  <a:pt x="29058" y="65166"/>
                </a:lnTo>
                <a:lnTo>
                  <a:pt x="28764" y="62380"/>
                </a:lnTo>
                <a:lnTo>
                  <a:pt x="31231" y="62380"/>
                </a:lnTo>
                <a:lnTo>
                  <a:pt x="46519" y="62380"/>
                </a:lnTo>
                <a:lnTo>
                  <a:pt x="21690" y="24797"/>
                </a:lnTo>
                <a:lnTo>
                  <a:pt x="0" y="62380"/>
                </a:lnTo>
                <a:lnTo>
                  <a:pt x="12359" y="62380"/>
                </a:lnTo>
                <a:lnTo>
                  <a:pt x="14390" y="62380"/>
                </a:lnTo>
                <a:lnTo>
                  <a:pt x="14550" y="64679"/>
                </a:lnTo>
                <a:lnTo>
                  <a:pt x="14659" y="66082"/>
                </a:lnTo>
                <a:lnTo>
                  <a:pt x="14793" y="67475"/>
                </a:lnTo>
                <a:lnTo>
                  <a:pt x="14969" y="68868"/>
                </a:lnTo>
                <a:lnTo>
                  <a:pt x="15162" y="70242"/>
                </a:lnTo>
                <a:lnTo>
                  <a:pt x="15389" y="71625"/>
                </a:lnTo>
                <a:lnTo>
                  <a:pt x="15632" y="72980"/>
                </a:lnTo>
                <a:lnTo>
                  <a:pt x="15917" y="74335"/>
                </a:lnTo>
                <a:lnTo>
                  <a:pt x="16219" y="75681"/>
                </a:lnTo>
                <a:lnTo>
                  <a:pt x="16555" y="77026"/>
                </a:lnTo>
                <a:lnTo>
                  <a:pt x="16916" y="78352"/>
                </a:lnTo>
                <a:lnTo>
                  <a:pt x="17302" y="79669"/>
                </a:lnTo>
                <a:lnTo>
                  <a:pt x="17713" y="80966"/>
                </a:lnTo>
                <a:lnTo>
                  <a:pt x="18158" y="82264"/>
                </a:lnTo>
                <a:lnTo>
                  <a:pt x="18619" y="83542"/>
                </a:lnTo>
                <a:lnTo>
                  <a:pt x="19114" y="84802"/>
                </a:lnTo>
                <a:lnTo>
                  <a:pt x="19634" y="86061"/>
                </a:lnTo>
                <a:lnTo>
                  <a:pt x="20180" y="87302"/>
                </a:lnTo>
                <a:lnTo>
                  <a:pt x="20742" y="88523"/>
                </a:lnTo>
                <a:lnTo>
                  <a:pt x="21338" y="89735"/>
                </a:lnTo>
                <a:lnTo>
                  <a:pt x="21959" y="90927"/>
                </a:lnTo>
                <a:lnTo>
                  <a:pt x="22605" y="92110"/>
                </a:lnTo>
                <a:lnTo>
                  <a:pt x="23268" y="93275"/>
                </a:lnTo>
                <a:lnTo>
                  <a:pt x="23964" y="94419"/>
                </a:lnTo>
                <a:lnTo>
                  <a:pt x="24686" y="95555"/>
                </a:lnTo>
                <a:lnTo>
                  <a:pt x="25424" y="96671"/>
                </a:lnTo>
                <a:lnTo>
                  <a:pt x="26188" y="97759"/>
                </a:lnTo>
                <a:lnTo>
                  <a:pt x="26977" y="98837"/>
                </a:lnTo>
                <a:lnTo>
                  <a:pt x="27791" y="99896"/>
                </a:lnTo>
                <a:lnTo>
                  <a:pt x="28630" y="100927"/>
                </a:lnTo>
                <a:lnTo>
                  <a:pt x="29486" y="101957"/>
                </a:lnTo>
                <a:lnTo>
                  <a:pt x="30358" y="102949"/>
                </a:lnTo>
                <a:lnTo>
                  <a:pt x="31273" y="103923"/>
                </a:lnTo>
                <a:lnTo>
                  <a:pt x="32204" y="104886"/>
                </a:lnTo>
                <a:lnTo>
                  <a:pt x="33144" y="105812"/>
                </a:lnTo>
                <a:lnTo>
                  <a:pt x="34109" y="106728"/>
                </a:lnTo>
                <a:lnTo>
                  <a:pt x="35082" y="107596"/>
                </a:lnTo>
                <a:lnTo>
                  <a:pt x="36073" y="108445"/>
                </a:lnTo>
                <a:lnTo>
                  <a:pt x="37088" y="109266"/>
                </a:lnTo>
                <a:lnTo>
                  <a:pt x="38112" y="110048"/>
                </a:lnTo>
                <a:lnTo>
                  <a:pt x="39144" y="110811"/>
                </a:lnTo>
                <a:lnTo>
                  <a:pt x="40192" y="111546"/>
                </a:lnTo>
                <a:lnTo>
                  <a:pt x="41258" y="112252"/>
                </a:lnTo>
                <a:lnTo>
                  <a:pt x="42341" y="112920"/>
                </a:lnTo>
                <a:lnTo>
                  <a:pt x="43431" y="113559"/>
                </a:lnTo>
                <a:lnTo>
                  <a:pt x="44531" y="114189"/>
                </a:lnTo>
                <a:lnTo>
                  <a:pt x="45647" y="114761"/>
                </a:lnTo>
                <a:lnTo>
                  <a:pt x="46779" y="115324"/>
                </a:lnTo>
                <a:lnTo>
                  <a:pt x="47904" y="115859"/>
                </a:lnTo>
                <a:lnTo>
                  <a:pt x="49053" y="116345"/>
                </a:lnTo>
                <a:lnTo>
                  <a:pt x="50211" y="116803"/>
                </a:lnTo>
                <a:lnTo>
                  <a:pt x="51378" y="117242"/>
                </a:lnTo>
                <a:lnTo>
                  <a:pt x="52552" y="117643"/>
                </a:lnTo>
                <a:lnTo>
                  <a:pt x="53736" y="118024"/>
                </a:lnTo>
                <a:lnTo>
                  <a:pt x="54936" y="118358"/>
                </a:lnTo>
                <a:lnTo>
                  <a:pt x="56127" y="118673"/>
                </a:lnTo>
                <a:lnTo>
                  <a:pt x="57335" y="118940"/>
                </a:lnTo>
                <a:lnTo>
                  <a:pt x="58552" y="119188"/>
                </a:lnTo>
                <a:lnTo>
                  <a:pt x="59769" y="119408"/>
                </a:lnTo>
                <a:lnTo>
                  <a:pt x="61002" y="119589"/>
                </a:lnTo>
                <a:lnTo>
                  <a:pt x="62236" y="119732"/>
                </a:lnTo>
                <a:lnTo>
                  <a:pt x="63469" y="119856"/>
                </a:lnTo>
                <a:lnTo>
                  <a:pt x="64711" y="119933"/>
                </a:lnTo>
                <a:lnTo>
                  <a:pt x="65961" y="119980"/>
                </a:lnTo>
                <a:lnTo>
                  <a:pt x="67212" y="120000"/>
                </a:lnTo>
                <a:lnTo>
                  <a:pt x="69922" y="119914"/>
                </a:lnTo>
                <a:lnTo>
                  <a:pt x="72607" y="119685"/>
                </a:lnTo>
                <a:lnTo>
                  <a:pt x="75242" y="119303"/>
                </a:lnTo>
                <a:lnTo>
                  <a:pt x="77835" y="118778"/>
                </a:lnTo>
                <a:lnTo>
                  <a:pt x="80385" y="118101"/>
                </a:lnTo>
                <a:lnTo>
                  <a:pt x="82894" y="117299"/>
                </a:lnTo>
                <a:lnTo>
                  <a:pt x="85345" y="116355"/>
                </a:lnTo>
                <a:lnTo>
                  <a:pt x="87744" y="115277"/>
                </a:lnTo>
                <a:lnTo>
                  <a:pt x="90077" y="114074"/>
                </a:lnTo>
                <a:lnTo>
                  <a:pt x="92359" y="112748"/>
                </a:lnTo>
                <a:lnTo>
                  <a:pt x="94558" y="111298"/>
                </a:lnTo>
                <a:lnTo>
                  <a:pt x="96706" y="109733"/>
                </a:lnTo>
                <a:lnTo>
                  <a:pt x="98770" y="108063"/>
                </a:lnTo>
                <a:lnTo>
                  <a:pt x="100767" y="106279"/>
                </a:lnTo>
                <a:lnTo>
                  <a:pt x="102680" y="104390"/>
                </a:lnTo>
                <a:lnTo>
                  <a:pt x="104526" y="102405"/>
                </a:lnTo>
                <a:lnTo>
                  <a:pt x="106272" y="100306"/>
                </a:lnTo>
                <a:lnTo>
                  <a:pt x="107933" y="98131"/>
                </a:lnTo>
                <a:lnTo>
                  <a:pt x="109502" y="95860"/>
                </a:lnTo>
                <a:lnTo>
                  <a:pt x="110971" y="93513"/>
                </a:lnTo>
                <a:lnTo>
                  <a:pt x="112347" y="91071"/>
                </a:lnTo>
                <a:lnTo>
                  <a:pt x="113622" y="88571"/>
                </a:lnTo>
                <a:lnTo>
                  <a:pt x="114789" y="85975"/>
                </a:lnTo>
                <a:lnTo>
                  <a:pt x="115846" y="83313"/>
                </a:lnTo>
                <a:lnTo>
                  <a:pt x="116794" y="80585"/>
                </a:lnTo>
                <a:lnTo>
                  <a:pt x="117625" y="77799"/>
                </a:lnTo>
                <a:lnTo>
                  <a:pt x="118330" y="74955"/>
                </a:lnTo>
                <a:lnTo>
                  <a:pt x="118925" y="72055"/>
                </a:lnTo>
                <a:lnTo>
                  <a:pt x="119387" y="69107"/>
                </a:lnTo>
                <a:lnTo>
                  <a:pt x="119723" y="66101"/>
                </a:lnTo>
                <a:lnTo>
                  <a:pt x="119924" y="63067"/>
                </a:lnTo>
                <a:lnTo>
                  <a:pt x="120000" y="59976"/>
                </a:lnTo>
                <a:lnTo>
                  <a:pt x="119932" y="56970"/>
                </a:lnTo>
                <a:lnTo>
                  <a:pt x="119739" y="53993"/>
                </a:lnTo>
                <a:lnTo>
                  <a:pt x="119412" y="51074"/>
                </a:lnTo>
                <a:lnTo>
                  <a:pt x="118976" y="48192"/>
                </a:lnTo>
                <a:lnTo>
                  <a:pt x="118414" y="45349"/>
                </a:lnTo>
                <a:lnTo>
                  <a:pt x="117742" y="42572"/>
                </a:lnTo>
                <a:lnTo>
                  <a:pt x="116945" y="39844"/>
                </a:lnTo>
                <a:lnTo>
                  <a:pt x="116047" y="37172"/>
                </a:lnTo>
                <a:lnTo>
                  <a:pt x="115032" y="34577"/>
                </a:lnTo>
                <a:lnTo>
                  <a:pt x="113924" y="32029"/>
                </a:lnTo>
                <a:lnTo>
                  <a:pt x="112708" y="29568"/>
                </a:lnTo>
                <a:lnTo>
                  <a:pt x="111399" y="27163"/>
                </a:lnTo>
                <a:lnTo>
                  <a:pt x="109989" y="24854"/>
                </a:lnTo>
                <a:lnTo>
                  <a:pt x="108495" y="22603"/>
                </a:lnTo>
                <a:lnTo>
                  <a:pt x="106910" y="20446"/>
                </a:lnTo>
                <a:lnTo>
                  <a:pt x="105231" y="18385"/>
                </a:lnTo>
                <a:lnTo>
                  <a:pt x="103486" y="16410"/>
                </a:lnTo>
                <a:lnTo>
                  <a:pt x="101657" y="14521"/>
                </a:lnTo>
                <a:lnTo>
                  <a:pt x="99735" y="12737"/>
                </a:lnTo>
                <a:lnTo>
                  <a:pt x="97763" y="11048"/>
                </a:lnTo>
                <a:lnTo>
                  <a:pt x="95707" y="9474"/>
                </a:lnTo>
                <a:lnTo>
                  <a:pt x="93585" y="7995"/>
                </a:lnTo>
                <a:lnTo>
                  <a:pt x="91411" y="6631"/>
                </a:lnTo>
                <a:lnTo>
                  <a:pt x="89162" y="5390"/>
                </a:lnTo>
                <a:lnTo>
                  <a:pt x="86863" y="4264"/>
                </a:lnTo>
                <a:lnTo>
                  <a:pt x="84505" y="3263"/>
                </a:lnTo>
                <a:lnTo>
                  <a:pt x="82106" y="2385"/>
                </a:lnTo>
                <a:lnTo>
                  <a:pt x="79639" y="1641"/>
                </a:lnTo>
                <a:lnTo>
                  <a:pt x="77147" y="1020"/>
                </a:lnTo>
                <a:lnTo>
                  <a:pt x="74604" y="543"/>
                </a:lnTo>
                <a:lnTo>
                  <a:pt x="72020" y="200"/>
                </a:lnTo>
                <a:lnTo>
                  <a:pt x="6941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1740278" y="2077219"/>
            <a:ext cx="2708529" cy="287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b="0" dirty="0">
                <a:solidFill>
                  <a:schemeClr val="tx1"/>
                </a:solidFill>
              </a:rPr>
              <a:t>制定现场安全作业基准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740275" y="3112391"/>
            <a:ext cx="2297358" cy="287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b="0" dirty="0">
                <a:solidFill>
                  <a:schemeClr val="tx1"/>
                </a:solidFill>
              </a:rPr>
              <a:t>规定员工着装要求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1825925" y="4167393"/>
            <a:ext cx="2297358" cy="287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b="0" dirty="0">
                <a:solidFill>
                  <a:schemeClr val="tx1"/>
                </a:solidFill>
              </a:rPr>
              <a:t>推进</a:t>
            </a:r>
            <a:r>
              <a:rPr lang="en-US" altLang="zh-CN" sz="1865" b="0" dirty="0">
                <a:solidFill>
                  <a:schemeClr val="tx1"/>
                </a:solidFill>
              </a:rPr>
              <a:t>6S</a:t>
            </a:r>
            <a:r>
              <a:rPr lang="zh-CN" altLang="en-US" sz="1865" b="0" dirty="0">
                <a:solidFill>
                  <a:schemeClr val="tx1"/>
                </a:solidFill>
              </a:rPr>
              <a:t>管理</a:t>
            </a:r>
          </a:p>
        </p:txBody>
      </p:sp>
      <p:sp>
        <p:nvSpPr>
          <p:cNvPr id="8" name="TextBox 13"/>
          <p:cNvSpPr txBox="1"/>
          <p:nvPr/>
        </p:nvSpPr>
        <p:spPr>
          <a:xfrm>
            <a:off x="1679155" y="5202565"/>
            <a:ext cx="2769652" cy="287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b="0" dirty="0">
                <a:solidFill>
                  <a:schemeClr val="tx1"/>
                </a:solidFill>
              </a:rPr>
              <a:t>建立预防火灾</a:t>
            </a:r>
            <a:r>
              <a:rPr lang="en-US" altLang="zh-CN" sz="1865" b="0" dirty="0">
                <a:solidFill>
                  <a:schemeClr val="tx1"/>
                </a:solidFill>
              </a:rPr>
              <a:t>,</a:t>
            </a:r>
            <a:r>
              <a:rPr lang="zh-CN" altLang="en-US" sz="1865" b="0" dirty="0">
                <a:solidFill>
                  <a:schemeClr val="tx1"/>
                </a:solidFill>
              </a:rPr>
              <a:t>防盗制度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673509" y="1933654"/>
            <a:ext cx="2297358" cy="287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b="0" dirty="0">
                <a:solidFill>
                  <a:schemeClr val="tx1"/>
                </a:solidFill>
              </a:rPr>
              <a:t>完善应急予案</a:t>
            </a:r>
            <a:endParaRPr lang="en-US" altLang="zh-CN" sz="1865" b="0" dirty="0">
              <a:solidFill>
                <a:schemeClr val="tx1"/>
              </a:solidFill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8673509" y="2968826"/>
            <a:ext cx="2297358" cy="287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b="0" dirty="0">
                <a:solidFill>
                  <a:schemeClr val="tx1"/>
                </a:solidFill>
              </a:rPr>
              <a:t>培训员工</a:t>
            </a:r>
            <a:r>
              <a:rPr lang="en-US" altLang="zh-CN" sz="1865" b="0" dirty="0">
                <a:solidFill>
                  <a:schemeClr val="tx1"/>
                </a:solidFill>
              </a:rPr>
              <a:t>,</a:t>
            </a:r>
            <a:r>
              <a:rPr lang="zh-CN" altLang="en-US" sz="1865" b="0" dirty="0">
                <a:solidFill>
                  <a:schemeClr val="tx1"/>
                </a:solidFill>
              </a:rPr>
              <a:t>实战演习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8673509" y="3946670"/>
            <a:ext cx="2297358" cy="574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b="0" dirty="0">
                <a:solidFill>
                  <a:schemeClr val="tx1"/>
                </a:solidFill>
              </a:rPr>
              <a:t>日常作业管理</a:t>
            </a:r>
            <a:r>
              <a:rPr lang="en-US" altLang="zh-CN" sz="1865" b="0" dirty="0">
                <a:solidFill>
                  <a:schemeClr val="tx1"/>
                </a:solidFill>
              </a:rPr>
              <a:t>,</a:t>
            </a:r>
            <a:r>
              <a:rPr lang="zh-CN" altLang="en-US" sz="1865" b="0" dirty="0">
                <a:solidFill>
                  <a:schemeClr val="tx1"/>
                </a:solidFill>
              </a:rPr>
              <a:t>日常检查</a:t>
            </a:r>
            <a:r>
              <a:rPr lang="en-US" altLang="zh-CN" sz="1865" b="0" dirty="0">
                <a:solidFill>
                  <a:schemeClr val="tx1"/>
                </a:solidFill>
              </a:rPr>
              <a:t>,</a:t>
            </a:r>
            <a:r>
              <a:rPr lang="zh-CN" altLang="en-US" sz="1865" b="0" dirty="0">
                <a:solidFill>
                  <a:schemeClr val="tx1"/>
                </a:solidFill>
              </a:rPr>
              <a:t>突击检查</a:t>
            </a:r>
          </a:p>
        </p:txBody>
      </p:sp>
      <p:sp>
        <p:nvSpPr>
          <p:cNvPr id="12" name="TextBox 13"/>
          <p:cNvSpPr txBox="1"/>
          <p:nvPr/>
        </p:nvSpPr>
        <p:spPr>
          <a:xfrm>
            <a:off x="8373302" y="5071448"/>
            <a:ext cx="2769652" cy="574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b="0" dirty="0">
                <a:solidFill>
                  <a:schemeClr val="tx1"/>
                </a:solidFill>
              </a:rPr>
              <a:t>加强敬业教育</a:t>
            </a:r>
            <a:r>
              <a:rPr lang="en-US" altLang="zh-CN" sz="1865" b="0" dirty="0">
                <a:solidFill>
                  <a:schemeClr val="tx1"/>
                </a:solidFill>
              </a:rPr>
              <a:t>,</a:t>
            </a:r>
            <a:r>
              <a:rPr lang="zh-CN" altLang="en-US" sz="1865" b="0" dirty="0">
                <a:solidFill>
                  <a:schemeClr val="tx1"/>
                </a:solidFill>
              </a:rPr>
              <a:t>实行人文管理</a:t>
            </a:r>
          </a:p>
        </p:txBody>
      </p:sp>
      <p:sp>
        <p:nvSpPr>
          <p:cNvPr id="13" name="矩形: 圆角 7"/>
          <p:cNvSpPr/>
          <p:nvPr/>
        </p:nvSpPr>
        <p:spPr>
          <a:xfrm>
            <a:off x="3946292" y="1127985"/>
            <a:ext cx="4632428" cy="5445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2E7891"/>
              </a:solidFill>
              <a:effectLst/>
              <a:uLnTx/>
              <a:uFillTx/>
              <a:latin typeface="方正尚酷简体" panose="03000509000000000000" pitchFamily="65" charset="-122"/>
              <a:ea typeface="方正尚酷简体" panose="03000509000000000000" pitchFamily="65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88903" y="1027508"/>
            <a:ext cx="4801639" cy="683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推进现场安全管理方法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025"/>
          <p:cNvSpPr/>
          <p:nvPr/>
        </p:nvSpPr>
        <p:spPr>
          <a:xfrm>
            <a:off x="4380030" y="2969391"/>
            <a:ext cx="3936514" cy="110367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542" y="120000"/>
                </a:moveTo>
                <a:lnTo>
                  <a:pt x="5266" y="119979"/>
                </a:lnTo>
                <a:lnTo>
                  <a:pt x="4990" y="119895"/>
                </a:lnTo>
                <a:lnTo>
                  <a:pt x="4719" y="119790"/>
                </a:lnTo>
                <a:lnTo>
                  <a:pt x="4455" y="119601"/>
                </a:lnTo>
                <a:lnTo>
                  <a:pt x="4184" y="119413"/>
                </a:lnTo>
                <a:lnTo>
                  <a:pt x="3932" y="119140"/>
                </a:lnTo>
                <a:lnTo>
                  <a:pt x="3667" y="118847"/>
                </a:lnTo>
                <a:lnTo>
                  <a:pt x="3420" y="118490"/>
                </a:lnTo>
                <a:lnTo>
                  <a:pt x="3173" y="118092"/>
                </a:lnTo>
                <a:lnTo>
                  <a:pt x="2932" y="117673"/>
                </a:lnTo>
                <a:lnTo>
                  <a:pt x="2697" y="117191"/>
                </a:lnTo>
                <a:lnTo>
                  <a:pt x="2468" y="116688"/>
                </a:lnTo>
                <a:lnTo>
                  <a:pt x="2251" y="116122"/>
                </a:lnTo>
                <a:lnTo>
                  <a:pt x="2033" y="115493"/>
                </a:lnTo>
                <a:lnTo>
                  <a:pt x="1822" y="114885"/>
                </a:lnTo>
                <a:lnTo>
                  <a:pt x="1622" y="114193"/>
                </a:lnTo>
                <a:lnTo>
                  <a:pt x="1434" y="113460"/>
                </a:lnTo>
                <a:lnTo>
                  <a:pt x="1251" y="112747"/>
                </a:lnTo>
                <a:lnTo>
                  <a:pt x="1087" y="111972"/>
                </a:lnTo>
                <a:lnTo>
                  <a:pt x="928" y="111154"/>
                </a:lnTo>
                <a:lnTo>
                  <a:pt x="781" y="110358"/>
                </a:lnTo>
                <a:lnTo>
                  <a:pt x="652" y="109519"/>
                </a:lnTo>
                <a:lnTo>
                  <a:pt x="523" y="108639"/>
                </a:lnTo>
                <a:lnTo>
                  <a:pt x="417" y="107779"/>
                </a:lnTo>
                <a:lnTo>
                  <a:pt x="323" y="106878"/>
                </a:lnTo>
                <a:lnTo>
                  <a:pt x="240" y="105956"/>
                </a:lnTo>
                <a:lnTo>
                  <a:pt x="164" y="105034"/>
                </a:lnTo>
                <a:lnTo>
                  <a:pt x="105" y="104090"/>
                </a:lnTo>
                <a:lnTo>
                  <a:pt x="58" y="103126"/>
                </a:lnTo>
                <a:lnTo>
                  <a:pt x="29" y="102162"/>
                </a:lnTo>
                <a:lnTo>
                  <a:pt x="5" y="101198"/>
                </a:lnTo>
                <a:lnTo>
                  <a:pt x="0" y="100213"/>
                </a:lnTo>
                <a:lnTo>
                  <a:pt x="5" y="99227"/>
                </a:lnTo>
                <a:lnTo>
                  <a:pt x="29" y="98221"/>
                </a:lnTo>
                <a:lnTo>
                  <a:pt x="58" y="97257"/>
                </a:lnTo>
                <a:lnTo>
                  <a:pt x="105" y="96293"/>
                </a:lnTo>
                <a:lnTo>
                  <a:pt x="164" y="95371"/>
                </a:lnTo>
                <a:lnTo>
                  <a:pt x="240" y="94427"/>
                </a:lnTo>
                <a:lnTo>
                  <a:pt x="323" y="93505"/>
                </a:lnTo>
                <a:lnTo>
                  <a:pt x="417" y="92625"/>
                </a:lnTo>
                <a:lnTo>
                  <a:pt x="523" y="91744"/>
                </a:lnTo>
                <a:lnTo>
                  <a:pt x="652" y="90885"/>
                </a:lnTo>
                <a:lnTo>
                  <a:pt x="781" y="90026"/>
                </a:lnTo>
                <a:lnTo>
                  <a:pt x="928" y="89229"/>
                </a:lnTo>
                <a:lnTo>
                  <a:pt x="1087" y="88433"/>
                </a:lnTo>
                <a:lnTo>
                  <a:pt x="1251" y="87678"/>
                </a:lnTo>
                <a:lnTo>
                  <a:pt x="1434" y="86924"/>
                </a:lnTo>
                <a:lnTo>
                  <a:pt x="1622" y="86211"/>
                </a:lnTo>
                <a:lnTo>
                  <a:pt x="3097" y="81055"/>
                </a:lnTo>
                <a:lnTo>
                  <a:pt x="4602" y="76087"/>
                </a:lnTo>
                <a:lnTo>
                  <a:pt x="6136" y="71224"/>
                </a:lnTo>
                <a:lnTo>
                  <a:pt x="7693" y="66550"/>
                </a:lnTo>
                <a:lnTo>
                  <a:pt x="9286" y="62001"/>
                </a:lnTo>
                <a:lnTo>
                  <a:pt x="10897" y="57600"/>
                </a:lnTo>
                <a:lnTo>
                  <a:pt x="12537" y="53365"/>
                </a:lnTo>
                <a:lnTo>
                  <a:pt x="14206" y="49278"/>
                </a:lnTo>
                <a:lnTo>
                  <a:pt x="15899" y="45358"/>
                </a:lnTo>
                <a:lnTo>
                  <a:pt x="17615" y="41586"/>
                </a:lnTo>
                <a:lnTo>
                  <a:pt x="19355" y="37980"/>
                </a:lnTo>
                <a:lnTo>
                  <a:pt x="21112" y="34501"/>
                </a:lnTo>
                <a:lnTo>
                  <a:pt x="22899" y="31189"/>
                </a:lnTo>
                <a:lnTo>
                  <a:pt x="24704" y="28066"/>
                </a:lnTo>
                <a:lnTo>
                  <a:pt x="26526" y="25068"/>
                </a:lnTo>
                <a:lnTo>
                  <a:pt x="28371" y="22260"/>
                </a:lnTo>
                <a:lnTo>
                  <a:pt x="30235" y="19598"/>
                </a:lnTo>
                <a:lnTo>
                  <a:pt x="32115" y="17103"/>
                </a:lnTo>
                <a:lnTo>
                  <a:pt x="34020" y="14777"/>
                </a:lnTo>
                <a:lnTo>
                  <a:pt x="35930" y="12618"/>
                </a:lnTo>
                <a:lnTo>
                  <a:pt x="37870" y="10627"/>
                </a:lnTo>
                <a:lnTo>
                  <a:pt x="39815" y="8803"/>
                </a:lnTo>
                <a:lnTo>
                  <a:pt x="41773" y="7147"/>
                </a:lnTo>
                <a:lnTo>
                  <a:pt x="43753" y="5659"/>
                </a:lnTo>
                <a:lnTo>
                  <a:pt x="45740" y="4338"/>
                </a:lnTo>
                <a:lnTo>
                  <a:pt x="47750" y="3186"/>
                </a:lnTo>
                <a:lnTo>
                  <a:pt x="49760" y="2221"/>
                </a:lnTo>
                <a:lnTo>
                  <a:pt x="51794" y="1425"/>
                </a:lnTo>
                <a:lnTo>
                  <a:pt x="53828" y="796"/>
                </a:lnTo>
                <a:lnTo>
                  <a:pt x="55873" y="356"/>
                </a:lnTo>
                <a:lnTo>
                  <a:pt x="57936" y="83"/>
                </a:lnTo>
                <a:lnTo>
                  <a:pt x="60000" y="0"/>
                </a:lnTo>
                <a:lnTo>
                  <a:pt x="61028" y="20"/>
                </a:lnTo>
                <a:lnTo>
                  <a:pt x="62057" y="83"/>
                </a:lnTo>
                <a:lnTo>
                  <a:pt x="63079" y="188"/>
                </a:lnTo>
                <a:lnTo>
                  <a:pt x="64108" y="356"/>
                </a:lnTo>
                <a:lnTo>
                  <a:pt x="65131" y="565"/>
                </a:lnTo>
                <a:lnTo>
                  <a:pt x="66148" y="796"/>
                </a:lnTo>
                <a:lnTo>
                  <a:pt x="67164" y="1068"/>
                </a:lnTo>
                <a:lnTo>
                  <a:pt x="68175" y="1383"/>
                </a:lnTo>
                <a:lnTo>
                  <a:pt x="69186" y="1760"/>
                </a:lnTo>
                <a:lnTo>
                  <a:pt x="70197" y="2200"/>
                </a:lnTo>
                <a:lnTo>
                  <a:pt x="71202" y="2641"/>
                </a:lnTo>
                <a:lnTo>
                  <a:pt x="72208" y="3165"/>
                </a:lnTo>
                <a:lnTo>
                  <a:pt x="73207" y="3689"/>
                </a:lnTo>
                <a:lnTo>
                  <a:pt x="74212" y="4275"/>
                </a:lnTo>
                <a:lnTo>
                  <a:pt x="75199" y="4925"/>
                </a:lnTo>
                <a:lnTo>
                  <a:pt x="76199" y="5596"/>
                </a:lnTo>
                <a:lnTo>
                  <a:pt x="77192" y="6330"/>
                </a:lnTo>
                <a:lnTo>
                  <a:pt x="78173" y="7105"/>
                </a:lnTo>
                <a:lnTo>
                  <a:pt x="79161" y="7902"/>
                </a:lnTo>
                <a:lnTo>
                  <a:pt x="80137" y="8719"/>
                </a:lnTo>
                <a:lnTo>
                  <a:pt x="81118" y="9641"/>
                </a:lnTo>
                <a:lnTo>
                  <a:pt x="82094" y="10585"/>
                </a:lnTo>
                <a:lnTo>
                  <a:pt x="83064" y="11549"/>
                </a:lnTo>
                <a:lnTo>
                  <a:pt x="84028" y="12555"/>
                </a:lnTo>
                <a:lnTo>
                  <a:pt x="84998" y="13624"/>
                </a:lnTo>
                <a:lnTo>
                  <a:pt x="85956" y="14756"/>
                </a:lnTo>
                <a:lnTo>
                  <a:pt x="86920" y="15909"/>
                </a:lnTo>
                <a:lnTo>
                  <a:pt x="87872" y="17082"/>
                </a:lnTo>
                <a:lnTo>
                  <a:pt x="88824" y="18319"/>
                </a:lnTo>
                <a:lnTo>
                  <a:pt x="89764" y="19598"/>
                </a:lnTo>
                <a:lnTo>
                  <a:pt x="90711" y="20939"/>
                </a:lnTo>
                <a:lnTo>
                  <a:pt x="91657" y="22302"/>
                </a:lnTo>
                <a:lnTo>
                  <a:pt x="92586" y="23706"/>
                </a:lnTo>
                <a:lnTo>
                  <a:pt x="93514" y="25152"/>
                </a:lnTo>
                <a:lnTo>
                  <a:pt x="94437" y="26620"/>
                </a:lnTo>
                <a:lnTo>
                  <a:pt x="95354" y="28150"/>
                </a:lnTo>
                <a:lnTo>
                  <a:pt x="96259" y="29701"/>
                </a:lnTo>
                <a:lnTo>
                  <a:pt x="97170" y="31315"/>
                </a:lnTo>
                <a:lnTo>
                  <a:pt x="98064" y="32929"/>
                </a:lnTo>
                <a:lnTo>
                  <a:pt x="98957" y="34627"/>
                </a:lnTo>
                <a:lnTo>
                  <a:pt x="99839" y="36345"/>
                </a:lnTo>
                <a:lnTo>
                  <a:pt x="100715" y="38106"/>
                </a:lnTo>
                <a:lnTo>
                  <a:pt x="101596" y="39909"/>
                </a:lnTo>
                <a:lnTo>
                  <a:pt x="102454" y="41732"/>
                </a:lnTo>
                <a:lnTo>
                  <a:pt x="103318" y="43598"/>
                </a:lnTo>
                <a:lnTo>
                  <a:pt x="104177" y="45505"/>
                </a:lnTo>
                <a:lnTo>
                  <a:pt x="105017" y="47455"/>
                </a:lnTo>
                <a:lnTo>
                  <a:pt x="105864" y="49425"/>
                </a:lnTo>
                <a:lnTo>
                  <a:pt x="106692" y="51437"/>
                </a:lnTo>
                <a:lnTo>
                  <a:pt x="107521" y="53512"/>
                </a:lnTo>
                <a:lnTo>
                  <a:pt x="108338" y="55587"/>
                </a:lnTo>
                <a:lnTo>
                  <a:pt x="109155" y="57746"/>
                </a:lnTo>
                <a:lnTo>
                  <a:pt x="109954" y="59905"/>
                </a:lnTo>
                <a:lnTo>
                  <a:pt x="110760" y="62106"/>
                </a:lnTo>
                <a:lnTo>
                  <a:pt x="111553" y="64349"/>
                </a:lnTo>
                <a:lnTo>
                  <a:pt x="112341" y="66634"/>
                </a:lnTo>
                <a:lnTo>
                  <a:pt x="113123" y="68960"/>
                </a:lnTo>
                <a:lnTo>
                  <a:pt x="113893" y="71308"/>
                </a:lnTo>
                <a:lnTo>
                  <a:pt x="114657" y="73697"/>
                </a:lnTo>
                <a:lnTo>
                  <a:pt x="115415" y="76129"/>
                </a:lnTo>
                <a:lnTo>
                  <a:pt x="116167" y="78602"/>
                </a:lnTo>
                <a:lnTo>
                  <a:pt x="116908" y="81096"/>
                </a:lnTo>
                <a:lnTo>
                  <a:pt x="117643" y="83633"/>
                </a:lnTo>
                <a:lnTo>
                  <a:pt x="118377" y="86211"/>
                </a:lnTo>
                <a:lnTo>
                  <a:pt x="118565" y="86924"/>
                </a:lnTo>
                <a:lnTo>
                  <a:pt x="118748" y="87678"/>
                </a:lnTo>
                <a:lnTo>
                  <a:pt x="118912" y="88433"/>
                </a:lnTo>
                <a:lnTo>
                  <a:pt x="119071" y="89229"/>
                </a:lnTo>
                <a:lnTo>
                  <a:pt x="119218" y="90026"/>
                </a:lnTo>
                <a:lnTo>
                  <a:pt x="119347" y="90885"/>
                </a:lnTo>
                <a:lnTo>
                  <a:pt x="119476" y="91744"/>
                </a:lnTo>
                <a:lnTo>
                  <a:pt x="119582" y="92625"/>
                </a:lnTo>
                <a:lnTo>
                  <a:pt x="119676" y="93505"/>
                </a:lnTo>
                <a:lnTo>
                  <a:pt x="119759" y="94427"/>
                </a:lnTo>
                <a:lnTo>
                  <a:pt x="119835" y="95371"/>
                </a:lnTo>
                <a:lnTo>
                  <a:pt x="119894" y="96293"/>
                </a:lnTo>
                <a:lnTo>
                  <a:pt x="119941" y="97257"/>
                </a:lnTo>
                <a:lnTo>
                  <a:pt x="119970" y="98221"/>
                </a:lnTo>
                <a:lnTo>
                  <a:pt x="119994" y="99227"/>
                </a:lnTo>
                <a:lnTo>
                  <a:pt x="120000" y="100213"/>
                </a:lnTo>
                <a:lnTo>
                  <a:pt x="119994" y="101198"/>
                </a:lnTo>
                <a:lnTo>
                  <a:pt x="119970" y="102162"/>
                </a:lnTo>
                <a:lnTo>
                  <a:pt x="119941" y="103126"/>
                </a:lnTo>
                <a:lnTo>
                  <a:pt x="119894" y="104090"/>
                </a:lnTo>
                <a:lnTo>
                  <a:pt x="119835" y="105034"/>
                </a:lnTo>
                <a:lnTo>
                  <a:pt x="119759" y="105956"/>
                </a:lnTo>
                <a:lnTo>
                  <a:pt x="119676" y="106878"/>
                </a:lnTo>
                <a:lnTo>
                  <a:pt x="119582" y="107779"/>
                </a:lnTo>
                <a:lnTo>
                  <a:pt x="119476" y="108639"/>
                </a:lnTo>
                <a:lnTo>
                  <a:pt x="119347" y="109519"/>
                </a:lnTo>
                <a:lnTo>
                  <a:pt x="119218" y="110358"/>
                </a:lnTo>
                <a:lnTo>
                  <a:pt x="119071" y="111154"/>
                </a:lnTo>
                <a:lnTo>
                  <a:pt x="118912" y="111972"/>
                </a:lnTo>
                <a:lnTo>
                  <a:pt x="118748" y="112747"/>
                </a:lnTo>
                <a:lnTo>
                  <a:pt x="118565" y="113460"/>
                </a:lnTo>
                <a:lnTo>
                  <a:pt x="118377" y="114193"/>
                </a:lnTo>
                <a:lnTo>
                  <a:pt x="118177" y="114885"/>
                </a:lnTo>
                <a:lnTo>
                  <a:pt x="117966" y="115493"/>
                </a:lnTo>
                <a:lnTo>
                  <a:pt x="117748" y="116122"/>
                </a:lnTo>
                <a:lnTo>
                  <a:pt x="117531" y="116688"/>
                </a:lnTo>
                <a:lnTo>
                  <a:pt x="117302" y="117191"/>
                </a:lnTo>
                <a:lnTo>
                  <a:pt x="117067" y="117673"/>
                </a:lnTo>
                <a:lnTo>
                  <a:pt x="116826" y="118092"/>
                </a:lnTo>
                <a:lnTo>
                  <a:pt x="116579" y="118490"/>
                </a:lnTo>
                <a:lnTo>
                  <a:pt x="116326" y="118847"/>
                </a:lnTo>
                <a:lnTo>
                  <a:pt x="116067" y="119140"/>
                </a:lnTo>
                <a:lnTo>
                  <a:pt x="115815" y="119392"/>
                </a:lnTo>
                <a:lnTo>
                  <a:pt x="115544" y="119601"/>
                </a:lnTo>
                <a:lnTo>
                  <a:pt x="115280" y="119790"/>
                </a:lnTo>
                <a:lnTo>
                  <a:pt x="115003" y="119895"/>
                </a:lnTo>
                <a:lnTo>
                  <a:pt x="114733" y="119979"/>
                </a:lnTo>
                <a:lnTo>
                  <a:pt x="114457" y="119979"/>
                </a:lnTo>
                <a:lnTo>
                  <a:pt x="114181" y="119979"/>
                </a:lnTo>
                <a:lnTo>
                  <a:pt x="113910" y="119895"/>
                </a:lnTo>
                <a:lnTo>
                  <a:pt x="113634" y="119790"/>
                </a:lnTo>
                <a:lnTo>
                  <a:pt x="113369" y="119601"/>
                </a:lnTo>
                <a:lnTo>
                  <a:pt x="113105" y="119392"/>
                </a:lnTo>
                <a:lnTo>
                  <a:pt x="112846" y="119140"/>
                </a:lnTo>
                <a:lnTo>
                  <a:pt x="112588" y="118847"/>
                </a:lnTo>
                <a:lnTo>
                  <a:pt x="112335" y="118490"/>
                </a:lnTo>
                <a:lnTo>
                  <a:pt x="112088" y="118092"/>
                </a:lnTo>
                <a:lnTo>
                  <a:pt x="111847" y="117673"/>
                </a:lnTo>
                <a:lnTo>
                  <a:pt x="111612" y="117191"/>
                </a:lnTo>
                <a:lnTo>
                  <a:pt x="111383" y="116688"/>
                </a:lnTo>
                <a:lnTo>
                  <a:pt x="111165" y="116122"/>
                </a:lnTo>
                <a:lnTo>
                  <a:pt x="110948" y="115493"/>
                </a:lnTo>
                <a:lnTo>
                  <a:pt x="110736" y="114885"/>
                </a:lnTo>
                <a:lnTo>
                  <a:pt x="110542" y="114193"/>
                </a:lnTo>
                <a:lnTo>
                  <a:pt x="109702" y="111238"/>
                </a:lnTo>
                <a:lnTo>
                  <a:pt x="108855" y="108366"/>
                </a:lnTo>
                <a:lnTo>
                  <a:pt x="107991" y="105537"/>
                </a:lnTo>
                <a:lnTo>
                  <a:pt x="107115" y="102749"/>
                </a:lnTo>
                <a:lnTo>
                  <a:pt x="106228" y="100024"/>
                </a:lnTo>
                <a:lnTo>
                  <a:pt x="105329" y="97341"/>
                </a:lnTo>
                <a:lnTo>
                  <a:pt x="104423" y="94742"/>
                </a:lnTo>
                <a:lnTo>
                  <a:pt x="103501" y="92185"/>
                </a:lnTo>
                <a:lnTo>
                  <a:pt x="102572" y="89648"/>
                </a:lnTo>
                <a:lnTo>
                  <a:pt x="101626" y="87217"/>
                </a:lnTo>
                <a:lnTo>
                  <a:pt x="100662" y="84806"/>
                </a:lnTo>
                <a:lnTo>
                  <a:pt x="99704" y="82480"/>
                </a:lnTo>
                <a:lnTo>
                  <a:pt x="98728" y="80195"/>
                </a:lnTo>
                <a:lnTo>
                  <a:pt x="97740" y="77952"/>
                </a:lnTo>
                <a:lnTo>
                  <a:pt x="96741" y="75814"/>
                </a:lnTo>
                <a:lnTo>
                  <a:pt x="95736" y="73697"/>
                </a:lnTo>
                <a:lnTo>
                  <a:pt x="94725" y="71643"/>
                </a:lnTo>
                <a:lnTo>
                  <a:pt x="93697" y="69652"/>
                </a:lnTo>
                <a:lnTo>
                  <a:pt x="92662" y="67724"/>
                </a:lnTo>
                <a:lnTo>
                  <a:pt x="91622" y="65858"/>
                </a:lnTo>
                <a:lnTo>
                  <a:pt x="90570" y="64034"/>
                </a:lnTo>
                <a:lnTo>
                  <a:pt x="89512" y="62295"/>
                </a:lnTo>
                <a:lnTo>
                  <a:pt x="88448" y="60597"/>
                </a:lnTo>
                <a:lnTo>
                  <a:pt x="87366" y="58962"/>
                </a:lnTo>
                <a:lnTo>
                  <a:pt x="86285" y="57411"/>
                </a:lnTo>
                <a:lnTo>
                  <a:pt x="85192" y="55923"/>
                </a:lnTo>
                <a:lnTo>
                  <a:pt x="84098" y="54497"/>
                </a:lnTo>
                <a:lnTo>
                  <a:pt x="82993" y="53093"/>
                </a:lnTo>
                <a:lnTo>
                  <a:pt x="81876" y="51793"/>
                </a:lnTo>
                <a:lnTo>
                  <a:pt x="80760" y="50557"/>
                </a:lnTo>
                <a:lnTo>
                  <a:pt x="79637" y="49383"/>
                </a:lnTo>
                <a:lnTo>
                  <a:pt x="78503" y="48293"/>
                </a:lnTo>
                <a:lnTo>
                  <a:pt x="77938" y="47748"/>
                </a:lnTo>
                <a:lnTo>
                  <a:pt x="77368" y="47245"/>
                </a:lnTo>
                <a:lnTo>
                  <a:pt x="76798" y="46721"/>
                </a:lnTo>
                <a:lnTo>
                  <a:pt x="76228" y="46239"/>
                </a:lnTo>
                <a:lnTo>
                  <a:pt x="75658" y="45799"/>
                </a:lnTo>
                <a:lnTo>
                  <a:pt x="75088" y="45337"/>
                </a:lnTo>
                <a:lnTo>
                  <a:pt x="74512" y="44918"/>
                </a:lnTo>
                <a:lnTo>
                  <a:pt x="73942" y="44499"/>
                </a:lnTo>
                <a:lnTo>
                  <a:pt x="73365" y="44101"/>
                </a:lnTo>
                <a:lnTo>
                  <a:pt x="72795" y="43724"/>
                </a:lnTo>
                <a:lnTo>
                  <a:pt x="72219" y="43346"/>
                </a:lnTo>
                <a:lnTo>
                  <a:pt x="71637" y="43011"/>
                </a:lnTo>
                <a:lnTo>
                  <a:pt x="71061" y="42675"/>
                </a:lnTo>
                <a:lnTo>
                  <a:pt x="70485" y="42361"/>
                </a:lnTo>
                <a:lnTo>
                  <a:pt x="69898" y="42068"/>
                </a:lnTo>
                <a:lnTo>
                  <a:pt x="69322" y="41795"/>
                </a:lnTo>
                <a:lnTo>
                  <a:pt x="68746" y="41544"/>
                </a:lnTo>
                <a:lnTo>
                  <a:pt x="68158" y="41292"/>
                </a:lnTo>
                <a:lnTo>
                  <a:pt x="67576" y="41062"/>
                </a:lnTo>
                <a:lnTo>
                  <a:pt x="67000" y="40831"/>
                </a:lnTo>
                <a:lnTo>
                  <a:pt x="66412" y="40642"/>
                </a:lnTo>
                <a:lnTo>
                  <a:pt x="65824" y="40454"/>
                </a:lnTo>
                <a:lnTo>
                  <a:pt x="65242" y="40307"/>
                </a:lnTo>
                <a:lnTo>
                  <a:pt x="64655" y="40160"/>
                </a:lnTo>
                <a:lnTo>
                  <a:pt x="64073" y="40034"/>
                </a:lnTo>
                <a:lnTo>
                  <a:pt x="63485" y="39930"/>
                </a:lnTo>
                <a:lnTo>
                  <a:pt x="62903" y="39846"/>
                </a:lnTo>
                <a:lnTo>
                  <a:pt x="62315" y="39762"/>
                </a:lnTo>
                <a:lnTo>
                  <a:pt x="61733" y="39678"/>
                </a:lnTo>
                <a:lnTo>
                  <a:pt x="61146" y="39657"/>
                </a:lnTo>
                <a:lnTo>
                  <a:pt x="60564" y="39636"/>
                </a:lnTo>
                <a:lnTo>
                  <a:pt x="59970" y="39636"/>
                </a:lnTo>
                <a:lnTo>
                  <a:pt x="58183" y="39678"/>
                </a:lnTo>
                <a:lnTo>
                  <a:pt x="56408" y="39930"/>
                </a:lnTo>
                <a:lnTo>
                  <a:pt x="54627" y="40307"/>
                </a:lnTo>
                <a:lnTo>
                  <a:pt x="52870" y="40873"/>
                </a:lnTo>
                <a:lnTo>
                  <a:pt x="51112" y="41544"/>
                </a:lnTo>
                <a:lnTo>
                  <a:pt x="49373" y="42382"/>
                </a:lnTo>
                <a:lnTo>
                  <a:pt x="47639" y="43388"/>
                </a:lnTo>
                <a:lnTo>
                  <a:pt x="45916" y="44499"/>
                </a:lnTo>
                <a:lnTo>
                  <a:pt x="44206" y="45799"/>
                </a:lnTo>
                <a:lnTo>
                  <a:pt x="42501" y="47245"/>
                </a:lnTo>
                <a:lnTo>
                  <a:pt x="40815" y="48817"/>
                </a:lnTo>
                <a:lnTo>
                  <a:pt x="39139" y="50536"/>
                </a:lnTo>
                <a:lnTo>
                  <a:pt x="37482" y="52401"/>
                </a:lnTo>
                <a:lnTo>
                  <a:pt x="35842" y="54413"/>
                </a:lnTo>
                <a:lnTo>
                  <a:pt x="34214" y="56593"/>
                </a:lnTo>
                <a:lnTo>
                  <a:pt x="32603" y="58857"/>
                </a:lnTo>
                <a:lnTo>
                  <a:pt x="31005" y="61331"/>
                </a:lnTo>
                <a:lnTo>
                  <a:pt x="29429" y="63888"/>
                </a:lnTo>
                <a:lnTo>
                  <a:pt x="27860" y="66592"/>
                </a:lnTo>
                <a:lnTo>
                  <a:pt x="26326" y="69463"/>
                </a:lnTo>
                <a:lnTo>
                  <a:pt x="24804" y="72461"/>
                </a:lnTo>
                <a:lnTo>
                  <a:pt x="23293" y="75605"/>
                </a:lnTo>
                <a:lnTo>
                  <a:pt x="21812" y="78875"/>
                </a:lnTo>
                <a:lnTo>
                  <a:pt x="20348" y="82249"/>
                </a:lnTo>
                <a:lnTo>
                  <a:pt x="18908" y="85771"/>
                </a:lnTo>
                <a:lnTo>
                  <a:pt x="17480" y="89439"/>
                </a:lnTo>
                <a:lnTo>
                  <a:pt x="16087" y="93254"/>
                </a:lnTo>
                <a:lnTo>
                  <a:pt x="14717" y="97173"/>
                </a:lnTo>
                <a:lnTo>
                  <a:pt x="13365" y="101261"/>
                </a:lnTo>
                <a:lnTo>
                  <a:pt x="12037" y="105432"/>
                </a:lnTo>
                <a:lnTo>
                  <a:pt x="10732" y="109750"/>
                </a:lnTo>
                <a:lnTo>
                  <a:pt x="9457" y="114193"/>
                </a:lnTo>
                <a:lnTo>
                  <a:pt x="9263" y="114885"/>
                </a:lnTo>
                <a:lnTo>
                  <a:pt x="9051" y="115493"/>
                </a:lnTo>
                <a:lnTo>
                  <a:pt x="8834" y="116122"/>
                </a:lnTo>
                <a:lnTo>
                  <a:pt x="8616" y="116688"/>
                </a:lnTo>
                <a:lnTo>
                  <a:pt x="8387" y="117191"/>
                </a:lnTo>
                <a:lnTo>
                  <a:pt x="8152" y="117673"/>
                </a:lnTo>
                <a:lnTo>
                  <a:pt x="7911" y="118092"/>
                </a:lnTo>
                <a:lnTo>
                  <a:pt x="7664" y="118490"/>
                </a:lnTo>
                <a:lnTo>
                  <a:pt x="7411" y="118847"/>
                </a:lnTo>
                <a:lnTo>
                  <a:pt x="7153" y="119140"/>
                </a:lnTo>
                <a:lnTo>
                  <a:pt x="6894" y="119413"/>
                </a:lnTo>
                <a:lnTo>
                  <a:pt x="6630" y="119601"/>
                </a:lnTo>
                <a:lnTo>
                  <a:pt x="6359" y="119790"/>
                </a:lnTo>
                <a:lnTo>
                  <a:pt x="6089" y="119895"/>
                </a:lnTo>
                <a:lnTo>
                  <a:pt x="5818" y="119979"/>
                </a:lnTo>
                <a:lnTo>
                  <a:pt x="5542" y="12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3" name="Shape 3026"/>
          <p:cNvSpPr/>
          <p:nvPr/>
        </p:nvSpPr>
        <p:spPr>
          <a:xfrm>
            <a:off x="4877493" y="3682035"/>
            <a:ext cx="2941588" cy="92936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2545" y="3061"/>
                </a:moveTo>
                <a:lnTo>
                  <a:pt x="70217" y="2016"/>
                </a:lnTo>
                <a:lnTo>
                  <a:pt x="67881" y="1194"/>
                </a:lnTo>
                <a:lnTo>
                  <a:pt x="65537" y="572"/>
                </a:lnTo>
                <a:lnTo>
                  <a:pt x="63193" y="199"/>
                </a:lnTo>
                <a:lnTo>
                  <a:pt x="60841" y="0"/>
                </a:lnTo>
                <a:lnTo>
                  <a:pt x="58497" y="49"/>
                </a:lnTo>
                <a:lnTo>
                  <a:pt x="56145" y="273"/>
                </a:lnTo>
                <a:lnTo>
                  <a:pt x="53809" y="746"/>
                </a:lnTo>
                <a:lnTo>
                  <a:pt x="51465" y="1418"/>
                </a:lnTo>
                <a:lnTo>
                  <a:pt x="49129" y="2265"/>
                </a:lnTo>
                <a:lnTo>
                  <a:pt x="46801" y="3385"/>
                </a:lnTo>
                <a:lnTo>
                  <a:pt x="44480" y="4654"/>
                </a:lnTo>
                <a:lnTo>
                  <a:pt x="42176" y="6172"/>
                </a:lnTo>
                <a:lnTo>
                  <a:pt x="39879" y="7940"/>
                </a:lnTo>
                <a:lnTo>
                  <a:pt x="37598" y="9856"/>
                </a:lnTo>
                <a:lnTo>
                  <a:pt x="35332" y="11997"/>
                </a:lnTo>
                <a:lnTo>
                  <a:pt x="33083" y="14387"/>
                </a:lnTo>
                <a:lnTo>
                  <a:pt x="30841" y="16950"/>
                </a:lnTo>
                <a:lnTo>
                  <a:pt x="28639" y="19763"/>
                </a:lnTo>
                <a:lnTo>
                  <a:pt x="26444" y="22750"/>
                </a:lnTo>
                <a:lnTo>
                  <a:pt x="24281" y="25961"/>
                </a:lnTo>
                <a:lnTo>
                  <a:pt x="22134" y="29396"/>
                </a:lnTo>
                <a:lnTo>
                  <a:pt x="20010" y="33055"/>
                </a:lnTo>
                <a:lnTo>
                  <a:pt x="17926" y="36888"/>
                </a:lnTo>
                <a:lnTo>
                  <a:pt x="15865" y="40970"/>
                </a:lnTo>
                <a:lnTo>
                  <a:pt x="13843" y="45227"/>
                </a:lnTo>
                <a:lnTo>
                  <a:pt x="11845" y="49757"/>
                </a:lnTo>
                <a:lnTo>
                  <a:pt x="9887" y="54461"/>
                </a:lnTo>
                <a:lnTo>
                  <a:pt x="7960" y="59390"/>
                </a:lnTo>
                <a:lnTo>
                  <a:pt x="6072" y="64492"/>
                </a:lnTo>
                <a:lnTo>
                  <a:pt x="4216" y="69844"/>
                </a:lnTo>
                <a:lnTo>
                  <a:pt x="2406" y="75420"/>
                </a:lnTo>
                <a:lnTo>
                  <a:pt x="2115" y="76390"/>
                </a:lnTo>
                <a:lnTo>
                  <a:pt x="1848" y="77386"/>
                </a:lnTo>
                <a:lnTo>
                  <a:pt x="1588" y="78431"/>
                </a:lnTo>
                <a:lnTo>
                  <a:pt x="1352" y="79502"/>
                </a:lnTo>
                <a:lnTo>
                  <a:pt x="1132" y="80597"/>
                </a:lnTo>
                <a:lnTo>
                  <a:pt x="943" y="81742"/>
                </a:lnTo>
                <a:lnTo>
                  <a:pt x="762" y="82887"/>
                </a:lnTo>
                <a:lnTo>
                  <a:pt x="605" y="84057"/>
                </a:lnTo>
                <a:lnTo>
                  <a:pt x="464" y="85227"/>
                </a:lnTo>
                <a:lnTo>
                  <a:pt x="330" y="86446"/>
                </a:lnTo>
                <a:lnTo>
                  <a:pt x="228" y="87641"/>
                </a:lnTo>
                <a:lnTo>
                  <a:pt x="149" y="88886"/>
                </a:lnTo>
                <a:lnTo>
                  <a:pt x="78" y="90130"/>
                </a:lnTo>
                <a:lnTo>
                  <a:pt x="31" y="91375"/>
                </a:lnTo>
                <a:lnTo>
                  <a:pt x="7" y="92619"/>
                </a:lnTo>
                <a:lnTo>
                  <a:pt x="0" y="93889"/>
                </a:lnTo>
                <a:lnTo>
                  <a:pt x="7" y="95133"/>
                </a:lnTo>
                <a:lnTo>
                  <a:pt x="31" y="96378"/>
                </a:lnTo>
                <a:lnTo>
                  <a:pt x="78" y="97598"/>
                </a:lnTo>
                <a:lnTo>
                  <a:pt x="149" y="98842"/>
                </a:lnTo>
                <a:lnTo>
                  <a:pt x="228" y="100087"/>
                </a:lnTo>
                <a:lnTo>
                  <a:pt x="330" y="101306"/>
                </a:lnTo>
                <a:lnTo>
                  <a:pt x="464" y="102501"/>
                </a:lnTo>
                <a:lnTo>
                  <a:pt x="605" y="103721"/>
                </a:lnTo>
                <a:lnTo>
                  <a:pt x="762" y="104866"/>
                </a:lnTo>
                <a:lnTo>
                  <a:pt x="943" y="106036"/>
                </a:lnTo>
                <a:lnTo>
                  <a:pt x="1132" y="107156"/>
                </a:lnTo>
                <a:lnTo>
                  <a:pt x="1352" y="108226"/>
                </a:lnTo>
                <a:lnTo>
                  <a:pt x="1588" y="109296"/>
                </a:lnTo>
                <a:lnTo>
                  <a:pt x="1848" y="110367"/>
                </a:lnTo>
                <a:lnTo>
                  <a:pt x="2115" y="111387"/>
                </a:lnTo>
                <a:lnTo>
                  <a:pt x="2406" y="112333"/>
                </a:lnTo>
                <a:lnTo>
                  <a:pt x="2556" y="112806"/>
                </a:lnTo>
                <a:lnTo>
                  <a:pt x="2721" y="113254"/>
                </a:lnTo>
                <a:lnTo>
                  <a:pt x="2878" y="113702"/>
                </a:lnTo>
                <a:lnTo>
                  <a:pt x="3044" y="114150"/>
                </a:lnTo>
                <a:lnTo>
                  <a:pt x="3201" y="114548"/>
                </a:lnTo>
                <a:lnTo>
                  <a:pt x="3366" y="114947"/>
                </a:lnTo>
                <a:lnTo>
                  <a:pt x="3531" y="115320"/>
                </a:lnTo>
                <a:lnTo>
                  <a:pt x="3704" y="115668"/>
                </a:lnTo>
                <a:lnTo>
                  <a:pt x="3877" y="116042"/>
                </a:lnTo>
                <a:lnTo>
                  <a:pt x="4058" y="116365"/>
                </a:lnTo>
                <a:lnTo>
                  <a:pt x="4223" y="116689"/>
                </a:lnTo>
                <a:lnTo>
                  <a:pt x="4404" y="117013"/>
                </a:lnTo>
                <a:lnTo>
                  <a:pt x="4585" y="117286"/>
                </a:lnTo>
                <a:lnTo>
                  <a:pt x="4766" y="117585"/>
                </a:lnTo>
                <a:lnTo>
                  <a:pt x="4947" y="117834"/>
                </a:lnTo>
                <a:lnTo>
                  <a:pt x="5136" y="118083"/>
                </a:lnTo>
                <a:lnTo>
                  <a:pt x="5513" y="118531"/>
                </a:lnTo>
                <a:lnTo>
                  <a:pt x="5891" y="118904"/>
                </a:lnTo>
                <a:lnTo>
                  <a:pt x="6276" y="119228"/>
                </a:lnTo>
                <a:lnTo>
                  <a:pt x="6662" y="119527"/>
                </a:lnTo>
                <a:lnTo>
                  <a:pt x="7055" y="119701"/>
                </a:lnTo>
                <a:lnTo>
                  <a:pt x="7448" y="119875"/>
                </a:lnTo>
                <a:lnTo>
                  <a:pt x="7842" y="119950"/>
                </a:lnTo>
                <a:lnTo>
                  <a:pt x="8243" y="120000"/>
                </a:lnTo>
                <a:lnTo>
                  <a:pt x="8628" y="119950"/>
                </a:lnTo>
                <a:lnTo>
                  <a:pt x="9029" y="119875"/>
                </a:lnTo>
                <a:lnTo>
                  <a:pt x="9423" y="119701"/>
                </a:lnTo>
                <a:lnTo>
                  <a:pt x="9816" y="119527"/>
                </a:lnTo>
                <a:lnTo>
                  <a:pt x="10194" y="119228"/>
                </a:lnTo>
                <a:lnTo>
                  <a:pt x="10587" y="118904"/>
                </a:lnTo>
                <a:lnTo>
                  <a:pt x="10972" y="118531"/>
                </a:lnTo>
                <a:lnTo>
                  <a:pt x="11342" y="118083"/>
                </a:lnTo>
                <a:lnTo>
                  <a:pt x="11712" y="117585"/>
                </a:lnTo>
                <a:lnTo>
                  <a:pt x="12073" y="117013"/>
                </a:lnTo>
                <a:lnTo>
                  <a:pt x="12254" y="116689"/>
                </a:lnTo>
                <a:lnTo>
                  <a:pt x="12427" y="116365"/>
                </a:lnTo>
                <a:lnTo>
                  <a:pt x="12608" y="116042"/>
                </a:lnTo>
                <a:lnTo>
                  <a:pt x="12773" y="115668"/>
                </a:lnTo>
                <a:lnTo>
                  <a:pt x="12947" y="115320"/>
                </a:lnTo>
                <a:lnTo>
                  <a:pt x="13112" y="114947"/>
                </a:lnTo>
                <a:lnTo>
                  <a:pt x="13277" y="114548"/>
                </a:lnTo>
                <a:lnTo>
                  <a:pt x="13442" y="114150"/>
                </a:lnTo>
                <a:lnTo>
                  <a:pt x="13599" y="113702"/>
                </a:lnTo>
                <a:lnTo>
                  <a:pt x="13757" y="113254"/>
                </a:lnTo>
                <a:lnTo>
                  <a:pt x="13914" y="112806"/>
                </a:lnTo>
                <a:lnTo>
                  <a:pt x="14071" y="112333"/>
                </a:lnTo>
                <a:lnTo>
                  <a:pt x="15283" y="108574"/>
                </a:lnTo>
                <a:lnTo>
                  <a:pt x="16533" y="104915"/>
                </a:lnTo>
                <a:lnTo>
                  <a:pt x="17792" y="101381"/>
                </a:lnTo>
                <a:lnTo>
                  <a:pt x="19090" y="97996"/>
                </a:lnTo>
                <a:lnTo>
                  <a:pt x="20395" y="94710"/>
                </a:lnTo>
                <a:lnTo>
                  <a:pt x="21717" y="91574"/>
                </a:lnTo>
                <a:lnTo>
                  <a:pt x="23078" y="88537"/>
                </a:lnTo>
                <a:lnTo>
                  <a:pt x="24438" y="85625"/>
                </a:lnTo>
                <a:lnTo>
                  <a:pt x="25823" y="82812"/>
                </a:lnTo>
                <a:lnTo>
                  <a:pt x="27231" y="80149"/>
                </a:lnTo>
                <a:lnTo>
                  <a:pt x="28647" y="77610"/>
                </a:lnTo>
                <a:lnTo>
                  <a:pt x="30078" y="75196"/>
                </a:lnTo>
                <a:lnTo>
                  <a:pt x="31533" y="72856"/>
                </a:lnTo>
                <a:lnTo>
                  <a:pt x="33004" y="70690"/>
                </a:lnTo>
                <a:lnTo>
                  <a:pt x="34475" y="68624"/>
                </a:lnTo>
                <a:lnTo>
                  <a:pt x="35962" y="66708"/>
                </a:lnTo>
                <a:lnTo>
                  <a:pt x="37464" y="64891"/>
                </a:lnTo>
                <a:lnTo>
                  <a:pt x="38982" y="63173"/>
                </a:lnTo>
                <a:lnTo>
                  <a:pt x="40500" y="61605"/>
                </a:lnTo>
                <a:lnTo>
                  <a:pt x="42034" y="60136"/>
                </a:lnTo>
                <a:lnTo>
                  <a:pt x="43576" y="58817"/>
                </a:lnTo>
                <a:lnTo>
                  <a:pt x="45125" y="57598"/>
                </a:lnTo>
                <a:lnTo>
                  <a:pt x="46683" y="56527"/>
                </a:lnTo>
                <a:lnTo>
                  <a:pt x="48248" y="55556"/>
                </a:lnTo>
                <a:lnTo>
                  <a:pt x="49813" y="54710"/>
                </a:lnTo>
                <a:lnTo>
                  <a:pt x="51386" y="54013"/>
                </a:lnTo>
                <a:lnTo>
                  <a:pt x="52968" y="53391"/>
                </a:lnTo>
                <a:lnTo>
                  <a:pt x="54549" y="52918"/>
                </a:lnTo>
                <a:lnTo>
                  <a:pt x="56137" y="52570"/>
                </a:lnTo>
                <a:lnTo>
                  <a:pt x="57718" y="52321"/>
                </a:lnTo>
                <a:lnTo>
                  <a:pt x="59307" y="52221"/>
                </a:lnTo>
                <a:lnTo>
                  <a:pt x="60896" y="52221"/>
                </a:lnTo>
                <a:lnTo>
                  <a:pt x="62422" y="52345"/>
                </a:lnTo>
                <a:lnTo>
                  <a:pt x="63956" y="52570"/>
                </a:lnTo>
                <a:lnTo>
                  <a:pt x="65482" y="52918"/>
                </a:lnTo>
                <a:lnTo>
                  <a:pt x="67008" y="53391"/>
                </a:lnTo>
                <a:lnTo>
                  <a:pt x="68534" y="53963"/>
                </a:lnTo>
                <a:lnTo>
                  <a:pt x="70044" y="54635"/>
                </a:lnTo>
                <a:lnTo>
                  <a:pt x="71562" y="55482"/>
                </a:lnTo>
                <a:lnTo>
                  <a:pt x="73080" y="56353"/>
                </a:lnTo>
                <a:lnTo>
                  <a:pt x="74575" y="57398"/>
                </a:lnTo>
                <a:lnTo>
                  <a:pt x="76069" y="58543"/>
                </a:lnTo>
                <a:lnTo>
                  <a:pt x="77564" y="59788"/>
                </a:lnTo>
                <a:lnTo>
                  <a:pt x="79042" y="61157"/>
                </a:lnTo>
                <a:lnTo>
                  <a:pt x="80513" y="62650"/>
                </a:lnTo>
                <a:lnTo>
                  <a:pt x="81976" y="64243"/>
                </a:lnTo>
                <a:lnTo>
                  <a:pt x="83432" y="65936"/>
                </a:lnTo>
                <a:lnTo>
                  <a:pt x="84871" y="67778"/>
                </a:lnTo>
                <a:lnTo>
                  <a:pt x="86303" y="69719"/>
                </a:lnTo>
                <a:lnTo>
                  <a:pt x="87718" y="71761"/>
                </a:lnTo>
                <a:lnTo>
                  <a:pt x="89126" y="73926"/>
                </a:lnTo>
                <a:lnTo>
                  <a:pt x="90519" y="76166"/>
                </a:lnTo>
                <a:lnTo>
                  <a:pt x="91895" y="78581"/>
                </a:lnTo>
                <a:lnTo>
                  <a:pt x="93264" y="81070"/>
                </a:lnTo>
                <a:lnTo>
                  <a:pt x="94617" y="83683"/>
                </a:lnTo>
                <a:lnTo>
                  <a:pt x="95938" y="86421"/>
                </a:lnTo>
                <a:lnTo>
                  <a:pt x="97260" y="89284"/>
                </a:lnTo>
                <a:lnTo>
                  <a:pt x="98557" y="92221"/>
                </a:lnTo>
                <a:lnTo>
                  <a:pt x="99832" y="95283"/>
                </a:lnTo>
                <a:lnTo>
                  <a:pt x="101098" y="98469"/>
                </a:lnTo>
                <a:lnTo>
                  <a:pt x="102333" y="101779"/>
                </a:lnTo>
                <a:lnTo>
                  <a:pt x="103560" y="105164"/>
                </a:lnTo>
                <a:lnTo>
                  <a:pt x="104756" y="108699"/>
                </a:lnTo>
                <a:lnTo>
                  <a:pt x="105928" y="112333"/>
                </a:lnTo>
                <a:lnTo>
                  <a:pt x="106242" y="113254"/>
                </a:lnTo>
                <a:lnTo>
                  <a:pt x="106557" y="114150"/>
                </a:lnTo>
                <a:lnTo>
                  <a:pt x="106879" y="114947"/>
                </a:lnTo>
                <a:lnTo>
                  <a:pt x="107226" y="115668"/>
                </a:lnTo>
                <a:lnTo>
                  <a:pt x="107572" y="116365"/>
                </a:lnTo>
                <a:lnTo>
                  <a:pt x="107926" y="117013"/>
                </a:lnTo>
                <a:lnTo>
                  <a:pt x="108287" y="117585"/>
                </a:lnTo>
                <a:lnTo>
                  <a:pt x="108657" y="118083"/>
                </a:lnTo>
                <a:lnTo>
                  <a:pt x="109027" y="118531"/>
                </a:lnTo>
                <a:lnTo>
                  <a:pt x="109412" y="118904"/>
                </a:lnTo>
                <a:lnTo>
                  <a:pt x="109805" y="119228"/>
                </a:lnTo>
                <a:lnTo>
                  <a:pt x="110183" y="119527"/>
                </a:lnTo>
                <a:lnTo>
                  <a:pt x="110576" y="119701"/>
                </a:lnTo>
                <a:lnTo>
                  <a:pt x="110970" y="119875"/>
                </a:lnTo>
                <a:lnTo>
                  <a:pt x="111371" y="119950"/>
                </a:lnTo>
                <a:lnTo>
                  <a:pt x="111756" y="120000"/>
                </a:lnTo>
                <a:lnTo>
                  <a:pt x="112157" y="119950"/>
                </a:lnTo>
                <a:lnTo>
                  <a:pt x="112551" y="119875"/>
                </a:lnTo>
                <a:lnTo>
                  <a:pt x="112944" y="119701"/>
                </a:lnTo>
                <a:lnTo>
                  <a:pt x="113337" y="119527"/>
                </a:lnTo>
                <a:lnTo>
                  <a:pt x="113723" y="119228"/>
                </a:lnTo>
                <a:lnTo>
                  <a:pt x="114108" y="118904"/>
                </a:lnTo>
                <a:lnTo>
                  <a:pt x="114486" y="118531"/>
                </a:lnTo>
                <a:lnTo>
                  <a:pt x="114863" y="118083"/>
                </a:lnTo>
                <a:lnTo>
                  <a:pt x="115233" y="117585"/>
                </a:lnTo>
                <a:lnTo>
                  <a:pt x="115595" y="117013"/>
                </a:lnTo>
                <a:lnTo>
                  <a:pt x="115941" y="116365"/>
                </a:lnTo>
                <a:lnTo>
                  <a:pt x="116295" y="115668"/>
                </a:lnTo>
                <a:lnTo>
                  <a:pt x="116633" y="114947"/>
                </a:lnTo>
                <a:lnTo>
                  <a:pt x="116971" y="114150"/>
                </a:lnTo>
                <a:lnTo>
                  <a:pt x="117278" y="113254"/>
                </a:lnTo>
                <a:lnTo>
                  <a:pt x="117593" y="112333"/>
                </a:lnTo>
                <a:lnTo>
                  <a:pt x="117884" y="111387"/>
                </a:lnTo>
                <a:lnTo>
                  <a:pt x="118151" y="110367"/>
                </a:lnTo>
                <a:lnTo>
                  <a:pt x="118411" y="109296"/>
                </a:lnTo>
                <a:lnTo>
                  <a:pt x="118647" y="108226"/>
                </a:lnTo>
                <a:lnTo>
                  <a:pt x="118867" y="107156"/>
                </a:lnTo>
                <a:lnTo>
                  <a:pt x="119056" y="106011"/>
                </a:lnTo>
                <a:lnTo>
                  <a:pt x="119237" y="104866"/>
                </a:lnTo>
                <a:lnTo>
                  <a:pt x="119394" y="103721"/>
                </a:lnTo>
                <a:lnTo>
                  <a:pt x="119535" y="102501"/>
                </a:lnTo>
                <a:lnTo>
                  <a:pt x="119669" y="101306"/>
                </a:lnTo>
                <a:lnTo>
                  <a:pt x="119771" y="100087"/>
                </a:lnTo>
                <a:lnTo>
                  <a:pt x="119850" y="98842"/>
                </a:lnTo>
                <a:lnTo>
                  <a:pt x="119921" y="97598"/>
                </a:lnTo>
                <a:lnTo>
                  <a:pt x="119968" y="96378"/>
                </a:lnTo>
                <a:lnTo>
                  <a:pt x="119992" y="95133"/>
                </a:lnTo>
                <a:lnTo>
                  <a:pt x="120000" y="93889"/>
                </a:lnTo>
                <a:lnTo>
                  <a:pt x="119992" y="92619"/>
                </a:lnTo>
                <a:lnTo>
                  <a:pt x="119968" y="91375"/>
                </a:lnTo>
                <a:lnTo>
                  <a:pt x="119921" y="90130"/>
                </a:lnTo>
                <a:lnTo>
                  <a:pt x="119850" y="88886"/>
                </a:lnTo>
                <a:lnTo>
                  <a:pt x="119771" y="87641"/>
                </a:lnTo>
                <a:lnTo>
                  <a:pt x="119669" y="86446"/>
                </a:lnTo>
                <a:lnTo>
                  <a:pt x="119535" y="85227"/>
                </a:lnTo>
                <a:lnTo>
                  <a:pt x="119394" y="84057"/>
                </a:lnTo>
                <a:lnTo>
                  <a:pt x="119237" y="82887"/>
                </a:lnTo>
                <a:lnTo>
                  <a:pt x="119056" y="81742"/>
                </a:lnTo>
                <a:lnTo>
                  <a:pt x="118867" y="80597"/>
                </a:lnTo>
                <a:lnTo>
                  <a:pt x="118647" y="79502"/>
                </a:lnTo>
                <a:lnTo>
                  <a:pt x="118411" y="78431"/>
                </a:lnTo>
                <a:lnTo>
                  <a:pt x="118151" y="77386"/>
                </a:lnTo>
                <a:lnTo>
                  <a:pt x="117884" y="76365"/>
                </a:lnTo>
                <a:lnTo>
                  <a:pt x="117593" y="75420"/>
                </a:lnTo>
                <a:lnTo>
                  <a:pt x="116397" y="71686"/>
                </a:lnTo>
                <a:lnTo>
                  <a:pt x="115170" y="68052"/>
                </a:lnTo>
                <a:lnTo>
                  <a:pt x="113935" y="64542"/>
                </a:lnTo>
                <a:lnTo>
                  <a:pt x="112692" y="61107"/>
                </a:lnTo>
                <a:lnTo>
                  <a:pt x="111418" y="57772"/>
                </a:lnTo>
                <a:lnTo>
                  <a:pt x="110136" y="54486"/>
                </a:lnTo>
                <a:lnTo>
                  <a:pt x="108838" y="51325"/>
                </a:lnTo>
                <a:lnTo>
                  <a:pt x="107524" y="48288"/>
                </a:lnTo>
                <a:lnTo>
                  <a:pt x="106187" y="45326"/>
                </a:lnTo>
                <a:lnTo>
                  <a:pt x="104842" y="42464"/>
                </a:lnTo>
                <a:lnTo>
                  <a:pt x="103489" y="39676"/>
                </a:lnTo>
                <a:lnTo>
                  <a:pt x="102113" y="36988"/>
                </a:lnTo>
                <a:lnTo>
                  <a:pt x="100728" y="34374"/>
                </a:lnTo>
                <a:lnTo>
                  <a:pt x="99336" y="31910"/>
                </a:lnTo>
                <a:lnTo>
                  <a:pt x="97920" y="29495"/>
                </a:lnTo>
                <a:lnTo>
                  <a:pt x="96504" y="27205"/>
                </a:lnTo>
                <a:lnTo>
                  <a:pt x="95065" y="24965"/>
                </a:lnTo>
                <a:lnTo>
                  <a:pt x="93626" y="22874"/>
                </a:lnTo>
                <a:lnTo>
                  <a:pt x="92170" y="20833"/>
                </a:lnTo>
                <a:lnTo>
                  <a:pt x="90700" y="18892"/>
                </a:lnTo>
                <a:lnTo>
                  <a:pt x="89237" y="17050"/>
                </a:lnTo>
                <a:lnTo>
                  <a:pt x="87750" y="15332"/>
                </a:lnTo>
                <a:lnTo>
                  <a:pt x="86263" y="13690"/>
                </a:lnTo>
                <a:lnTo>
                  <a:pt x="84761" y="12121"/>
                </a:lnTo>
                <a:lnTo>
                  <a:pt x="83251" y="10653"/>
                </a:lnTo>
                <a:lnTo>
                  <a:pt x="81748" y="9284"/>
                </a:lnTo>
                <a:lnTo>
                  <a:pt x="80222" y="8014"/>
                </a:lnTo>
                <a:lnTo>
                  <a:pt x="78696" y="6845"/>
                </a:lnTo>
                <a:lnTo>
                  <a:pt x="77170" y="5774"/>
                </a:lnTo>
                <a:lnTo>
                  <a:pt x="75637" y="4754"/>
                </a:lnTo>
                <a:lnTo>
                  <a:pt x="74095" y="3858"/>
                </a:lnTo>
                <a:lnTo>
                  <a:pt x="72545" y="30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4" name="Shape 3027"/>
          <p:cNvSpPr/>
          <p:nvPr/>
        </p:nvSpPr>
        <p:spPr>
          <a:xfrm>
            <a:off x="5395009" y="4414732"/>
            <a:ext cx="1906555" cy="71495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58822" y="0"/>
                </a:lnTo>
                <a:lnTo>
                  <a:pt x="57645" y="96"/>
                </a:lnTo>
                <a:lnTo>
                  <a:pt x="56479" y="226"/>
                </a:lnTo>
                <a:lnTo>
                  <a:pt x="55326" y="387"/>
                </a:lnTo>
                <a:lnTo>
                  <a:pt x="54161" y="581"/>
                </a:lnTo>
                <a:lnTo>
                  <a:pt x="52996" y="840"/>
                </a:lnTo>
                <a:lnTo>
                  <a:pt x="51843" y="1131"/>
                </a:lnTo>
                <a:lnTo>
                  <a:pt x="50689" y="1487"/>
                </a:lnTo>
                <a:lnTo>
                  <a:pt x="49014" y="2036"/>
                </a:lnTo>
                <a:lnTo>
                  <a:pt x="47376" y="2683"/>
                </a:lnTo>
                <a:lnTo>
                  <a:pt x="45737" y="3426"/>
                </a:lnTo>
                <a:lnTo>
                  <a:pt x="44098" y="4267"/>
                </a:lnTo>
                <a:lnTo>
                  <a:pt x="42472" y="5172"/>
                </a:lnTo>
                <a:lnTo>
                  <a:pt x="40857" y="6174"/>
                </a:lnTo>
                <a:lnTo>
                  <a:pt x="39243" y="7273"/>
                </a:lnTo>
                <a:lnTo>
                  <a:pt x="37653" y="8437"/>
                </a:lnTo>
                <a:lnTo>
                  <a:pt x="36075" y="9730"/>
                </a:lnTo>
                <a:lnTo>
                  <a:pt x="34509" y="11088"/>
                </a:lnTo>
                <a:lnTo>
                  <a:pt x="32943" y="12543"/>
                </a:lnTo>
                <a:lnTo>
                  <a:pt x="31389" y="14062"/>
                </a:lnTo>
                <a:lnTo>
                  <a:pt x="29860" y="15678"/>
                </a:lnTo>
                <a:lnTo>
                  <a:pt x="28343" y="17359"/>
                </a:lnTo>
                <a:lnTo>
                  <a:pt x="26837" y="19170"/>
                </a:lnTo>
                <a:lnTo>
                  <a:pt x="25332" y="21045"/>
                </a:lnTo>
                <a:lnTo>
                  <a:pt x="23864" y="22984"/>
                </a:lnTo>
                <a:lnTo>
                  <a:pt x="22395" y="25053"/>
                </a:lnTo>
                <a:lnTo>
                  <a:pt x="20950" y="27155"/>
                </a:lnTo>
                <a:lnTo>
                  <a:pt x="19530" y="29353"/>
                </a:lnTo>
                <a:lnTo>
                  <a:pt x="18098" y="31648"/>
                </a:lnTo>
                <a:lnTo>
                  <a:pt x="16714" y="34008"/>
                </a:lnTo>
                <a:lnTo>
                  <a:pt x="15318" y="36433"/>
                </a:lnTo>
                <a:lnTo>
                  <a:pt x="13946" y="38987"/>
                </a:lnTo>
                <a:lnTo>
                  <a:pt x="12599" y="41605"/>
                </a:lnTo>
                <a:lnTo>
                  <a:pt x="11288" y="44288"/>
                </a:lnTo>
                <a:lnTo>
                  <a:pt x="9977" y="47068"/>
                </a:lnTo>
                <a:lnTo>
                  <a:pt x="8691" y="49913"/>
                </a:lnTo>
                <a:lnTo>
                  <a:pt x="7416" y="52823"/>
                </a:lnTo>
                <a:lnTo>
                  <a:pt x="6166" y="55862"/>
                </a:lnTo>
                <a:lnTo>
                  <a:pt x="4928" y="58900"/>
                </a:lnTo>
                <a:lnTo>
                  <a:pt x="3714" y="62101"/>
                </a:lnTo>
                <a:lnTo>
                  <a:pt x="3265" y="63329"/>
                </a:lnTo>
                <a:lnTo>
                  <a:pt x="2852" y="64655"/>
                </a:lnTo>
                <a:lnTo>
                  <a:pt x="2439" y="66012"/>
                </a:lnTo>
                <a:lnTo>
                  <a:pt x="2087" y="67403"/>
                </a:lnTo>
                <a:lnTo>
                  <a:pt x="1747" y="68825"/>
                </a:lnTo>
                <a:lnTo>
                  <a:pt x="1432" y="70312"/>
                </a:lnTo>
                <a:lnTo>
                  <a:pt x="1177" y="71799"/>
                </a:lnTo>
                <a:lnTo>
                  <a:pt x="922" y="73286"/>
                </a:lnTo>
                <a:lnTo>
                  <a:pt x="704" y="74838"/>
                </a:lnTo>
                <a:lnTo>
                  <a:pt x="509" y="76422"/>
                </a:lnTo>
                <a:lnTo>
                  <a:pt x="352" y="78006"/>
                </a:lnTo>
                <a:lnTo>
                  <a:pt x="230" y="79590"/>
                </a:lnTo>
                <a:lnTo>
                  <a:pt x="121" y="81206"/>
                </a:lnTo>
                <a:lnTo>
                  <a:pt x="48" y="82823"/>
                </a:lnTo>
                <a:lnTo>
                  <a:pt x="0" y="84439"/>
                </a:lnTo>
                <a:lnTo>
                  <a:pt x="0" y="86056"/>
                </a:lnTo>
                <a:lnTo>
                  <a:pt x="0" y="87704"/>
                </a:lnTo>
                <a:lnTo>
                  <a:pt x="48" y="89321"/>
                </a:lnTo>
                <a:lnTo>
                  <a:pt x="121" y="90905"/>
                </a:lnTo>
                <a:lnTo>
                  <a:pt x="230" y="92521"/>
                </a:lnTo>
                <a:lnTo>
                  <a:pt x="352" y="94137"/>
                </a:lnTo>
                <a:lnTo>
                  <a:pt x="509" y="95721"/>
                </a:lnTo>
                <a:lnTo>
                  <a:pt x="704" y="97273"/>
                </a:lnTo>
                <a:lnTo>
                  <a:pt x="922" y="98857"/>
                </a:lnTo>
                <a:lnTo>
                  <a:pt x="1177" y="100344"/>
                </a:lnTo>
                <a:lnTo>
                  <a:pt x="1432" y="101831"/>
                </a:lnTo>
                <a:lnTo>
                  <a:pt x="1747" y="103318"/>
                </a:lnTo>
                <a:lnTo>
                  <a:pt x="2087" y="104709"/>
                </a:lnTo>
                <a:lnTo>
                  <a:pt x="2439" y="106131"/>
                </a:lnTo>
                <a:lnTo>
                  <a:pt x="2852" y="107489"/>
                </a:lnTo>
                <a:lnTo>
                  <a:pt x="3265" y="108814"/>
                </a:lnTo>
                <a:lnTo>
                  <a:pt x="3714" y="110043"/>
                </a:lnTo>
                <a:lnTo>
                  <a:pt x="4199" y="111239"/>
                </a:lnTo>
                <a:lnTo>
                  <a:pt x="4673" y="112403"/>
                </a:lnTo>
                <a:lnTo>
                  <a:pt x="5183" y="113437"/>
                </a:lnTo>
                <a:lnTo>
                  <a:pt x="5717" y="114375"/>
                </a:lnTo>
                <a:lnTo>
                  <a:pt x="6239" y="115280"/>
                </a:lnTo>
                <a:lnTo>
                  <a:pt x="6797" y="116120"/>
                </a:lnTo>
                <a:lnTo>
                  <a:pt x="7355" y="116864"/>
                </a:lnTo>
                <a:lnTo>
                  <a:pt x="7926" y="117510"/>
                </a:lnTo>
                <a:lnTo>
                  <a:pt x="8496" y="118092"/>
                </a:lnTo>
                <a:lnTo>
                  <a:pt x="9091" y="118577"/>
                </a:lnTo>
                <a:lnTo>
                  <a:pt x="9674" y="118997"/>
                </a:lnTo>
                <a:lnTo>
                  <a:pt x="10281" y="119385"/>
                </a:lnTo>
                <a:lnTo>
                  <a:pt x="10888" y="119612"/>
                </a:lnTo>
                <a:lnTo>
                  <a:pt x="11495" y="119838"/>
                </a:lnTo>
                <a:lnTo>
                  <a:pt x="12089" y="119967"/>
                </a:lnTo>
                <a:lnTo>
                  <a:pt x="12708" y="120000"/>
                </a:lnTo>
                <a:lnTo>
                  <a:pt x="13315" y="119967"/>
                </a:lnTo>
                <a:lnTo>
                  <a:pt x="13922" y="119838"/>
                </a:lnTo>
                <a:lnTo>
                  <a:pt x="14541" y="119612"/>
                </a:lnTo>
                <a:lnTo>
                  <a:pt x="15148" y="119385"/>
                </a:lnTo>
                <a:lnTo>
                  <a:pt x="15731" y="118997"/>
                </a:lnTo>
                <a:lnTo>
                  <a:pt x="16338" y="118577"/>
                </a:lnTo>
                <a:lnTo>
                  <a:pt x="16908" y="118092"/>
                </a:lnTo>
                <a:lnTo>
                  <a:pt x="17503" y="117510"/>
                </a:lnTo>
                <a:lnTo>
                  <a:pt x="18061" y="116864"/>
                </a:lnTo>
                <a:lnTo>
                  <a:pt x="18632" y="116120"/>
                </a:lnTo>
                <a:lnTo>
                  <a:pt x="19166" y="115280"/>
                </a:lnTo>
                <a:lnTo>
                  <a:pt x="19712" y="114375"/>
                </a:lnTo>
                <a:lnTo>
                  <a:pt x="20222" y="113437"/>
                </a:lnTo>
                <a:lnTo>
                  <a:pt x="20732" y="112403"/>
                </a:lnTo>
                <a:lnTo>
                  <a:pt x="21230" y="111239"/>
                </a:lnTo>
                <a:lnTo>
                  <a:pt x="21691" y="110043"/>
                </a:lnTo>
                <a:lnTo>
                  <a:pt x="22249" y="108588"/>
                </a:lnTo>
                <a:lnTo>
                  <a:pt x="22808" y="107165"/>
                </a:lnTo>
                <a:lnTo>
                  <a:pt x="23390" y="105743"/>
                </a:lnTo>
                <a:lnTo>
                  <a:pt x="23961" y="104385"/>
                </a:lnTo>
                <a:lnTo>
                  <a:pt x="24531" y="103028"/>
                </a:lnTo>
                <a:lnTo>
                  <a:pt x="25114" y="101670"/>
                </a:lnTo>
                <a:lnTo>
                  <a:pt x="25709" y="100377"/>
                </a:lnTo>
                <a:lnTo>
                  <a:pt x="26316" y="99051"/>
                </a:lnTo>
                <a:lnTo>
                  <a:pt x="26910" y="97823"/>
                </a:lnTo>
                <a:lnTo>
                  <a:pt x="27517" y="96562"/>
                </a:lnTo>
                <a:lnTo>
                  <a:pt x="28136" y="95366"/>
                </a:lnTo>
                <a:lnTo>
                  <a:pt x="28755" y="94170"/>
                </a:lnTo>
                <a:lnTo>
                  <a:pt x="29399" y="93038"/>
                </a:lnTo>
                <a:lnTo>
                  <a:pt x="30018" y="91875"/>
                </a:lnTo>
                <a:lnTo>
                  <a:pt x="30661" y="90743"/>
                </a:lnTo>
                <a:lnTo>
                  <a:pt x="31304" y="89676"/>
                </a:lnTo>
                <a:lnTo>
                  <a:pt x="31948" y="88609"/>
                </a:lnTo>
                <a:lnTo>
                  <a:pt x="32603" y="87575"/>
                </a:lnTo>
                <a:lnTo>
                  <a:pt x="33271" y="86540"/>
                </a:lnTo>
                <a:lnTo>
                  <a:pt x="33914" y="85538"/>
                </a:lnTo>
                <a:lnTo>
                  <a:pt x="34582" y="84601"/>
                </a:lnTo>
                <a:lnTo>
                  <a:pt x="35261" y="83696"/>
                </a:lnTo>
                <a:lnTo>
                  <a:pt x="35941" y="82790"/>
                </a:lnTo>
                <a:lnTo>
                  <a:pt x="36633" y="81885"/>
                </a:lnTo>
                <a:lnTo>
                  <a:pt x="37313" y="81012"/>
                </a:lnTo>
                <a:lnTo>
                  <a:pt x="37993" y="80172"/>
                </a:lnTo>
                <a:lnTo>
                  <a:pt x="38685" y="79396"/>
                </a:lnTo>
                <a:lnTo>
                  <a:pt x="39389" y="78620"/>
                </a:lnTo>
                <a:lnTo>
                  <a:pt x="40093" y="77877"/>
                </a:lnTo>
                <a:lnTo>
                  <a:pt x="40797" y="77133"/>
                </a:lnTo>
                <a:lnTo>
                  <a:pt x="41501" y="76422"/>
                </a:lnTo>
                <a:lnTo>
                  <a:pt x="42217" y="75775"/>
                </a:lnTo>
                <a:lnTo>
                  <a:pt x="43285" y="74806"/>
                </a:lnTo>
                <a:lnTo>
                  <a:pt x="44353" y="73900"/>
                </a:lnTo>
                <a:lnTo>
                  <a:pt x="45421" y="73060"/>
                </a:lnTo>
                <a:lnTo>
                  <a:pt x="46514" y="72316"/>
                </a:lnTo>
                <a:lnTo>
                  <a:pt x="47606" y="71637"/>
                </a:lnTo>
                <a:lnTo>
                  <a:pt x="48711" y="70959"/>
                </a:lnTo>
                <a:lnTo>
                  <a:pt x="49803" y="70377"/>
                </a:lnTo>
                <a:lnTo>
                  <a:pt x="50920" y="69859"/>
                </a:lnTo>
                <a:lnTo>
                  <a:pt x="52037" y="69375"/>
                </a:lnTo>
                <a:lnTo>
                  <a:pt x="53153" y="68987"/>
                </a:lnTo>
                <a:lnTo>
                  <a:pt x="54282" y="68631"/>
                </a:lnTo>
                <a:lnTo>
                  <a:pt x="55411" y="68340"/>
                </a:lnTo>
                <a:lnTo>
                  <a:pt x="56564" y="68114"/>
                </a:lnTo>
                <a:lnTo>
                  <a:pt x="57705" y="67952"/>
                </a:lnTo>
                <a:lnTo>
                  <a:pt x="58858" y="67887"/>
                </a:lnTo>
                <a:lnTo>
                  <a:pt x="60000" y="67823"/>
                </a:lnTo>
                <a:lnTo>
                  <a:pt x="61359" y="67887"/>
                </a:lnTo>
                <a:lnTo>
                  <a:pt x="62706" y="67984"/>
                </a:lnTo>
                <a:lnTo>
                  <a:pt x="64042" y="68243"/>
                </a:lnTo>
                <a:lnTo>
                  <a:pt x="65389" y="68534"/>
                </a:lnTo>
                <a:lnTo>
                  <a:pt x="66724" y="68890"/>
                </a:lnTo>
                <a:lnTo>
                  <a:pt x="68035" y="69407"/>
                </a:lnTo>
                <a:lnTo>
                  <a:pt x="69358" y="69924"/>
                </a:lnTo>
                <a:lnTo>
                  <a:pt x="70657" y="70603"/>
                </a:lnTo>
                <a:lnTo>
                  <a:pt x="71956" y="71346"/>
                </a:lnTo>
                <a:lnTo>
                  <a:pt x="73242" y="72122"/>
                </a:lnTo>
                <a:lnTo>
                  <a:pt x="74529" y="73028"/>
                </a:lnTo>
                <a:lnTo>
                  <a:pt x="75779" y="74030"/>
                </a:lnTo>
                <a:lnTo>
                  <a:pt x="77054" y="75064"/>
                </a:lnTo>
                <a:lnTo>
                  <a:pt x="78292" y="76228"/>
                </a:lnTo>
                <a:lnTo>
                  <a:pt x="79530" y="77424"/>
                </a:lnTo>
                <a:lnTo>
                  <a:pt x="80756" y="78750"/>
                </a:lnTo>
                <a:lnTo>
                  <a:pt x="81958" y="80107"/>
                </a:lnTo>
                <a:lnTo>
                  <a:pt x="83160" y="81594"/>
                </a:lnTo>
                <a:lnTo>
                  <a:pt x="84349" y="83114"/>
                </a:lnTo>
                <a:lnTo>
                  <a:pt x="85514" y="84730"/>
                </a:lnTo>
                <a:lnTo>
                  <a:pt x="86668" y="86411"/>
                </a:lnTo>
                <a:lnTo>
                  <a:pt x="87796" y="88189"/>
                </a:lnTo>
                <a:lnTo>
                  <a:pt x="88937" y="90064"/>
                </a:lnTo>
                <a:lnTo>
                  <a:pt x="90042" y="91939"/>
                </a:lnTo>
                <a:lnTo>
                  <a:pt x="91134" y="93976"/>
                </a:lnTo>
                <a:lnTo>
                  <a:pt x="92215" y="96045"/>
                </a:lnTo>
                <a:lnTo>
                  <a:pt x="93271" y="98178"/>
                </a:lnTo>
                <a:lnTo>
                  <a:pt x="94303" y="100409"/>
                </a:lnTo>
                <a:lnTo>
                  <a:pt x="95334" y="102737"/>
                </a:lnTo>
                <a:lnTo>
                  <a:pt x="96330" y="105096"/>
                </a:lnTo>
                <a:lnTo>
                  <a:pt x="97325" y="107521"/>
                </a:lnTo>
                <a:lnTo>
                  <a:pt x="98284" y="110043"/>
                </a:lnTo>
                <a:lnTo>
                  <a:pt x="98539" y="110657"/>
                </a:lnTo>
                <a:lnTo>
                  <a:pt x="98769" y="111239"/>
                </a:lnTo>
                <a:lnTo>
                  <a:pt x="99012" y="111821"/>
                </a:lnTo>
                <a:lnTo>
                  <a:pt x="99267" y="112403"/>
                </a:lnTo>
                <a:lnTo>
                  <a:pt x="99510" y="112920"/>
                </a:lnTo>
                <a:lnTo>
                  <a:pt x="99777" y="113437"/>
                </a:lnTo>
                <a:lnTo>
                  <a:pt x="100020" y="113922"/>
                </a:lnTo>
                <a:lnTo>
                  <a:pt x="100287" y="114375"/>
                </a:lnTo>
                <a:lnTo>
                  <a:pt x="100554" y="114827"/>
                </a:lnTo>
                <a:lnTo>
                  <a:pt x="100833" y="115280"/>
                </a:lnTo>
                <a:lnTo>
                  <a:pt x="101088" y="115700"/>
                </a:lnTo>
                <a:lnTo>
                  <a:pt x="101367" y="116120"/>
                </a:lnTo>
                <a:lnTo>
                  <a:pt x="101646" y="116476"/>
                </a:lnTo>
                <a:lnTo>
                  <a:pt x="101925" y="116864"/>
                </a:lnTo>
                <a:lnTo>
                  <a:pt x="102217" y="117187"/>
                </a:lnTo>
                <a:lnTo>
                  <a:pt x="102496" y="117510"/>
                </a:lnTo>
                <a:lnTo>
                  <a:pt x="103079" y="118092"/>
                </a:lnTo>
                <a:lnTo>
                  <a:pt x="103661" y="118577"/>
                </a:lnTo>
                <a:lnTo>
                  <a:pt x="104268" y="118997"/>
                </a:lnTo>
                <a:lnTo>
                  <a:pt x="104851" y="119385"/>
                </a:lnTo>
                <a:lnTo>
                  <a:pt x="105458" y="119612"/>
                </a:lnTo>
                <a:lnTo>
                  <a:pt x="106065" y="119838"/>
                </a:lnTo>
                <a:lnTo>
                  <a:pt x="106684" y="119967"/>
                </a:lnTo>
                <a:lnTo>
                  <a:pt x="107291" y="120000"/>
                </a:lnTo>
                <a:lnTo>
                  <a:pt x="107910" y="119967"/>
                </a:lnTo>
                <a:lnTo>
                  <a:pt x="108504" y="119838"/>
                </a:lnTo>
                <a:lnTo>
                  <a:pt x="109111" y="119612"/>
                </a:lnTo>
                <a:lnTo>
                  <a:pt x="109718" y="119385"/>
                </a:lnTo>
                <a:lnTo>
                  <a:pt x="110325" y="118997"/>
                </a:lnTo>
                <a:lnTo>
                  <a:pt x="110908" y="118577"/>
                </a:lnTo>
                <a:lnTo>
                  <a:pt x="111503" y="118092"/>
                </a:lnTo>
                <a:lnTo>
                  <a:pt x="112073" y="117478"/>
                </a:lnTo>
                <a:lnTo>
                  <a:pt x="112644" y="116864"/>
                </a:lnTo>
                <a:lnTo>
                  <a:pt x="113202" y="116120"/>
                </a:lnTo>
                <a:lnTo>
                  <a:pt x="113481" y="115700"/>
                </a:lnTo>
                <a:lnTo>
                  <a:pt x="113748" y="115280"/>
                </a:lnTo>
                <a:lnTo>
                  <a:pt x="114027" y="114827"/>
                </a:lnTo>
                <a:lnTo>
                  <a:pt x="114282" y="114375"/>
                </a:lnTo>
                <a:lnTo>
                  <a:pt x="114549" y="113922"/>
                </a:lnTo>
                <a:lnTo>
                  <a:pt x="114816" y="113437"/>
                </a:lnTo>
                <a:lnTo>
                  <a:pt x="115059" y="112920"/>
                </a:lnTo>
                <a:lnTo>
                  <a:pt x="115314" y="112403"/>
                </a:lnTo>
                <a:lnTo>
                  <a:pt x="115557" y="111821"/>
                </a:lnTo>
                <a:lnTo>
                  <a:pt x="115800" y="111239"/>
                </a:lnTo>
                <a:lnTo>
                  <a:pt x="116055" y="110657"/>
                </a:lnTo>
                <a:lnTo>
                  <a:pt x="116285" y="110043"/>
                </a:lnTo>
                <a:lnTo>
                  <a:pt x="116734" y="108814"/>
                </a:lnTo>
                <a:lnTo>
                  <a:pt x="117147" y="107489"/>
                </a:lnTo>
                <a:lnTo>
                  <a:pt x="117560" y="106131"/>
                </a:lnTo>
                <a:lnTo>
                  <a:pt x="117912" y="104709"/>
                </a:lnTo>
                <a:lnTo>
                  <a:pt x="118252" y="103318"/>
                </a:lnTo>
                <a:lnTo>
                  <a:pt x="118543" y="101831"/>
                </a:lnTo>
                <a:lnTo>
                  <a:pt x="118822" y="100344"/>
                </a:lnTo>
                <a:lnTo>
                  <a:pt x="119077" y="98857"/>
                </a:lnTo>
                <a:lnTo>
                  <a:pt x="119295" y="97273"/>
                </a:lnTo>
                <a:lnTo>
                  <a:pt x="119490" y="95721"/>
                </a:lnTo>
                <a:lnTo>
                  <a:pt x="119647" y="94137"/>
                </a:lnTo>
                <a:lnTo>
                  <a:pt x="119769" y="92521"/>
                </a:lnTo>
                <a:lnTo>
                  <a:pt x="119878" y="90905"/>
                </a:lnTo>
                <a:lnTo>
                  <a:pt x="119951" y="89321"/>
                </a:lnTo>
                <a:lnTo>
                  <a:pt x="119987" y="87704"/>
                </a:lnTo>
                <a:lnTo>
                  <a:pt x="120000" y="86088"/>
                </a:lnTo>
                <a:lnTo>
                  <a:pt x="119987" y="84439"/>
                </a:lnTo>
                <a:lnTo>
                  <a:pt x="119951" y="82823"/>
                </a:lnTo>
                <a:lnTo>
                  <a:pt x="119878" y="81206"/>
                </a:lnTo>
                <a:lnTo>
                  <a:pt x="119769" y="79590"/>
                </a:lnTo>
                <a:lnTo>
                  <a:pt x="119647" y="78006"/>
                </a:lnTo>
                <a:lnTo>
                  <a:pt x="119490" y="76422"/>
                </a:lnTo>
                <a:lnTo>
                  <a:pt x="119295" y="74838"/>
                </a:lnTo>
                <a:lnTo>
                  <a:pt x="119077" y="73318"/>
                </a:lnTo>
                <a:lnTo>
                  <a:pt x="118822" y="71799"/>
                </a:lnTo>
                <a:lnTo>
                  <a:pt x="118543" y="70312"/>
                </a:lnTo>
                <a:lnTo>
                  <a:pt x="118252" y="68825"/>
                </a:lnTo>
                <a:lnTo>
                  <a:pt x="117912" y="67403"/>
                </a:lnTo>
                <a:lnTo>
                  <a:pt x="117560" y="66012"/>
                </a:lnTo>
                <a:lnTo>
                  <a:pt x="117147" y="64655"/>
                </a:lnTo>
                <a:lnTo>
                  <a:pt x="116734" y="63362"/>
                </a:lnTo>
                <a:lnTo>
                  <a:pt x="116285" y="62101"/>
                </a:lnTo>
                <a:lnTo>
                  <a:pt x="114865" y="58383"/>
                </a:lnTo>
                <a:lnTo>
                  <a:pt x="113408" y="54795"/>
                </a:lnTo>
                <a:lnTo>
                  <a:pt x="111927" y="51303"/>
                </a:lnTo>
                <a:lnTo>
                  <a:pt x="110434" y="47909"/>
                </a:lnTo>
                <a:lnTo>
                  <a:pt x="108893" y="44676"/>
                </a:lnTo>
                <a:lnTo>
                  <a:pt x="107327" y="41476"/>
                </a:lnTo>
                <a:lnTo>
                  <a:pt x="105749" y="38437"/>
                </a:lnTo>
                <a:lnTo>
                  <a:pt x="104147" y="35495"/>
                </a:lnTo>
                <a:lnTo>
                  <a:pt x="102520" y="32683"/>
                </a:lnTo>
                <a:lnTo>
                  <a:pt x="100857" y="29967"/>
                </a:lnTo>
                <a:lnTo>
                  <a:pt x="99182" y="27349"/>
                </a:lnTo>
                <a:lnTo>
                  <a:pt x="97483" y="24827"/>
                </a:lnTo>
                <a:lnTo>
                  <a:pt x="95759" y="22467"/>
                </a:lnTo>
                <a:lnTo>
                  <a:pt x="94023" y="20204"/>
                </a:lnTo>
                <a:lnTo>
                  <a:pt x="92263" y="18071"/>
                </a:lnTo>
                <a:lnTo>
                  <a:pt x="90491" y="16034"/>
                </a:lnTo>
                <a:lnTo>
                  <a:pt x="88695" y="14094"/>
                </a:lnTo>
                <a:lnTo>
                  <a:pt x="86886" y="12316"/>
                </a:lnTo>
                <a:lnTo>
                  <a:pt x="85041" y="10635"/>
                </a:lnTo>
                <a:lnTo>
                  <a:pt x="83196" y="9084"/>
                </a:lnTo>
                <a:lnTo>
                  <a:pt x="81339" y="7661"/>
                </a:lnTo>
                <a:lnTo>
                  <a:pt x="79457" y="6336"/>
                </a:lnTo>
                <a:lnTo>
                  <a:pt x="77564" y="5140"/>
                </a:lnTo>
                <a:lnTo>
                  <a:pt x="75658" y="4073"/>
                </a:lnTo>
                <a:lnTo>
                  <a:pt x="73740" y="3103"/>
                </a:lnTo>
                <a:lnTo>
                  <a:pt x="71822" y="2295"/>
                </a:lnTo>
                <a:lnTo>
                  <a:pt x="69868" y="1584"/>
                </a:lnTo>
                <a:lnTo>
                  <a:pt x="67914" y="1002"/>
                </a:lnTo>
                <a:lnTo>
                  <a:pt x="65947" y="581"/>
                </a:lnTo>
                <a:lnTo>
                  <a:pt x="63981" y="258"/>
                </a:lnTo>
                <a:lnTo>
                  <a:pt x="62002" y="64"/>
                </a:lnTo>
                <a:lnTo>
                  <a:pt x="60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5" name="Shape 3028"/>
          <p:cNvSpPr/>
          <p:nvPr/>
        </p:nvSpPr>
        <p:spPr>
          <a:xfrm>
            <a:off x="6018187" y="5161643"/>
            <a:ext cx="660198" cy="66174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7558" y="17562"/>
                </a:moveTo>
                <a:lnTo>
                  <a:pt x="15420" y="19801"/>
                </a:lnTo>
                <a:lnTo>
                  <a:pt x="13457" y="22110"/>
                </a:lnTo>
                <a:lnTo>
                  <a:pt x="11565" y="24524"/>
                </a:lnTo>
                <a:lnTo>
                  <a:pt x="9883" y="26973"/>
                </a:lnTo>
                <a:lnTo>
                  <a:pt x="8271" y="29527"/>
                </a:lnTo>
                <a:lnTo>
                  <a:pt x="6834" y="32081"/>
                </a:lnTo>
                <a:lnTo>
                  <a:pt x="5537" y="34705"/>
                </a:lnTo>
                <a:lnTo>
                  <a:pt x="4380" y="37399"/>
                </a:lnTo>
                <a:lnTo>
                  <a:pt x="3329" y="40163"/>
                </a:lnTo>
                <a:lnTo>
                  <a:pt x="2453" y="42892"/>
                </a:lnTo>
                <a:lnTo>
                  <a:pt x="1682" y="45725"/>
                </a:lnTo>
                <a:lnTo>
                  <a:pt x="1051" y="48524"/>
                </a:lnTo>
                <a:lnTo>
                  <a:pt x="560" y="51393"/>
                </a:lnTo>
                <a:lnTo>
                  <a:pt x="245" y="54262"/>
                </a:lnTo>
                <a:lnTo>
                  <a:pt x="35" y="57096"/>
                </a:lnTo>
                <a:lnTo>
                  <a:pt x="0" y="60000"/>
                </a:lnTo>
                <a:lnTo>
                  <a:pt x="35" y="62868"/>
                </a:lnTo>
                <a:lnTo>
                  <a:pt x="245" y="65737"/>
                </a:lnTo>
                <a:lnTo>
                  <a:pt x="560" y="68606"/>
                </a:lnTo>
                <a:lnTo>
                  <a:pt x="1051" y="71475"/>
                </a:lnTo>
                <a:lnTo>
                  <a:pt x="1682" y="74274"/>
                </a:lnTo>
                <a:lnTo>
                  <a:pt x="2453" y="77107"/>
                </a:lnTo>
                <a:lnTo>
                  <a:pt x="3329" y="79871"/>
                </a:lnTo>
                <a:lnTo>
                  <a:pt x="4380" y="82600"/>
                </a:lnTo>
                <a:lnTo>
                  <a:pt x="5537" y="85259"/>
                </a:lnTo>
                <a:lnTo>
                  <a:pt x="6834" y="87918"/>
                </a:lnTo>
                <a:lnTo>
                  <a:pt x="8271" y="90507"/>
                </a:lnTo>
                <a:lnTo>
                  <a:pt x="9883" y="92991"/>
                </a:lnTo>
                <a:lnTo>
                  <a:pt x="11565" y="95475"/>
                </a:lnTo>
                <a:lnTo>
                  <a:pt x="13457" y="97889"/>
                </a:lnTo>
                <a:lnTo>
                  <a:pt x="15420" y="100198"/>
                </a:lnTo>
                <a:lnTo>
                  <a:pt x="17558" y="102437"/>
                </a:lnTo>
                <a:lnTo>
                  <a:pt x="19801" y="104536"/>
                </a:lnTo>
                <a:lnTo>
                  <a:pt x="22114" y="106530"/>
                </a:lnTo>
                <a:lnTo>
                  <a:pt x="24497" y="108419"/>
                </a:lnTo>
                <a:lnTo>
                  <a:pt x="26950" y="110134"/>
                </a:lnTo>
                <a:lnTo>
                  <a:pt x="29509" y="111673"/>
                </a:lnTo>
                <a:lnTo>
                  <a:pt x="32102" y="113107"/>
                </a:lnTo>
                <a:lnTo>
                  <a:pt x="34731" y="114472"/>
                </a:lnTo>
                <a:lnTo>
                  <a:pt x="37429" y="115626"/>
                </a:lnTo>
                <a:lnTo>
                  <a:pt x="40128" y="116641"/>
                </a:lnTo>
                <a:lnTo>
                  <a:pt x="42932" y="117551"/>
                </a:lnTo>
                <a:lnTo>
                  <a:pt x="45700" y="118285"/>
                </a:lnTo>
                <a:lnTo>
                  <a:pt x="48539" y="118880"/>
                </a:lnTo>
                <a:lnTo>
                  <a:pt x="51378" y="119370"/>
                </a:lnTo>
                <a:lnTo>
                  <a:pt x="54217" y="119720"/>
                </a:lnTo>
                <a:lnTo>
                  <a:pt x="57126" y="119965"/>
                </a:lnTo>
                <a:lnTo>
                  <a:pt x="60000" y="120000"/>
                </a:lnTo>
                <a:lnTo>
                  <a:pt x="62873" y="119965"/>
                </a:lnTo>
                <a:lnTo>
                  <a:pt x="65782" y="119720"/>
                </a:lnTo>
                <a:lnTo>
                  <a:pt x="68621" y="119370"/>
                </a:lnTo>
                <a:lnTo>
                  <a:pt x="71460" y="118880"/>
                </a:lnTo>
                <a:lnTo>
                  <a:pt x="74299" y="118285"/>
                </a:lnTo>
                <a:lnTo>
                  <a:pt x="77067" y="117551"/>
                </a:lnTo>
                <a:lnTo>
                  <a:pt x="79871" y="116641"/>
                </a:lnTo>
                <a:lnTo>
                  <a:pt x="82570" y="115626"/>
                </a:lnTo>
                <a:lnTo>
                  <a:pt x="85268" y="114472"/>
                </a:lnTo>
                <a:lnTo>
                  <a:pt x="87897" y="113107"/>
                </a:lnTo>
                <a:lnTo>
                  <a:pt x="90490" y="111673"/>
                </a:lnTo>
                <a:lnTo>
                  <a:pt x="93049" y="110134"/>
                </a:lnTo>
                <a:lnTo>
                  <a:pt x="95502" y="108419"/>
                </a:lnTo>
                <a:lnTo>
                  <a:pt x="97885" y="106530"/>
                </a:lnTo>
                <a:lnTo>
                  <a:pt x="100198" y="104536"/>
                </a:lnTo>
                <a:lnTo>
                  <a:pt x="102441" y="102437"/>
                </a:lnTo>
                <a:lnTo>
                  <a:pt x="104579" y="100198"/>
                </a:lnTo>
                <a:lnTo>
                  <a:pt x="106542" y="97889"/>
                </a:lnTo>
                <a:lnTo>
                  <a:pt x="108434" y="95475"/>
                </a:lnTo>
                <a:lnTo>
                  <a:pt x="110116" y="92991"/>
                </a:lnTo>
                <a:lnTo>
                  <a:pt x="111728" y="90507"/>
                </a:lnTo>
                <a:lnTo>
                  <a:pt x="113165" y="87918"/>
                </a:lnTo>
                <a:lnTo>
                  <a:pt x="114462" y="85259"/>
                </a:lnTo>
                <a:lnTo>
                  <a:pt x="115619" y="82600"/>
                </a:lnTo>
                <a:lnTo>
                  <a:pt x="116670" y="79871"/>
                </a:lnTo>
                <a:lnTo>
                  <a:pt x="117546" y="77107"/>
                </a:lnTo>
                <a:lnTo>
                  <a:pt x="118317" y="74274"/>
                </a:lnTo>
                <a:lnTo>
                  <a:pt x="118948" y="71475"/>
                </a:lnTo>
                <a:lnTo>
                  <a:pt x="119439" y="68606"/>
                </a:lnTo>
                <a:lnTo>
                  <a:pt x="119754" y="65737"/>
                </a:lnTo>
                <a:lnTo>
                  <a:pt x="119964" y="62868"/>
                </a:lnTo>
                <a:lnTo>
                  <a:pt x="120000" y="60000"/>
                </a:lnTo>
                <a:lnTo>
                  <a:pt x="119964" y="57096"/>
                </a:lnTo>
                <a:lnTo>
                  <a:pt x="119754" y="54262"/>
                </a:lnTo>
                <a:lnTo>
                  <a:pt x="119439" y="51393"/>
                </a:lnTo>
                <a:lnTo>
                  <a:pt x="118948" y="48524"/>
                </a:lnTo>
                <a:lnTo>
                  <a:pt x="118317" y="45725"/>
                </a:lnTo>
                <a:lnTo>
                  <a:pt x="117546" y="42892"/>
                </a:lnTo>
                <a:lnTo>
                  <a:pt x="116670" y="40163"/>
                </a:lnTo>
                <a:lnTo>
                  <a:pt x="115619" y="37399"/>
                </a:lnTo>
                <a:lnTo>
                  <a:pt x="114462" y="34705"/>
                </a:lnTo>
                <a:lnTo>
                  <a:pt x="113165" y="32081"/>
                </a:lnTo>
                <a:lnTo>
                  <a:pt x="111728" y="29527"/>
                </a:lnTo>
                <a:lnTo>
                  <a:pt x="110116" y="26973"/>
                </a:lnTo>
                <a:lnTo>
                  <a:pt x="108434" y="24524"/>
                </a:lnTo>
                <a:lnTo>
                  <a:pt x="106542" y="22110"/>
                </a:lnTo>
                <a:lnTo>
                  <a:pt x="104579" y="19801"/>
                </a:lnTo>
                <a:lnTo>
                  <a:pt x="102441" y="17562"/>
                </a:lnTo>
                <a:lnTo>
                  <a:pt x="100198" y="15463"/>
                </a:lnTo>
                <a:lnTo>
                  <a:pt x="97885" y="13434"/>
                </a:lnTo>
                <a:lnTo>
                  <a:pt x="95502" y="11615"/>
                </a:lnTo>
                <a:lnTo>
                  <a:pt x="93049" y="9865"/>
                </a:lnTo>
                <a:lnTo>
                  <a:pt x="90490" y="8291"/>
                </a:lnTo>
                <a:lnTo>
                  <a:pt x="87897" y="6857"/>
                </a:lnTo>
                <a:lnTo>
                  <a:pt x="85268" y="5562"/>
                </a:lnTo>
                <a:lnTo>
                  <a:pt x="82570" y="4408"/>
                </a:lnTo>
                <a:lnTo>
                  <a:pt x="79871" y="3323"/>
                </a:lnTo>
                <a:lnTo>
                  <a:pt x="77067" y="2483"/>
                </a:lnTo>
                <a:lnTo>
                  <a:pt x="74299" y="1714"/>
                </a:lnTo>
                <a:lnTo>
                  <a:pt x="71460" y="1119"/>
                </a:lnTo>
                <a:lnTo>
                  <a:pt x="68621" y="629"/>
                </a:lnTo>
                <a:lnTo>
                  <a:pt x="65782" y="244"/>
                </a:lnTo>
                <a:lnTo>
                  <a:pt x="62873" y="69"/>
                </a:lnTo>
                <a:lnTo>
                  <a:pt x="60000" y="0"/>
                </a:lnTo>
                <a:lnTo>
                  <a:pt x="57126" y="69"/>
                </a:lnTo>
                <a:lnTo>
                  <a:pt x="54217" y="244"/>
                </a:lnTo>
                <a:lnTo>
                  <a:pt x="51378" y="629"/>
                </a:lnTo>
                <a:lnTo>
                  <a:pt x="48539" y="1119"/>
                </a:lnTo>
                <a:lnTo>
                  <a:pt x="45700" y="1714"/>
                </a:lnTo>
                <a:lnTo>
                  <a:pt x="42932" y="2483"/>
                </a:lnTo>
                <a:lnTo>
                  <a:pt x="40128" y="3323"/>
                </a:lnTo>
                <a:lnTo>
                  <a:pt x="37429" y="4408"/>
                </a:lnTo>
                <a:lnTo>
                  <a:pt x="34731" y="5562"/>
                </a:lnTo>
                <a:lnTo>
                  <a:pt x="32102" y="6857"/>
                </a:lnTo>
                <a:lnTo>
                  <a:pt x="29509" y="8291"/>
                </a:lnTo>
                <a:lnTo>
                  <a:pt x="26950" y="9865"/>
                </a:lnTo>
                <a:lnTo>
                  <a:pt x="24497" y="11615"/>
                </a:lnTo>
                <a:lnTo>
                  <a:pt x="22114" y="13434"/>
                </a:lnTo>
                <a:lnTo>
                  <a:pt x="19801" y="15463"/>
                </a:lnTo>
                <a:lnTo>
                  <a:pt x="17558" y="175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0942" tIns="30462" rIns="60942" bIns="3046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cs typeface="+mn-ea"/>
              <a:sym typeface="+mn-lt"/>
            </a:endParaRPr>
          </a:p>
        </p:txBody>
      </p:sp>
      <p:sp>
        <p:nvSpPr>
          <p:cNvPr id="6" name="Rectangle 49"/>
          <p:cNvSpPr/>
          <p:nvPr/>
        </p:nvSpPr>
        <p:spPr>
          <a:xfrm>
            <a:off x="1266829" y="2324107"/>
            <a:ext cx="2835421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防微杜渐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不能因小失大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49"/>
          <p:cNvSpPr/>
          <p:nvPr/>
        </p:nvSpPr>
        <p:spPr>
          <a:xfrm>
            <a:off x="1228786" y="5416413"/>
            <a:ext cx="2835421" cy="406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保障安全设施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49"/>
          <p:cNvSpPr/>
          <p:nvPr/>
        </p:nvSpPr>
        <p:spPr>
          <a:xfrm>
            <a:off x="8632365" y="2355718"/>
            <a:ext cx="2835421" cy="406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目视化管理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49"/>
          <p:cNvSpPr/>
          <p:nvPr/>
        </p:nvSpPr>
        <p:spPr>
          <a:xfrm>
            <a:off x="8689704" y="5504988"/>
            <a:ext cx="2835421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奖惩并举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: 圆角 7"/>
          <p:cNvSpPr/>
          <p:nvPr/>
        </p:nvSpPr>
        <p:spPr>
          <a:xfrm>
            <a:off x="3945454" y="1430754"/>
            <a:ext cx="4632428" cy="5445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2E7891"/>
              </a:solidFill>
              <a:effectLst/>
              <a:uLnTx/>
              <a:uFillTx/>
              <a:latin typeface="方正尚酷简体" panose="03000509000000000000" pitchFamily="65" charset="-122"/>
              <a:ea typeface="方正尚酷简体" panose="03000509000000000000" pitchFamily="65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88065" y="1330277"/>
            <a:ext cx="4801639" cy="683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推进现场安全管理方法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5" y="-24285"/>
            <a:ext cx="10239469" cy="725923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028579" y="2643642"/>
            <a:ext cx="6655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b="1" spc="600" dirty="0">
                <a:solidFill>
                  <a:srgbClr val="B38E7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Source Han Serif SC" panose="02020400000000000000" pitchFamily="18" charset="-122"/>
              </a:rPr>
              <a:t>COMMERCIAL</a:t>
            </a:r>
            <a:endParaRPr lang="zh-CN" altLang="en-US" sz="4800" b="1" spc="600" dirty="0">
              <a:solidFill>
                <a:srgbClr val="B38E7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Source Han Serif SC" panose="02020400000000000000" pitchFamily="18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028579" y="3575304"/>
            <a:ext cx="5639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b="1" spc="600" dirty="0">
                <a:solidFill>
                  <a:srgbClr val="4F787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谢谢大家的观看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660167" y="4390912"/>
            <a:ext cx="6534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spc="600" dirty="0">
                <a:solidFill>
                  <a:srgbClr val="B38E7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ADD YOUR TITLE HERE.ADD YOUR TITLE HERE.ADD YOUR TITLE HERE</a:t>
            </a:r>
            <a:endParaRPr lang="zh-CN" altLang="en-US" sz="1600" b="1" spc="600" dirty="0">
              <a:solidFill>
                <a:srgbClr val="B38E7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7"/>
          <p:cNvSpPr/>
          <p:nvPr/>
        </p:nvSpPr>
        <p:spPr bwMode="auto">
          <a:xfrm rot="5400000">
            <a:off x="3531616" y="2397676"/>
            <a:ext cx="4902240" cy="2898746"/>
          </a:xfrm>
          <a:custGeom>
            <a:avLst/>
            <a:gdLst>
              <a:gd name="T0" fmla="*/ 2274 w 3301"/>
              <a:gd name="T1" fmla="*/ 1774 h 1954"/>
              <a:gd name="T2" fmla="*/ 2273 w 3301"/>
              <a:gd name="T3" fmla="*/ 1774 h 1954"/>
              <a:gd name="T4" fmla="*/ 2053 w 3301"/>
              <a:gd name="T5" fmla="*/ 1554 h 1954"/>
              <a:gd name="T6" fmla="*/ 2053 w 3301"/>
              <a:gd name="T7" fmla="*/ 1552 h 1954"/>
              <a:gd name="T8" fmla="*/ 2053 w 3301"/>
              <a:gd name="T9" fmla="*/ 401 h 1954"/>
              <a:gd name="T10" fmla="*/ 2053 w 3301"/>
              <a:gd name="T11" fmla="*/ 398 h 1954"/>
              <a:gd name="T12" fmla="*/ 1663 w 3301"/>
              <a:gd name="T13" fmla="*/ 0 h 1954"/>
              <a:gd name="T14" fmla="*/ 1660 w 3301"/>
              <a:gd name="T15" fmla="*/ 0 h 1954"/>
              <a:gd name="T16" fmla="*/ 1657 w 3301"/>
              <a:gd name="T17" fmla="*/ 0 h 1954"/>
              <a:gd name="T18" fmla="*/ 1654 w 3301"/>
              <a:gd name="T19" fmla="*/ 0 h 1954"/>
              <a:gd name="T20" fmla="*/ 1651 w 3301"/>
              <a:gd name="T21" fmla="*/ 0 h 1954"/>
              <a:gd name="T22" fmla="*/ 1026 w 3301"/>
              <a:gd name="T23" fmla="*/ 1774 h 1954"/>
              <a:gd name="T24" fmla="*/ 1024 w 3301"/>
              <a:gd name="T25" fmla="*/ 1774 h 1954"/>
              <a:gd name="T26" fmla="*/ 1022 w 3301"/>
              <a:gd name="T27" fmla="*/ 1774 h 1954"/>
              <a:gd name="T28" fmla="*/ 804 w 3301"/>
              <a:gd name="T29" fmla="*/ 1554 h 1954"/>
              <a:gd name="T30" fmla="*/ 804 w 3301"/>
              <a:gd name="T31" fmla="*/ 1552 h 1954"/>
              <a:gd name="T32" fmla="*/ 804 w 3301"/>
              <a:gd name="T33" fmla="*/ 401 h 1954"/>
              <a:gd name="T34" fmla="*/ 804 w 3301"/>
              <a:gd name="T35" fmla="*/ 398 h 1954"/>
              <a:gd name="T36" fmla="*/ 414 w 3301"/>
              <a:gd name="T37" fmla="*/ 0 h 1954"/>
              <a:gd name="T38" fmla="*/ 412 w 3301"/>
              <a:gd name="T39" fmla="*/ 0 h 1954"/>
              <a:gd name="T40" fmla="*/ 409 w 3301"/>
              <a:gd name="T41" fmla="*/ 0 h 1954"/>
              <a:gd name="T42" fmla="*/ 406 w 3301"/>
              <a:gd name="T43" fmla="*/ 0 h 1954"/>
              <a:gd name="T44" fmla="*/ 403 w 3301"/>
              <a:gd name="T45" fmla="*/ 0 h 1954"/>
              <a:gd name="T46" fmla="*/ 400 w 3301"/>
              <a:gd name="T47" fmla="*/ 0 h 1954"/>
              <a:gd name="T48" fmla="*/ 397 w 3301"/>
              <a:gd name="T49" fmla="*/ 0 h 1954"/>
              <a:gd name="T50" fmla="*/ 394 w 3301"/>
              <a:gd name="T51" fmla="*/ 0 h 1954"/>
              <a:gd name="T52" fmla="*/ 391 w 3301"/>
              <a:gd name="T53" fmla="*/ 0 h 1954"/>
              <a:gd name="T54" fmla="*/ 388 w 3301"/>
              <a:gd name="T55" fmla="*/ 0 h 1954"/>
              <a:gd name="T56" fmla="*/ 385 w 3301"/>
              <a:gd name="T57" fmla="*/ 0 h 1954"/>
              <a:gd name="T58" fmla="*/ 383 w 3301"/>
              <a:gd name="T59" fmla="*/ 0 h 1954"/>
              <a:gd name="T60" fmla="*/ 380 w 3301"/>
              <a:gd name="T61" fmla="*/ 1 h 1954"/>
              <a:gd name="T62" fmla="*/ 377 w 3301"/>
              <a:gd name="T63" fmla="*/ 1 h 1954"/>
              <a:gd name="T64" fmla="*/ 374 w 3301"/>
              <a:gd name="T65" fmla="*/ 1 h 1954"/>
              <a:gd name="T66" fmla="*/ 371 w 3301"/>
              <a:gd name="T67" fmla="*/ 1 h 1954"/>
              <a:gd name="T68" fmla="*/ 368 w 3301"/>
              <a:gd name="T69" fmla="*/ 1 h 1954"/>
              <a:gd name="T70" fmla="*/ 365 w 3301"/>
              <a:gd name="T71" fmla="*/ 2 h 1954"/>
              <a:gd name="T72" fmla="*/ 403 w 3301"/>
              <a:gd name="T73" fmla="*/ 180 h 1954"/>
              <a:gd name="T74" fmla="*/ 404 w 3301"/>
              <a:gd name="T75" fmla="*/ 180 h 1954"/>
              <a:gd name="T76" fmla="*/ 624 w 3301"/>
              <a:gd name="T77" fmla="*/ 399 h 1954"/>
              <a:gd name="T78" fmla="*/ 624 w 3301"/>
              <a:gd name="T79" fmla="*/ 401 h 1954"/>
              <a:gd name="T80" fmla="*/ 624 w 3301"/>
              <a:gd name="T81" fmla="*/ 1552 h 1954"/>
              <a:gd name="T82" fmla="*/ 624 w 3301"/>
              <a:gd name="T83" fmla="*/ 1555 h 1954"/>
              <a:gd name="T84" fmla="*/ 746 w 3301"/>
              <a:gd name="T85" fmla="*/ 1839 h 1954"/>
              <a:gd name="T86" fmla="*/ 1024 w 3301"/>
              <a:gd name="T87" fmla="*/ 1954 h 1954"/>
              <a:gd name="T88" fmla="*/ 1429 w 3301"/>
              <a:gd name="T89" fmla="*/ 402 h 1954"/>
              <a:gd name="T90" fmla="*/ 1652 w 3301"/>
              <a:gd name="T91" fmla="*/ 180 h 1954"/>
              <a:gd name="T92" fmla="*/ 1654 w 3301"/>
              <a:gd name="T93" fmla="*/ 180 h 1954"/>
              <a:gd name="T94" fmla="*/ 1873 w 3301"/>
              <a:gd name="T95" fmla="*/ 401 h 1954"/>
              <a:gd name="T96" fmla="*/ 1873 w 3301"/>
              <a:gd name="T97" fmla="*/ 1552 h 1954"/>
              <a:gd name="T98" fmla="*/ 1873 w 3301"/>
              <a:gd name="T99" fmla="*/ 1555 h 1954"/>
              <a:gd name="T100" fmla="*/ 1987 w 3301"/>
              <a:gd name="T101" fmla="*/ 1832 h 1954"/>
              <a:gd name="T102" fmla="*/ 2271 w 3301"/>
              <a:gd name="T103" fmla="*/ 1954 h 1954"/>
              <a:gd name="T104" fmla="*/ 2274 w 3301"/>
              <a:gd name="T105" fmla="*/ 1954 h 1954"/>
              <a:gd name="T106" fmla="*/ 2900 w 3301"/>
              <a:gd name="T107" fmla="*/ 180 h 1954"/>
              <a:gd name="T108" fmla="*/ 2902 w 3301"/>
              <a:gd name="T109" fmla="*/ 180 h 1954"/>
              <a:gd name="T110" fmla="*/ 3301 w 3301"/>
              <a:gd name="T111" fmla="*/ 401 h 1954"/>
              <a:gd name="T112" fmla="*/ 3301 w 3301"/>
              <a:gd name="T113" fmla="*/ 398 h 1954"/>
              <a:gd name="T114" fmla="*/ 2910 w 3301"/>
              <a:gd name="T115" fmla="*/ 0 h 1954"/>
              <a:gd name="T116" fmla="*/ 2907 w 3301"/>
              <a:gd name="T117" fmla="*/ 0 h 1954"/>
              <a:gd name="T118" fmla="*/ 2904 w 3301"/>
              <a:gd name="T119" fmla="*/ 0 h 1954"/>
              <a:gd name="T120" fmla="*/ 2901 w 3301"/>
              <a:gd name="T121" fmla="*/ 0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01" h="1954">
                <a:moveTo>
                  <a:pt x="2899" y="0"/>
                </a:moveTo>
                <a:cubicBezTo>
                  <a:pt x="2678" y="0"/>
                  <a:pt x="2497" y="180"/>
                  <a:pt x="2497" y="402"/>
                </a:cubicBezTo>
                <a:cubicBezTo>
                  <a:pt x="2497" y="1552"/>
                  <a:pt x="2497" y="1552"/>
                  <a:pt x="2497" y="1552"/>
                </a:cubicBezTo>
                <a:cubicBezTo>
                  <a:pt x="2497" y="1552"/>
                  <a:pt x="2497" y="1552"/>
                  <a:pt x="2497" y="1552"/>
                </a:cubicBezTo>
                <a:cubicBezTo>
                  <a:pt x="2497" y="1674"/>
                  <a:pt x="2398" y="1774"/>
                  <a:pt x="2275" y="1774"/>
                </a:cubicBezTo>
                <a:cubicBezTo>
                  <a:pt x="2275" y="1774"/>
                  <a:pt x="2275" y="1774"/>
                  <a:pt x="2275" y="1774"/>
                </a:cubicBezTo>
                <a:cubicBezTo>
                  <a:pt x="2275" y="1774"/>
                  <a:pt x="2275" y="1774"/>
                  <a:pt x="2275" y="1774"/>
                </a:cubicBezTo>
                <a:cubicBezTo>
                  <a:pt x="2275" y="1774"/>
                  <a:pt x="2275" y="1774"/>
                  <a:pt x="2275" y="1774"/>
                </a:cubicBezTo>
                <a:cubicBezTo>
                  <a:pt x="2274" y="1774"/>
                  <a:pt x="2274" y="1774"/>
                  <a:pt x="2274" y="1774"/>
                </a:cubicBezTo>
                <a:cubicBezTo>
                  <a:pt x="2274" y="1774"/>
                  <a:pt x="2274" y="1774"/>
                  <a:pt x="2274" y="1774"/>
                </a:cubicBezTo>
                <a:cubicBezTo>
                  <a:pt x="2274" y="1774"/>
                  <a:pt x="2274" y="1774"/>
                  <a:pt x="2274" y="1774"/>
                </a:cubicBezTo>
                <a:cubicBezTo>
                  <a:pt x="2274" y="1774"/>
                  <a:pt x="2274" y="1774"/>
                  <a:pt x="2274" y="1774"/>
                </a:cubicBezTo>
                <a:cubicBezTo>
                  <a:pt x="2274" y="1774"/>
                  <a:pt x="2274" y="1774"/>
                  <a:pt x="2274" y="1774"/>
                </a:cubicBezTo>
                <a:cubicBezTo>
                  <a:pt x="2274" y="1774"/>
                  <a:pt x="2274" y="1774"/>
                  <a:pt x="2273" y="1774"/>
                </a:cubicBezTo>
                <a:cubicBezTo>
                  <a:pt x="2273" y="1774"/>
                  <a:pt x="2273" y="1774"/>
                  <a:pt x="2273" y="1774"/>
                </a:cubicBezTo>
                <a:cubicBezTo>
                  <a:pt x="2273" y="1774"/>
                  <a:pt x="2273" y="1774"/>
                  <a:pt x="2273" y="1774"/>
                </a:cubicBezTo>
                <a:cubicBezTo>
                  <a:pt x="2273" y="1774"/>
                  <a:pt x="2273" y="1774"/>
                  <a:pt x="2273" y="1774"/>
                </a:cubicBezTo>
                <a:cubicBezTo>
                  <a:pt x="2273" y="1774"/>
                  <a:pt x="2273" y="1774"/>
                  <a:pt x="2273" y="1774"/>
                </a:cubicBezTo>
                <a:cubicBezTo>
                  <a:pt x="2273" y="1774"/>
                  <a:pt x="2273" y="1774"/>
                  <a:pt x="2272" y="1774"/>
                </a:cubicBezTo>
                <a:cubicBezTo>
                  <a:pt x="2272" y="1774"/>
                  <a:pt x="2272" y="1774"/>
                  <a:pt x="2272" y="1774"/>
                </a:cubicBezTo>
                <a:cubicBezTo>
                  <a:pt x="2272" y="1774"/>
                  <a:pt x="2272" y="1774"/>
                  <a:pt x="2272" y="1774"/>
                </a:cubicBezTo>
                <a:cubicBezTo>
                  <a:pt x="2272" y="1774"/>
                  <a:pt x="2272" y="1774"/>
                  <a:pt x="2272" y="1774"/>
                </a:cubicBezTo>
                <a:cubicBezTo>
                  <a:pt x="2152" y="1772"/>
                  <a:pt x="2055" y="1675"/>
                  <a:pt x="2053" y="1555"/>
                </a:cubicBezTo>
                <a:cubicBezTo>
                  <a:pt x="2053" y="1555"/>
                  <a:pt x="2053" y="1555"/>
                  <a:pt x="2053" y="1555"/>
                </a:cubicBezTo>
                <a:cubicBezTo>
                  <a:pt x="2053" y="1554"/>
                  <a:pt x="2053" y="1554"/>
                  <a:pt x="2053" y="1554"/>
                </a:cubicBezTo>
                <a:cubicBezTo>
                  <a:pt x="2053" y="1554"/>
                  <a:pt x="2053" y="1554"/>
                  <a:pt x="2053" y="1554"/>
                </a:cubicBezTo>
                <a:cubicBezTo>
                  <a:pt x="2053" y="1554"/>
                  <a:pt x="2053" y="1554"/>
                  <a:pt x="2053" y="1554"/>
                </a:cubicBezTo>
                <a:cubicBezTo>
                  <a:pt x="2053" y="1554"/>
                  <a:pt x="2053" y="1554"/>
                  <a:pt x="2053" y="1554"/>
                </a:cubicBezTo>
                <a:cubicBezTo>
                  <a:pt x="2053" y="1554"/>
                  <a:pt x="2053" y="1554"/>
                  <a:pt x="2053" y="1553"/>
                </a:cubicBezTo>
                <a:cubicBezTo>
                  <a:pt x="2053" y="1553"/>
                  <a:pt x="2053" y="1553"/>
                  <a:pt x="2053" y="1553"/>
                </a:cubicBezTo>
                <a:cubicBezTo>
                  <a:pt x="2053" y="1553"/>
                  <a:pt x="2053" y="1553"/>
                  <a:pt x="2053" y="1553"/>
                </a:cubicBezTo>
                <a:cubicBezTo>
                  <a:pt x="2053" y="1553"/>
                  <a:pt x="2053" y="1553"/>
                  <a:pt x="2053" y="1553"/>
                </a:cubicBezTo>
                <a:cubicBezTo>
                  <a:pt x="2053" y="1553"/>
                  <a:pt x="2053" y="1553"/>
                  <a:pt x="2053" y="1553"/>
                </a:cubicBezTo>
                <a:cubicBezTo>
                  <a:pt x="2053" y="1553"/>
                  <a:pt x="2053" y="1553"/>
                  <a:pt x="2053" y="1553"/>
                </a:cubicBezTo>
                <a:cubicBezTo>
                  <a:pt x="2053" y="1553"/>
                  <a:pt x="2053" y="1552"/>
                  <a:pt x="2053" y="1552"/>
                </a:cubicBezTo>
                <a:cubicBezTo>
                  <a:pt x="2053" y="1552"/>
                  <a:pt x="2053" y="1552"/>
                  <a:pt x="2053" y="1552"/>
                </a:cubicBezTo>
                <a:cubicBezTo>
                  <a:pt x="2053" y="1552"/>
                  <a:pt x="2053" y="1552"/>
                  <a:pt x="2053" y="1552"/>
                </a:cubicBezTo>
                <a:cubicBezTo>
                  <a:pt x="2053" y="1552"/>
                  <a:pt x="2053" y="1552"/>
                  <a:pt x="2053" y="1552"/>
                </a:cubicBezTo>
                <a:cubicBezTo>
                  <a:pt x="2053" y="1552"/>
                  <a:pt x="2053" y="1552"/>
                  <a:pt x="2053" y="1552"/>
                </a:cubicBezTo>
                <a:cubicBezTo>
                  <a:pt x="2053" y="1552"/>
                  <a:pt x="2053" y="1552"/>
                  <a:pt x="2053" y="1552"/>
                </a:cubicBezTo>
                <a:cubicBezTo>
                  <a:pt x="2053" y="402"/>
                  <a:pt x="2053" y="402"/>
                  <a:pt x="2053" y="402"/>
                </a:cubicBezTo>
                <a:cubicBezTo>
                  <a:pt x="2053" y="402"/>
                  <a:pt x="2053" y="402"/>
                  <a:pt x="2053" y="402"/>
                </a:cubicBezTo>
                <a:cubicBezTo>
                  <a:pt x="2053" y="402"/>
                  <a:pt x="2053" y="402"/>
                  <a:pt x="2053" y="401"/>
                </a:cubicBezTo>
                <a:cubicBezTo>
                  <a:pt x="2053" y="401"/>
                  <a:pt x="2053" y="401"/>
                  <a:pt x="2053" y="401"/>
                </a:cubicBezTo>
                <a:cubicBezTo>
                  <a:pt x="2053" y="401"/>
                  <a:pt x="2053" y="401"/>
                  <a:pt x="2053" y="401"/>
                </a:cubicBezTo>
                <a:cubicBezTo>
                  <a:pt x="2053" y="401"/>
                  <a:pt x="2053" y="401"/>
                  <a:pt x="2053" y="400"/>
                </a:cubicBezTo>
                <a:cubicBezTo>
                  <a:pt x="2053" y="400"/>
                  <a:pt x="2053" y="400"/>
                  <a:pt x="2053" y="400"/>
                </a:cubicBezTo>
                <a:cubicBezTo>
                  <a:pt x="2053" y="400"/>
                  <a:pt x="2053" y="400"/>
                  <a:pt x="2053" y="400"/>
                </a:cubicBezTo>
                <a:cubicBezTo>
                  <a:pt x="2053" y="400"/>
                  <a:pt x="2053" y="400"/>
                  <a:pt x="2053" y="400"/>
                </a:cubicBezTo>
                <a:cubicBezTo>
                  <a:pt x="2053" y="399"/>
                  <a:pt x="2053" y="399"/>
                  <a:pt x="2053" y="399"/>
                </a:cubicBezTo>
                <a:cubicBezTo>
                  <a:pt x="2053" y="399"/>
                  <a:pt x="2053" y="399"/>
                  <a:pt x="2053" y="399"/>
                </a:cubicBezTo>
                <a:cubicBezTo>
                  <a:pt x="2053" y="399"/>
                  <a:pt x="2053" y="399"/>
                  <a:pt x="2053" y="398"/>
                </a:cubicBezTo>
                <a:cubicBezTo>
                  <a:pt x="2053" y="398"/>
                  <a:pt x="2053" y="398"/>
                  <a:pt x="2053" y="398"/>
                </a:cubicBezTo>
                <a:cubicBezTo>
                  <a:pt x="2053" y="398"/>
                  <a:pt x="2053" y="398"/>
                  <a:pt x="2053" y="398"/>
                </a:cubicBezTo>
                <a:cubicBezTo>
                  <a:pt x="2053" y="398"/>
                  <a:pt x="2053" y="398"/>
                  <a:pt x="2053" y="398"/>
                </a:cubicBezTo>
                <a:cubicBezTo>
                  <a:pt x="2053" y="397"/>
                  <a:pt x="2053" y="397"/>
                  <a:pt x="2053" y="397"/>
                </a:cubicBezTo>
                <a:cubicBezTo>
                  <a:pt x="2053" y="397"/>
                  <a:pt x="2053" y="397"/>
                  <a:pt x="2053" y="397"/>
                </a:cubicBezTo>
                <a:cubicBezTo>
                  <a:pt x="2052" y="290"/>
                  <a:pt x="2008" y="193"/>
                  <a:pt x="1939" y="122"/>
                </a:cubicBezTo>
                <a:cubicBezTo>
                  <a:pt x="1939" y="122"/>
                  <a:pt x="1940" y="123"/>
                  <a:pt x="1941" y="124"/>
                </a:cubicBezTo>
                <a:cubicBezTo>
                  <a:pt x="1937" y="120"/>
                  <a:pt x="1933" y="116"/>
                  <a:pt x="1929" y="112"/>
                </a:cubicBezTo>
                <a:cubicBezTo>
                  <a:pt x="1930" y="113"/>
                  <a:pt x="1930" y="114"/>
                  <a:pt x="1931" y="114"/>
                </a:cubicBezTo>
                <a:cubicBezTo>
                  <a:pt x="1861" y="46"/>
                  <a:pt x="1767" y="3"/>
                  <a:pt x="1663" y="0"/>
                </a:cubicBezTo>
                <a:cubicBezTo>
                  <a:pt x="1663" y="0"/>
                  <a:pt x="1663" y="0"/>
                  <a:pt x="1663" y="0"/>
                </a:cubicBezTo>
                <a:cubicBezTo>
                  <a:pt x="1663" y="0"/>
                  <a:pt x="1662" y="0"/>
                  <a:pt x="1662" y="0"/>
                </a:cubicBezTo>
                <a:cubicBezTo>
                  <a:pt x="1662" y="0"/>
                  <a:pt x="1662" y="0"/>
                  <a:pt x="1662" y="0"/>
                </a:cubicBezTo>
                <a:cubicBezTo>
                  <a:pt x="1662" y="0"/>
                  <a:pt x="1662" y="0"/>
                  <a:pt x="1662" y="0"/>
                </a:cubicBezTo>
                <a:cubicBezTo>
                  <a:pt x="1662" y="0"/>
                  <a:pt x="1662" y="0"/>
                  <a:pt x="1662" y="0"/>
                </a:cubicBezTo>
                <a:cubicBezTo>
                  <a:pt x="1661" y="0"/>
                  <a:pt x="1661" y="0"/>
                  <a:pt x="1661" y="0"/>
                </a:cubicBezTo>
                <a:cubicBezTo>
                  <a:pt x="1661" y="0"/>
                  <a:pt x="1661" y="0"/>
                  <a:pt x="1661" y="0"/>
                </a:cubicBezTo>
                <a:cubicBezTo>
                  <a:pt x="1661" y="0"/>
                  <a:pt x="1661" y="0"/>
                  <a:pt x="1660" y="0"/>
                </a:cubicBezTo>
                <a:cubicBezTo>
                  <a:pt x="1660" y="0"/>
                  <a:pt x="1660" y="0"/>
                  <a:pt x="1660" y="0"/>
                </a:cubicBezTo>
                <a:cubicBezTo>
                  <a:pt x="1660" y="0"/>
                  <a:pt x="1660" y="0"/>
                  <a:pt x="1660" y="0"/>
                </a:cubicBezTo>
                <a:cubicBezTo>
                  <a:pt x="1660" y="0"/>
                  <a:pt x="1660" y="0"/>
                  <a:pt x="1660" y="0"/>
                </a:cubicBezTo>
                <a:cubicBezTo>
                  <a:pt x="1659" y="0"/>
                  <a:pt x="1659" y="0"/>
                  <a:pt x="1659" y="0"/>
                </a:cubicBezTo>
                <a:cubicBezTo>
                  <a:pt x="1659" y="0"/>
                  <a:pt x="1659" y="0"/>
                  <a:pt x="1659" y="0"/>
                </a:cubicBezTo>
                <a:cubicBezTo>
                  <a:pt x="1659" y="0"/>
                  <a:pt x="1659" y="0"/>
                  <a:pt x="1658" y="0"/>
                </a:cubicBezTo>
                <a:cubicBezTo>
                  <a:pt x="1658" y="0"/>
                  <a:pt x="1658" y="0"/>
                  <a:pt x="1658" y="0"/>
                </a:cubicBezTo>
                <a:cubicBezTo>
                  <a:pt x="1658" y="0"/>
                  <a:pt x="1658" y="0"/>
                  <a:pt x="1658" y="0"/>
                </a:cubicBezTo>
                <a:cubicBezTo>
                  <a:pt x="1658" y="0"/>
                  <a:pt x="1658" y="0"/>
                  <a:pt x="1658" y="0"/>
                </a:cubicBezTo>
                <a:cubicBezTo>
                  <a:pt x="1657" y="0"/>
                  <a:pt x="1657" y="0"/>
                  <a:pt x="1657" y="0"/>
                </a:cubicBezTo>
                <a:cubicBezTo>
                  <a:pt x="1657" y="0"/>
                  <a:pt x="1657" y="0"/>
                  <a:pt x="1657" y="0"/>
                </a:cubicBezTo>
                <a:cubicBezTo>
                  <a:pt x="1657" y="0"/>
                  <a:pt x="1657" y="0"/>
                  <a:pt x="1657" y="0"/>
                </a:cubicBezTo>
                <a:cubicBezTo>
                  <a:pt x="1656" y="0"/>
                  <a:pt x="1656" y="0"/>
                  <a:pt x="1656" y="0"/>
                </a:cubicBezTo>
                <a:cubicBezTo>
                  <a:pt x="1656" y="0"/>
                  <a:pt x="1656" y="0"/>
                  <a:pt x="1656" y="0"/>
                </a:cubicBezTo>
                <a:cubicBezTo>
                  <a:pt x="1656" y="0"/>
                  <a:pt x="1656" y="0"/>
                  <a:pt x="1656" y="0"/>
                </a:cubicBezTo>
                <a:cubicBezTo>
                  <a:pt x="1656" y="0"/>
                  <a:pt x="1655" y="0"/>
                  <a:pt x="1655" y="0"/>
                </a:cubicBezTo>
                <a:cubicBezTo>
                  <a:pt x="1655" y="0"/>
                  <a:pt x="1655" y="0"/>
                  <a:pt x="1655" y="0"/>
                </a:cubicBezTo>
                <a:cubicBezTo>
                  <a:pt x="1655" y="0"/>
                  <a:pt x="1655" y="0"/>
                  <a:pt x="1655" y="0"/>
                </a:cubicBezTo>
                <a:cubicBezTo>
                  <a:pt x="1655" y="0"/>
                  <a:pt x="1654" y="0"/>
                  <a:pt x="1654" y="0"/>
                </a:cubicBezTo>
                <a:cubicBezTo>
                  <a:pt x="1654" y="0"/>
                  <a:pt x="1654" y="0"/>
                  <a:pt x="1654" y="0"/>
                </a:cubicBezTo>
                <a:cubicBezTo>
                  <a:pt x="1654" y="0"/>
                  <a:pt x="1654" y="0"/>
                  <a:pt x="1654" y="0"/>
                </a:cubicBezTo>
                <a:cubicBezTo>
                  <a:pt x="1654" y="0"/>
                  <a:pt x="1653" y="0"/>
                  <a:pt x="1653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53" y="0"/>
                  <a:pt x="1652" y="0"/>
                  <a:pt x="1652" y="0"/>
                </a:cubicBezTo>
                <a:cubicBezTo>
                  <a:pt x="1652" y="0"/>
                  <a:pt x="1652" y="0"/>
                  <a:pt x="1652" y="0"/>
                </a:cubicBezTo>
                <a:cubicBezTo>
                  <a:pt x="1652" y="0"/>
                  <a:pt x="1652" y="0"/>
                  <a:pt x="1652" y="0"/>
                </a:cubicBezTo>
                <a:cubicBezTo>
                  <a:pt x="1652" y="0"/>
                  <a:pt x="1651" y="0"/>
                  <a:pt x="1651" y="0"/>
                </a:cubicBezTo>
                <a:cubicBezTo>
                  <a:pt x="1651" y="0"/>
                  <a:pt x="1651" y="0"/>
                  <a:pt x="1651" y="0"/>
                </a:cubicBezTo>
                <a:cubicBezTo>
                  <a:pt x="1651" y="0"/>
                  <a:pt x="1651" y="0"/>
                  <a:pt x="1651" y="0"/>
                </a:cubicBezTo>
                <a:cubicBezTo>
                  <a:pt x="1429" y="0"/>
                  <a:pt x="1249" y="180"/>
                  <a:pt x="1249" y="402"/>
                </a:cubicBezTo>
                <a:cubicBezTo>
                  <a:pt x="1249" y="1552"/>
                  <a:pt x="1249" y="1552"/>
                  <a:pt x="1249" y="1552"/>
                </a:cubicBezTo>
                <a:cubicBezTo>
                  <a:pt x="1249" y="1552"/>
                  <a:pt x="1249" y="1552"/>
                  <a:pt x="1249" y="1552"/>
                </a:cubicBezTo>
                <a:cubicBezTo>
                  <a:pt x="1249" y="1674"/>
                  <a:pt x="1149" y="1774"/>
                  <a:pt x="1026" y="1774"/>
                </a:cubicBezTo>
                <a:cubicBezTo>
                  <a:pt x="1026" y="1774"/>
                  <a:pt x="1026" y="1774"/>
                  <a:pt x="1026" y="1774"/>
                </a:cubicBezTo>
                <a:cubicBezTo>
                  <a:pt x="1026" y="1774"/>
                  <a:pt x="1026" y="1774"/>
                  <a:pt x="1026" y="1774"/>
                </a:cubicBezTo>
                <a:cubicBezTo>
                  <a:pt x="1026" y="1774"/>
                  <a:pt x="1026" y="1774"/>
                  <a:pt x="1026" y="1774"/>
                </a:cubicBezTo>
                <a:cubicBezTo>
                  <a:pt x="1026" y="1774"/>
                  <a:pt x="1026" y="1774"/>
                  <a:pt x="1026" y="1774"/>
                </a:cubicBezTo>
                <a:cubicBezTo>
                  <a:pt x="1026" y="1774"/>
                  <a:pt x="1026" y="1774"/>
                  <a:pt x="1026" y="1774"/>
                </a:cubicBezTo>
                <a:cubicBezTo>
                  <a:pt x="1026" y="1774"/>
                  <a:pt x="1025" y="1774"/>
                  <a:pt x="1025" y="1774"/>
                </a:cubicBezTo>
                <a:cubicBezTo>
                  <a:pt x="1025" y="1774"/>
                  <a:pt x="1025" y="1774"/>
                  <a:pt x="1025" y="1774"/>
                </a:cubicBezTo>
                <a:cubicBezTo>
                  <a:pt x="1025" y="1774"/>
                  <a:pt x="1025" y="1774"/>
                  <a:pt x="1025" y="1774"/>
                </a:cubicBezTo>
                <a:cubicBezTo>
                  <a:pt x="1025" y="1774"/>
                  <a:pt x="1025" y="1774"/>
                  <a:pt x="1025" y="1774"/>
                </a:cubicBezTo>
                <a:cubicBezTo>
                  <a:pt x="1025" y="1774"/>
                  <a:pt x="1025" y="1774"/>
                  <a:pt x="1025" y="1774"/>
                </a:cubicBezTo>
                <a:cubicBezTo>
                  <a:pt x="1025" y="1774"/>
                  <a:pt x="1025" y="1774"/>
                  <a:pt x="1025" y="1774"/>
                </a:cubicBezTo>
                <a:cubicBezTo>
                  <a:pt x="1024" y="1774"/>
                  <a:pt x="1024" y="1774"/>
                  <a:pt x="1024" y="1774"/>
                </a:cubicBezTo>
                <a:cubicBezTo>
                  <a:pt x="1024" y="1774"/>
                  <a:pt x="1024" y="1774"/>
                  <a:pt x="1024" y="1774"/>
                </a:cubicBezTo>
                <a:cubicBezTo>
                  <a:pt x="1024" y="1774"/>
                  <a:pt x="1024" y="1774"/>
                  <a:pt x="1024" y="1774"/>
                </a:cubicBezTo>
                <a:cubicBezTo>
                  <a:pt x="1024" y="1774"/>
                  <a:pt x="1024" y="1774"/>
                  <a:pt x="1024" y="1774"/>
                </a:cubicBezTo>
                <a:cubicBezTo>
                  <a:pt x="1024" y="1774"/>
                  <a:pt x="1024" y="1774"/>
                  <a:pt x="1024" y="1774"/>
                </a:cubicBezTo>
                <a:cubicBezTo>
                  <a:pt x="1024" y="1774"/>
                  <a:pt x="1023" y="1774"/>
                  <a:pt x="1023" y="1774"/>
                </a:cubicBezTo>
                <a:cubicBezTo>
                  <a:pt x="1023" y="1774"/>
                  <a:pt x="1023" y="1774"/>
                  <a:pt x="1023" y="1774"/>
                </a:cubicBezTo>
                <a:cubicBezTo>
                  <a:pt x="1023" y="1774"/>
                  <a:pt x="1023" y="1774"/>
                  <a:pt x="1023" y="1774"/>
                </a:cubicBezTo>
                <a:cubicBezTo>
                  <a:pt x="1023" y="1774"/>
                  <a:pt x="1023" y="1774"/>
                  <a:pt x="1023" y="1774"/>
                </a:cubicBezTo>
                <a:cubicBezTo>
                  <a:pt x="1023" y="1774"/>
                  <a:pt x="1023" y="1774"/>
                  <a:pt x="1023" y="1774"/>
                </a:cubicBezTo>
                <a:cubicBezTo>
                  <a:pt x="1023" y="1774"/>
                  <a:pt x="1023" y="1774"/>
                  <a:pt x="1022" y="1774"/>
                </a:cubicBezTo>
                <a:cubicBezTo>
                  <a:pt x="1022" y="1774"/>
                  <a:pt x="1022" y="1774"/>
                  <a:pt x="1022" y="1774"/>
                </a:cubicBezTo>
                <a:cubicBezTo>
                  <a:pt x="1022" y="1774"/>
                  <a:pt x="1022" y="1774"/>
                  <a:pt x="1022" y="1774"/>
                </a:cubicBezTo>
                <a:cubicBezTo>
                  <a:pt x="1022" y="1774"/>
                  <a:pt x="1022" y="1774"/>
                  <a:pt x="1022" y="1774"/>
                </a:cubicBezTo>
                <a:cubicBezTo>
                  <a:pt x="1022" y="1774"/>
                  <a:pt x="1022" y="1774"/>
                  <a:pt x="1022" y="1774"/>
                </a:cubicBezTo>
                <a:cubicBezTo>
                  <a:pt x="1022" y="1774"/>
                  <a:pt x="1022" y="1774"/>
                  <a:pt x="1022" y="1774"/>
                </a:cubicBezTo>
                <a:cubicBezTo>
                  <a:pt x="902" y="1771"/>
                  <a:pt x="806" y="1674"/>
                  <a:pt x="804" y="1555"/>
                </a:cubicBezTo>
                <a:cubicBezTo>
                  <a:pt x="804" y="1555"/>
                  <a:pt x="804" y="1555"/>
                  <a:pt x="804" y="1555"/>
                </a:cubicBezTo>
                <a:cubicBezTo>
                  <a:pt x="804" y="1554"/>
                  <a:pt x="804" y="1554"/>
                  <a:pt x="804" y="1554"/>
                </a:cubicBezTo>
                <a:cubicBezTo>
                  <a:pt x="804" y="1554"/>
                  <a:pt x="804" y="1554"/>
                  <a:pt x="804" y="1554"/>
                </a:cubicBezTo>
                <a:cubicBezTo>
                  <a:pt x="804" y="1554"/>
                  <a:pt x="804" y="1554"/>
                  <a:pt x="804" y="1554"/>
                </a:cubicBezTo>
                <a:cubicBezTo>
                  <a:pt x="804" y="1554"/>
                  <a:pt x="804" y="1554"/>
                  <a:pt x="804" y="1554"/>
                </a:cubicBezTo>
                <a:cubicBezTo>
                  <a:pt x="804" y="1554"/>
                  <a:pt x="804" y="1554"/>
                  <a:pt x="804" y="1553"/>
                </a:cubicBezTo>
                <a:cubicBezTo>
                  <a:pt x="804" y="1553"/>
                  <a:pt x="804" y="1553"/>
                  <a:pt x="804" y="1553"/>
                </a:cubicBezTo>
                <a:cubicBezTo>
                  <a:pt x="804" y="1553"/>
                  <a:pt x="804" y="1553"/>
                  <a:pt x="804" y="1553"/>
                </a:cubicBezTo>
                <a:cubicBezTo>
                  <a:pt x="804" y="1553"/>
                  <a:pt x="804" y="1553"/>
                  <a:pt x="804" y="1553"/>
                </a:cubicBezTo>
                <a:cubicBezTo>
                  <a:pt x="804" y="1553"/>
                  <a:pt x="804" y="1553"/>
                  <a:pt x="804" y="1553"/>
                </a:cubicBezTo>
                <a:cubicBezTo>
                  <a:pt x="804" y="1553"/>
                  <a:pt x="804" y="1553"/>
                  <a:pt x="804" y="1553"/>
                </a:cubicBezTo>
                <a:cubicBezTo>
                  <a:pt x="804" y="1553"/>
                  <a:pt x="804" y="1552"/>
                  <a:pt x="804" y="1552"/>
                </a:cubicBezTo>
                <a:cubicBezTo>
                  <a:pt x="804" y="1552"/>
                  <a:pt x="804" y="1552"/>
                  <a:pt x="804" y="1552"/>
                </a:cubicBezTo>
                <a:cubicBezTo>
                  <a:pt x="804" y="1552"/>
                  <a:pt x="804" y="1552"/>
                  <a:pt x="804" y="1552"/>
                </a:cubicBezTo>
                <a:cubicBezTo>
                  <a:pt x="804" y="1552"/>
                  <a:pt x="804" y="1552"/>
                  <a:pt x="804" y="1552"/>
                </a:cubicBezTo>
                <a:cubicBezTo>
                  <a:pt x="804" y="1552"/>
                  <a:pt x="804" y="1552"/>
                  <a:pt x="804" y="1552"/>
                </a:cubicBezTo>
                <a:cubicBezTo>
                  <a:pt x="804" y="1552"/>
                  <a:pt x="804" y="1552"/>
                  <a:pt x="804" y="1552"/>
                </a:cubicBezTo>
                <a:cubicBezTo>
                  <a:pt x="804" y="402"/>
                  <a:pt x="804" y="402"/>
                  <a:pt x="804" y="402"/>
                </a:cubicBezTo>
                <a:cubicBezTo>
                  <a:pt x="804" y="402"/>
                  <a:pt x="804" y="402"/>
                  <a:pt x="804" y="402"/>
                </a:cubicBezTo>
                <a:cubicBezTo>
                  <a:pt x="804" y="402"/>
                  <a:pt x="804" y="402"/>
                  <a:pt x="804" y="401"/>
                </a:cubicBezTo>
                <a:cubicBezTo>
                  <a:pt x="804" y="401"/>
                  <a:pt x="804" y="401"/>
                  <a:pt x="804" y="401"/>
                </a:cubicBezTo>
                <a:cubicBezTo>
                  <a:pt x="804" y="401"/>
                  <a:pt x="804" y="401"/>
                  <a:pt x="804" y="401"/>
                </a:cubicBezTo>
                <a:cubicBezTo>
                  <a:pt x="804" y="401"/>
                  <a:pt x="804" y="401"/>
                  <a:pt x="804" y="400"/>
                </a:cubicBezTo>
                <a:cubicBezTo>
                  <a:pt x="804" y="400"/>
                  <a:pt x="804" y="400"/>
                  <a:pt x="804" y="400"/>
                </a:cubicBezTo>
                <a:cubicBezTo>
                  <a:pt x="804" y="400"/>
                  <a:pt x="804" y="400"/>
                  <a:pt x="804" y="400"/>
                </a:cubicBezTo>
                <a:cubicBezTo>
                  <a:pt x="804" y="400"/>
                  <a:pt x="804" y="400"/>
                  <a:pt x="804" y="400"/>
                </a:cubicBezTo>
                <a:cubicBezTo>
                  <a:pt x="804" y="399"/>
                  <a:pt x="804" y="399"/>
                  <a:pt x="804" y="399"/>
                </a:cubicBezTo>
                <a:cubicBezTo>
                  <a:pt x="804" y="399"/>
                  <a:pt x="804" y="399"/>
                  <a:pt x="804" y="399"/>
                </a:cubicBezTo>
                <a:cubicBezTo>
                  <a:pt x="804" y="399"/>
                  <a:pt x="804" y="399"/>
                  <a:pt x="804" y="398"/>
                </a:cubicBezTo>
                <a:cubicBezTo>
                  <a:pt x="804" y="398"/>
                  <a:pt x="804" y="398"/>
                  <a:pt x="804" y="398"/>
                </a:cubicBezTo>
                <a:cubicBezTo>
                  <a:pt x="804" y="398"/>
                  <a:pt x="804" y="398"/>
                  <a:pt x="804" y="398"/>
                </a:cubicBezTo>
                <a:cubicBezTo>
                  <a:pt x="804" y="398"/>
                  <a:pt x="804" y="398"/>
                  <a:pt x="804" y="398"/>
                </a:cubicBezTo>
                <a:cubicBezTo>
                  <a:pt x="804" y="397"/>
                  <a:pt x="804" y="397"/>
                  <a:pt x="804" y="397"/>
                </a:cubicBezTo>
                <a:cubicBezTo>
                  <a:pt x="804" y="397"/>
                  <a:pt x="804" y="397"/>
                  <a:pt x="804" y="397"/>
                </a:cubicBezTo>
                <a:cubicBezTo>
                  <a:pt x="803" y="290"/>
                  <a:pt x="760" y="193"/>
                  <a:pt x="690" y="122"/>
                </a:cubicBezTo>
                <a:cubicBezTo>
                  <a:pt x="691" y="122"/>
                  <a:pt x="692" y="123"/>
                  <a:pt x="692" y="124"/>
                </a:cubicBezTo>
                <a:cubicBezTo>
                  <a:pt x="688" y="120"/>
                  <a:pt x="684" y="116"/>
                  <a:pt x="680" y="112"/>
                </a:cubicBezTo>
                <a:cubicBezTo>
                  <a:pt x="681" y="113"/>
                  <a:pt x="682" y="114"/>
                  <a:pt x="683" y="114"/>
                </a:cubicBezTo>
                <a:cubicBezTo>
                  <a:pt x="613" y="46"/>
                  <a:pt x="519" y="3"/>
                  <a:pt x="414" y="0"/>
                </a:cubicBezTo>
                <a:cubicBezTo>
                  <a:pt x="414" y="0"/>
                  <a:pt x="414" y="0"/>
                  <a:pt x="414" y="0"/>
                </a:cubicBezTo>
                <a:cubicBezTo>
                  <a:pt x="414" y="0"/>
                  <a:pt x="414" y="0"/>
                  <a:pt x="414" y="0"/>
                </a:cubicBezTo>
                <a:cubicBezTo>
                  <a:pt x="414" y="0"/>
                  <a:pt x="414" y="0"/>
                  <a:pt x="414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413" y="0"/>
                  <a:pt x="413" y="0"/>
                  <a:pt x="412" y="0"/>
                </a:cubicBezTo>
                <a:cubicBezTo>
                  <a:pt x="412" y="0"/>
                  <a:pt x="412" y="0"/>
                  <a:pt x="412" y="0"/>
                </a:cubicBezTo>
                <a:cubicBezTo>
                  <a:pt x="412" y="0"/>
                  <a:pt x="412" y="0"/>
                  <a:pt x="412" y="0"/>
                </a:cubicBezTo>
                <a:cubicBezTo>
                  <a:pt x="412" y="0"/>
                  <a:pt x="412" y="0"/>
                  <a:pt x="412" y="0"/>
                </a:cubicBezTo>
                <a:cubicBezTo>
                  <a:pt x="411" y="0"/>
                  <a:pt x="411" y="0"/>
                  <a:pt x="411" y="0"/>
                </a:cubicBezTo>
                <a:cubicBezTo>
                  <a:pt x="411" y="0"/>
                  <a:pt x="411" y="0"/>
                  <a:pt x="411" y="0"/>
                </a:cubicBezTo>
                <a:cubicBezTo>
                  <a:pt x="411" y="0"/>
                  <a:pt x="411" y="0"/>
                  <a:pt x="410" y="0"/>
                </a:cubicBezTo>
                <a:cubicBezTo>
                  <a:pt x="410" y="0"/>
                  <a:pt x="410" y="0"/>
                  <a:pt x="410" y="0"/>
                </a:cubicBezTo>
                <a:cubicBezTo>
                  <a:pt x="410" y="0"/>
                  <a:pt x="410" y="0"/>
                  <a:pt x="410" y="0"/>
                </a:cubicBezTo>
                <a:cubicBezTo>
                  <a:pt x="410" y="0"/>
                  <a:pt x="410" y="0"/>
                  <a:pt x="410" y="0"/>
                </a:cubicBezTo>
                <a:cubicBezTo>
                  <a:pt x="410" y="0"/>
                  <a:pt x="409" y="0"/>
                  <a:pt x="409" y="0"/>
                </a:cubicBezTo>
                <a:cubicBezTo>
                  <a:pt x="409" y="0"/>
                  <a:pt x="409" y="0"/>
                  <a:pt x="409" y="0"/>
                </a:cubicBezTo>
                <a:cubicBezTo>
                  <a:pt x="409" y="0"/>
                  <a:pt x="409" y="0"/>
                  <a:pt x="409" y="0"/>
                </a:cubicBezTo>
                <a:cubicBezTo>
                  <a:pt x="409" y="0"/>
                  <a:pt x="408" y="0"/>
                  <a:pt x="408" y="0"/>
                </a:cubicBezTo>
                <a:cubicBezTo>
                  <a:pt x="408" y="0"/>
                  <a:pt x="408" y="0"/>
                  <a:pt x="408" y="0"/>
                </a:cubicBezTo>
                <a:cubicBezTo>
                  <a:pt x="408" y="0"/>
                  <a:pt x="408" y="0"/>
                  <a:pt x="408" y="0"/>
                </a:cubicBezTo>
                <a:cubicBezTo>
                  <a:pt x="408" y="0"/>
                  <a:pt x="407" y="0"/>
                  <a:pt x="407" y="0"/>
                </a:cubicBezTo>
                <a:cubicBezTo>
                  <a:pt x="407" y="0"/>
                  <a:pt x="407" y="0"/>
                  <a:pt x="407" y="0"/>
                </a:cubicBezTo>
                <a:cubicBezTo>
                  <a:pt x="407" y="0"/>
                  <a:pt x="407" y="0"/>
                  <a:pt x="407" y="0"/>
                </a:cubicBezTo>
                <a:cubicBezTo>
                  <a:pt x="407" y="0"/>
                  <a:pt x="406" y="0"/>
                  <a:pt x="406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6" y="0"/>
                  <a:pt x="406" y="0"/>
                  <a:pt x="405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5" y="0"/>
                  <a:pt x="405" y="0"/>
                  <a:pt x="404" y="0"/>
                </a:cubicBezTo>
                <a:cubicBezTo>
                  <a:pt x="404" y="0"/>
                  <a:pt x="404" y="0"/>
                  <a:pt x="404" y="0"/>
                </a:cubicBezTo>
                <a:cubicBezTo>
                  <a:pt x="404" y="0"/>
                  <a:pt x="404" y="0"/>
                  <a:pt x="404" y="0"/>
                </a:cubicBezTo>
                <a:cubicBezTo>
                  <a:pt x="404" y="0"/>
                  <a:pt x="404" y="0"/>
                  <a:pt x="403" y="0"/>
                </a:cubicBezTo>
                <a:cubicBezTo>
                  <a:pt x="403" y="0"/>
                  <a:pt x="403" y="0"/>
                  <a:pt x="403" y="0"/>
                </a:cubicBezTo>
                <a:cubicBezTo>
                  <a:pt x="403" y="0"/>
                  <a:pt x="403" y="0"/>
                  <a:pt x="403" y="0"/>
                </a:cubicBezTo>
                <a:cubicBezTo>
                  <a:pt x="403" y="0"/>
                  <a:pt x="402" y="0"/>
                  <a:pt x="402" y="0"/>
                </a:cubicBezTo>
                <a:cubicBezTo>
                  <a:pt x="402" y="0"/>
                  <a:pt x="402" y="0"/>
                  <a:pt x="402" y="0"/>
                </a:cubicBezTo>
                <a:cubicBezTo>
                  <a:pt x="402" y="0"/>
                  <a:pt x="402" y="0"/>
                  <a:pt x="402" y="0"/>
                </a:cubicBezTo>
                <a:cubicBezTo>
                  <a:pt x="402" y="0"/>
                  <a:pt x="402" y="0"/>
                  <a:pt x="402" y="0"/>
                </a:cubicBezTo>
                <a:cubicBezTo>
                  <a:pt x="401" y="0"/>
                  <a:pt x="401" y="0"/>
                  <a:pt x="401" y="0"/>
                </a:cubicBezTo>
                <a:cubicBezTo>
                  <a:pt x="401" y="0"/>
                  <a:pt x="401" y="0"/>
                  <a:pt x="401" y="0"/>
                </a:cubicBezTo>
                <a:cubicBezTo>
                  <a:pt x="401" y="0"/>
                  <a:pt x="401" y="0"/>
                  <a:pt x="401" y="0"/>
                </a:cubicBezTo>
                <a:cubicBezTo>
                  <a:pt x="401" y="0"/>
                  <a:pt x="400" y="0"/>
                  <a:pt x="400" y="0"/>
                </a:cubicBezTo>
                <a:cubicBezTo>
                  <a:pt x="400" y="0"/>
                  <a:pt x="400" y="0"/>
                  <a:pt x="400" y="0"/>
                </a:cubicBezTo>
                <a:cubicBezTo>
                  <a:pt x="400" y="0"/>
                  <a:pt x="400" y="0"/>
                  <a:pt x="400" y="0"/>
                </a:cubicBezTo>
                <a:cubicBezTo>
                  <a:pt x="399" y="0"/>
                  <a:pt x="399" y="0"/>
                  <a:pt x="399" y="0"/>
                </a:cubicBezTo>
                <a:cubicBezTo>
                  <a:pt x="399" y="0"/>
                  <a:pt x="399" y="0"/>
                  <a:pt x="399" y="0"/>
                </a:cubicBezTo>
                <a:cubicBezTo>
                  <a:pt x="399" y="0"/>
                  <a:pt x="399" y="0"/>
                  <a:pt x="399" y="0"/>
                </a:cubicBezTo>
                <a:cubicBezTo>
                  <a:pt x="399" y="0"/>
                  <a:pt x="398" y="0"/>
                  <a:pt x="398" y="0"/>
                </a:cubicBezTo>
                <a:cubicBezTo>
                  <a:pt x="398" y="0"/>
                  <a:pt x="398" y="0"/>
                  <a:pt x="398" y="0"/>
                </a:cubicBezTo>
                <a:cubicBezTo>
                  <a:pt x="398" y="0"/>
                  <a:pt x="398" y="0"/>
                  <a:pt x="398" y="0"/>
                </a:cubicBezTo>
                <a:cubicBezTo>
                  <a:pt x="398" y="0"/>
                  <a:pt x="397" y="0"/>
                  <a:pt x="397" y="0"/>
                </a:cubicBezTo>
                <a:cubicBezTo>
                  <a:pt x="397" y="0"/>
                  <a:pt x="397" y="0"/>
                  <a:pt x="397" y="0"/>
                </a:cubicBezTo>
                <a:cubicBezTo>
                  <a:pt x="397" y="0"/>
                  <a:pt x="397" y="0"/>
                  <a:pt x="397" y="0"/>
                </a:cubicBezTo>
                <a:cubicBezTo>
                  <a:pt x="397" y="0"/>
                  <a:pt x="396" y="0"/>
                  <a:pt x="396" y="0"/>
                </a:cubicBezTo>
                <a:cubicBezTo>
                  <a:pt x="396" y="0"/>
                  <a:pt x="396" y="0"/>
                  <a:pt x="396" y="0"/>
                </a:cubicBezTo>
                <a:cubicBezTo>
                  <a:pt x="396" y="0"/>
                  <a:pt x="396" y="0"/>
                  <a:pt x="396" y="0"/>
                </a:cubicBezTo>
                <a:cubicBezTo>
                  <a:pt x="396" y="0"/>
                  <a:pt x="396" y="0"/>
                  <a:pt x="395" y="0"/>
                </a:cubicBezTo>
                <a:cubicBezTo>
                  <a:pt x="395" y="0"/>
                  <a:pt x="395" y="0"/>
                  <a:pt x="395" y="0"/>
                </a:cubicBezTo>
                <a:cubicBezTo>
                  <a:pt x="395" y="0"/>
                  <a:pt x="395" y="0"/>
                  <a:pt x="395" y="0"/>
                </a:cubicBezTo>
                <a:cubicBezTo>
                  <a:pt x="395" y="0"/>
                  <a:pt x="395" y="0"/>
                  <a:pt x="394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0"/>
                  <a:pt x="394" y="0"/>
                  <a:pt x="393" y="0"/>
                </a:cubicBezTo>
                <a:cubicBezTo>
                  <a:pt x="393" y="0"/>
                  <a:pt x="393" y="0"/>
                  <a:pt x="393" y="0"/>
                </a:cubicBezTo>
                <a:cubicBezTo>
                  <a:pt x="393" y="0"/>
                  <a:pt x="393" y="0"/>
                  <a:pt x="393" y="0"/>
                </a:cubicBezTo>
                <a:cubicBezTo>
                  <a:pt x="393" y="0"/>
                  <a:pt x="393" y="0"/>
                  <a:pt x="393" y="0"/>
                </a:cubicBezTo>
                <a:cubicBezTo>
                  <a:pt x="392" y="0"/>
                  <a:pt x="392" y="0"/>
                  <a:pt x="392" y="0"/>
                </a:cubicBezTo>
                <a:cubicBezTo>
                  <a:pt x="392" y="0"/>
                  <a:pt x="392" y="0"/>
                  <a:pt x="392" y="0"/>
                </a:cubicBezTo>
                <a:cubicBezTo>
                  <a:pt x="392" y="0"/>
                  <a:pt x="392" y="0"/>
                  <a:pt x="392" y="0"/>
                </a:cubicBezTo>
                <a:cubicBezTo>
                  <a:pt x="391" y="0"/>
                  <a:pt x="391" y="0"/>
                  <a:pt x="391" y="0"/>
                </a:cubicBezTo>
                <a:cubicBezTo>
                  <a:pt x="391" y="0"/>
                  <a:pt x="391" y="0"/>
                  <a:pt x="391" y="0"/>
                </a:cubicBezTo>
                <a:cubicBezTo>
                  <a:pt x="391" y="0"/>
                  <a:pt x="391" y="0"/>
                  <a:pt x="391" y="0"/>
                </a:cubicBezTo>
                <a:cubicBezTo>
                  <a:pt x="390" y="0"/>
                  <a:pt x="390" y="0"/>
                  <a:pt x="390" y="0"/>
                </a:cubicBezTo>
                <a:cubicBezTo>
                  <a:pt x="390" y="0"/>
                  <a:pt x="390" y="0"/>
                  <a:pt x="390" y="0"/>
                </a:cubicBezTo>
                <a:cubicBezTo>
                  <a:pt x="390" y="0"/>
                  <a:pt x="390" y="0"/>
                  <a:pt x="390" y="0"/>
                </a:cubicBezTo>
                <a:cubicBezTo>
                  <a:pt x="390" y="0"/>
                  <a:pt x="389" y="0"/>
                  <a:pt x="389" y="0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0"/>
                  <a:pt x="388" y="0"/>
                  <a:pt x="388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0"/>
                  <a:pt x="387" y="0"/>
                  <a:pt x="387" y="0"/>
                </a:cubicBezTo>
                <a:cubicBezTo>
                  <a:pt x="387" y="0"/>
                  <a:pt x="387" y="0"/>
                  <a:pt x="387" y="0"/>
                </a:cubicBezTo>
                <a:cubicBezTo>
                  <a:pt x="387" y="0"/>
                  <a:pt x="387" y="0"/>
                  <a:pt x="387" y="0"/>
                </a:cubicBezTo>
                <a:cubicBezTo>
                  <a:pt x="387" y="0"/>
                  <a:pt x="387" y="0"/>
                  <a:pt x="386" y="0"/>
                </a:cubicBezTo>
                <a:cubicBezTo>
                  <a:pt x="386" y="0"/>
                  <a:pt x="386" y="0"/>
                  <a:pt x="386" y="0"/>
                </a:cubicBezTo>
                <a:cubicBezTo>
                  <a:pt x="386" y="0"/>
                  <a:pt x="386" y="0"/>
                  <a:pt x="386" y="0"/>
                </a:cubicBezTo>
                <a:cubicBezTo>
                  <a:pt x="386" y="0"/>
                  <a:pt x="386" y="0"/>
                  <a:pt x="385" y="0"/>
                </a:cubicBezTo>
                <a:cubicBezTo>
                  <a:pt x="385" y="0"/>
                  <a:pt x="385" y="0"/>
                  <a:pt x="385" y="0"/>
                </a:cubicBezTo>
                <a:cubicBezTo>
                  <a:pt x="385" y="0"/>
                  <a:pt x="385" y="0"/>
                  <a:pt x="385" y="0"/>
                </a:cubicBezTo>
                <a:cubicBezTo>
                  <a:pt x="385" y="0"/>
                  <a:pt x="385" y="0"/>
                  <a:pt x="384" y="0"/>
                </a:cubicBezTo>
                <a:cubicBezTo>
                  <a:pt x="384" y="0"/>
                  <a:pt x="384" y="0"/>
                  <a:pt x="384" y="0"/>
                </a:cubicBezTo>
                <a:cubicBezTo>
                  <a:pt x="384" y="0"/>
                  <a:pt x="384" y="0"/>
                  <a:pt x="384" y="0"/>
                </a:cubicBezTo>
                <a:cubicBezTo>
                  <a:pt x="384" y="0"/>
                  <a:pt x="384" y="0"/>
                  <a:pt x="384" y="0"/>
                </a:cubicBezTo>
                <a:cubicBezTo>
                  <a:pt x="383" y="0"/>
                  <a:pt x="383" y="0"/>
                  <a:pt x="383" y="0"/>
                </a:cubicBezTo>
                <a:cubicBezTo>
                  <a:pt x="383" y="0"/>
                  <a:pt x="383" y="0"/>
                  <a:pt x="383" y="0"/>
                </a:cubicBezTo>
                <a:cubicBezTo>
                  <a:pt x="383" y="0"/>
                  <a:pt x="383" y="0"/>
                  <a:pt x="383" y="0"/>
                </a:cubicBezTo>
                <a:cubicBezTo>
                  <a:pt x="382" y="0"/>
                  <a:pt x="382" y="0"/>
                  <a:pt x="382" y="0"/>
                </a:cubicBezTo>
                <a:cubicBezTo>
                  <a:pt x="382" y="0"/>
                  <a:pt x="382" y="0"/>
                  <a:pt x="382" y="0"/>
                </a:cubicBezTo>
                <a:cubicBezTo>
                  <a:pt x="382" y="0"/>
                  <a:pt x="382" y="0"/>
                  <a:pt x="382" y="0"/>
                </a:cubicBezTo>
                <a:cubicBezTo>
                  <a:pt x="382" y="1"/>
                  <a:pt x="381" y="1"/>
                  <a:pt x="381" y="1"/>
                </a:cubicBezTo>
                <a:cubicBezTo>
                  <a:pt x="381" y="1"/>
                  <a:pt x="381" y="1"/>
                  <a:pt x="381" y="1"/>
                </a:cubicBezTo>
                <a:cubicBezTo>
                  <a:pt x="381" y="1"/>
                  <a:pt x="381" y="1"/>
                  <a:pt x="381" y="1"/>
                </a:cubicBezTo>
                <a:cubicBezTo>
                  <a:pt x="381" y="1"/>
                  <a:pt x="380" y="1"/>
                  <a:pt x="380" y="1"/>
                </a:cubicBezTo>
                <a:cubicBezTo>
                  <a:pt x="380" y="1"/>
                  <a:pt x="380" y="1"/>
                  <a:pt x="380" y="1"/>
                </a:cubicBezTo>
                <a:cubicBezTo>
                  <a:pt x="380" y="1"/>
                  <a:pt x="380" y="1"/>
                  <a:pt x="380" y="1"/>
                </a:cubicBezTo>
                <a:cubicBezTo>
                  <a:pt x="380" y="1"/>
                  <a:pt x="379" y="1"/>
                  <a:pt x="379" y="1"/>
                </a:cubicBezTo>
                <a:cubicBezTo>
                  <a:pt x="379" y="1"/>
                  <a:pt x="379" y="1"/>
                  <a:pt x="379" y="1"/>
                </a:cubicBezTo>
                <a:cubicBezTo>
                  <a:pt x="379" y="1"/>
                  <a:pt x="379" y="1"/>
                  <a:pt x="379" y="1"/>
                </a:cubicBezTo>
                <a:cubicBezTo>
                  <a:pt x="379" y="1"/>
                  <a:pt x="379" y="1"/>
                  <a:pt x="378" y="1"/>
                </a:cubicBezTo>
                <a:cubicBezTo>
                  <a:pt x="378" y="1"/>
                  <a:pt x="378" y="1"/>
                  <a:pt x="378" y="1"/>
                </a:cubicBezTo>
                <a:cubicBezTo>
                  <a:pt x="378" y="1"/>
                  <a:pt x="378" y="1"/>
                  <a:pt x="378" y="1"/>
                </a:cubicBezTo>
                <a:cubicBezTo>
                  <a:pt x="378" y="1"/>
                  <a:pt x="378" y="1"/>
                  <a:pt x="377" y="1"/>
                </a:cubicBezTo>
                <a:cubicBezTo>
                  <a:pt x="377" y="1"/>
                  <a:pt x="377" y="1"/>
                  <a:pt x="377" y="1"/>
                </a:cubicBezTo>
                <a:cubicBezTo>
                  <a:pt x="377" y="1"/>
                  <a:pt x="377" y="1"/>
                  <a:pt x="377" y="1"/>
                </a:cubicBezTo>
                <a:cubicBezTo>
                  <a:pt x="377" y="1"/>
                  <a:pt x="377" y="1"/>
                  <a:pt x="377" y="1"/>
                </a:cubicBezTo>
                <a:cubicBezTo>
                  <a:pt x="376" y="1"/>
                  <a:pt x="376" y="1"/>
                  <a:pt x="376" y="1"/>
                </a:cubicBezTo>
                <a:cubicBezTo>
                  <a:pt x="376" y="1"/>
                  <a:pt x="376" y="1"/>
                  <a:pt x="376" y="1"/>
                </a:cubicBezTo>
                <a:cubicBezTo>
                  <a:pt x="376" y="1"/>
                  <a:pt x="376" y="1"/>
                  <a:pt x="376" y="1"/>
                </a:cubicBezTo>
                <a:cubicBezTo>
                  <a:pt x="375" y="1"/>
                  <a:pt x="375" y="1"/>
                  <a:pt x="375" y="1"/>
                </a:cubicBezTo>
                <a:cubicBezTo>
                  <a:pt x="375" y="1"/>
                  <a:pt x="375" y="1"/>
                  <a:pt x="375" y="1"/>
                </a:cubicBezTo>
                <a:cubicBezTo>
                  <a:pt x="375" y="1"/>
                  <a:pt x="375" y="1"/>
                  <a:pt x="375" y="1"/>
                </a:cubicBezTo>
                <a:cubicBezTo>
                  <a:pt x="375" y="1"/>
                  <a:pt x="374" y="1"/>
                  <a:pt x="374" y="1"/>
                </a:cubicBezTo>
                <a:cubicBezTo>
                  <a:pt x="374" y="1"/>
                  <a:pt x="374" y="1"/>
                  <a:pt x="374" y="1"/>
                </a:cubicBezTo>
                <a:cubicBezTo>
                  <a:pt x="374" y="1"/>
                  <a:pt x="374" y="1"/>
                  <a:pt x="374" y="1"/>
                </a:cubicBezTo>
                <a:cubicBezTo>
                  <a:pt x="374" y="1"/>
                  <a:pt x="373" y="1"/>
                  <a:pt x="373" y="1"/>
                </a:cubicBezTo>
                <a:cubicBezTo>
                  <a:pt x="373" y="1"/>
                  <a:pt x="373" y="1"/>
                  <a:pt x="373" y="1"/>
                </a:cubicBezTo>
                <a:cubicBezTo>
                  <a:pt x="373" y="1"/>
                  <a:pt x="373" y="1"/>
                  <a:pt x="373" y="1"/>
                </a:cubicBezTo>
                <a:cubicBezTo>
                  <a:pt x="373" y="1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71" y="1"/>
                  <a:pt x="371" y="1"/>
                  <a:pt x="371" y="1"/>
                </a:cubicBezTo>
                <a:cubicBezTo>
                  <a:pt x="371" y="1"/>
                  <a:pt x="371" y="1"/>
                  <a:pt x="371" y="1"/>
                </a:cubicBezTo>
                <a:cubicBezTo>
                  <a:pt x="371" y="1"/>
                  <a:pt x="371" y="1"/>
                  <a:pt x="370" y="1"/>
                </a:cubicBezTo>
                <a:cubicBezTo>
                  <a:pt x="370" y="1"/>
                  <a:pt x="370" y="1"/>
                  <a:pt x="370" y="1"/>
                </a:cubicBezTo>
                <a:cubicBezTo>
                  <a:pt x="370" y="1"/>
                  <a:pt x="370" y="1"/>
                  <a:pt x="370" y="1"/>
                </a:cubicBezTo>
                <a:cubicBezTo>
                  <a:pt x="370" y="1"/>
                  <a:pt x="370" y="1"/>
                  <a:pt x="370" y="1"/>
                </a:cubicBezTo>
                <a:cubicBezTo>
                  <a:pt x="369" y="1"/>
                  <a:pt x="369" y="1"/>
                  <a:pt x="369" y="1"/>
                </a:cubicBezTo>
                <a:cubicBezTo>
                  <a:pt x="369" y="1"/>
                  <a:pt x="369" y="1"/>
                  <a:pt x="369" y="1"/>
                </a:cubicBezTo>
                <a:cubicBezTo>
                  <a:pt x="369" y="1"/>
                  <a:pt x="369" y="1"/>
                  <a:pt x="369" y="1"/>
                </a:cubicBezTo>
                <a:cubicBezTo>
                  <a:pt x="368" y="1"/>
                  <a:pt x="368" y="1"/>
                  <a:pt x="368" y="1"/>
                </a:cubicBezTo>
                <a:cubicBezTo>
                  <a:pt x="368" y="1"/>
                  <a:pt x="368" y="1"/>
                  <a:pt x="368" y="1"/>
                </a:cubicBezTo>
                <a:cubicBezTo>
                  <a:pt x="368" y="1"/>
                  <a:pt x="368" y="1"/>
                  <a:pt x="368" y="1"/>
                </a:cubicBezTo>
                <a:cubicBezTo>
                  <a:pt x="368" y="1"/>
                  <a:pt x="367" y="1"/>
                  <a:pt x="367" y="1"/>
                </a:cubicBezTo>
                <a:cubicBezTo>
                  <a:pt x="367" y="1"/>
                  <a:pt x="367" y="1"/>
                  <a:pt x="367" y="1"/>
                </a:cubicBezTo>
                <a:cubicBezTo>
                  <a:pt x="367" y="2"/>
                  <a:pt x="367" y="2"/>
                  <a:pt x="367" y="2"/>
                </a:cubicBezTo>
                <a:cubicBezTo>
                  <a:pt x="367" y="2"/>
                  <a:pt x="367" y="2"/>
                  <a:pt x="367" y="2"/>
                </a:cubicBezTo>
                <a:cubicBezTo>
                  <a:pt x="366" y="2"/>
                  <a:pt x="366" y="2"/>
                  <a:pt x="366" y="2"/>
                </a:cubicBezTo>
                <a:cubicBezTo>
                  <a:pt x="366" y="2"/>
                  <a:pt x="366" y="2"/>
                  <a:pt x="366" y="2"/>
                </a:cubicBezTo>
                <a:cubicBezTo>
                  <a:pt x="366" y="2"/>
                  <a:pt x="366" y="2"/>
                  <a:pt x="365" y="2"/>
                </a:cubicBezTo>
                <a:cubicBezTo>
                  <a:pt x="365" y="2"/>
                  <a:pt x="365" y="2"/>
                  <a:pt x="365" y="2"/>
                </a:cubicBezTo>
                <a:cubicBezTo>
                  <a:pt x="163" y="20"/>
                  <a:pt x="4" y="189"/>
                  <a:pt x="0" y="395"/>
                </a:cubicBezTo>
                <a:cubicBezTo>
                  <a:pt x="0" y="395"/>
                  <a:pt x="0" y="395"/>
                  <a:pt x="0" y="395"/>
                </a:cubicBezTo>
                <a:cubicBezTo>
                  <a:pt x="0" y="397"/>
                  <a:pt x="0" y="400"/>
                  <a:pt x="0" y="402"/>
                </a:cubicBezTo>
                <a:cubicBezTo>
                  <a:pt x="180" y="402"/>
                  <a:pt x="180" y="402"/>
                  <a:pt x="180" y="402"/>
                </a:cubicBezTo>
                <a:cubicBezTo>
                  <a:pt x="180" y="280"/>
                  <a:pt x="280" y="180"/>
                  <a:pt x="402" y="180"/>
                </a:cubicBezTo>
                <a:cubicBezTo>
                  <a:pt x="402" y="180"/>
                  <a:pt x="402" y="180"/>
                  <a:pt x="403" y="180"/>
                </a:cubicBezTo>
                <a:cubicBezTo>
                  <a:pt x="403" y="180"/>
                  <a:pt x="403" y="180"/>
                  <a:pt x="403" y="180"/>
                </a:cubicBezTo>
                <a:cubicBezTo>
                  <a:pt x="403" y="180"/>
                  <a:pt x="403" y="180"/>
                  <a:pt x="403" y="180"/>
                </a:cubicBezTo>
                <a:cubicBezTo>
                  <a:pt x="403" y="180"/>
                  <a:pt x="403" y="180"/>
                  <a:pt x="403" y="180"/>
                </a:cubicBezTo>
                <a:cubicBezTo>
                  <a:pt x="403" y="180"/>
                  <a:pt x="403" y="180"/>
                  <a:pt x="403" y="180"/>
                </a:cubicBezTo>
                <a:cubicBezTo>
                  <a:pt x="403" y="180"/>
                  <a:pt x="403" y="180"/>
                  <a:pt x="403" y="180"/>
                </a:cubicBezTo>
                <a:cubicBezTo>
                  <a:pt x="403" y="180"/>
                  <a:pt x="404" y="180"/>
                  <a:pt x="404" y="180"/>
                </a:cubicBezTo>
                <a:cubicBezTo>
                  <a:pt x="404" y="180"/>
                  <a:pt x="404" y="180"/>
                  <a:pt x="404" y="180"/>
                </a:cubicBezTo>
                <a:cubicBezTo>
                  <a:pt x="404" y="180"/>
                  <a:pt x="404" y="180"/>
                  <a:pt x="404" y="180"/>
                </a:cubicBezTo>
                <a:cubicBezTo>
                  <a:pt x="404" y="180"/>
                  <a:pt x="404" y="180"/>
                  <a:pt x="404" y="180"/>
                </a:cubicBezTo>
                <a:cubicBezTo>
                  <a:pt x="404" y="180"/>
                  <a:pt x="404" y="180"/>
                  <a:pt x="404" y="180"/>
                </a:cubicBezTo>
                <a:cubicBezTo>
                  <a:pt x="404" y="180"/>
                  <a:pt x="404" y="180"/>
                  <a:pt x="404" y="180"/>
                </a:cubicBezTo>
                <a:cubicBezTo>
                  <a:pt x="405" y="180"/>
                  <a:pt x="405" y="180"/>
                  <a:pt x="405" y="180"/>
                </a:cubicBezTo>
                <a:cubicBezTo>
                  <a:pt x="405" y="180"/>
                  <a:pt x="405" y="180"/>
                  <a:pt x="405" y="180"/>
                </a:cubicBezTo>
                <a:cubicBezTo>
                  <a:pt x="405" y="180"/>
                  <a:pt x="405" y="180"/>
                  <a:pt x="405" y="180"/>
                </a:cubicBezTo>
                <a:cubicBezTo>
                  <a:pt x="405" y="180"/>
                  <a:pt x="405" y="180"/>
                  <a:pt x="405" y="180"/>
                </a:cubicBezTo>
                <a:cubicBezTo>
                  <a:pt x="525" y="182"/>
                  <a:pt x="622" y="279"/>
                  <a:pt x="624" y="398"/>
                </a:cubicBezTo>
                <a:cubicBezTo>
                  <a:pt x="624" y="398"/>
                  <a:pt x="624" y="398"/>
                  <a:pt x="624" y="398"/>
                </a:cubicBezTo>
                <a:cubicBezTo>
                  <a:pt x="624" y="399"/>
                  <a:pt x="624" y="399"/>
                  <a:pt x="624" y="399"/>
                </a:cubicBezTo>
                <a:cubicBezTo>
                  <a:pt x="624" y="399"/>
                  <a:pt x="624" y="399"/>
                  <a:pt x="624" y="399"/>
                </a:cubicBezTo>
                <a:cubicBezTo>
                  <a:pt x="624" y="399"/>
                  <a:pt x="624" y="399"/>
                  <a:pt x="624" y="399"/>
                </a:cubicBezTo>
                <a:cubicBezTo>
                  <a:pt x="624" y="399"/>
                  <a:pt x="624" y="399"/>
                  <a:pt x="624" y="399"/>
                </a:cubicBezTo>
                <a:cubicBezTo>
                  <a:pt x="624" y="399"/>
                  <a:pt x="624" y="399"/>
                  <a:pt x="624" y="399"/>
                </a:cubicBezTo>
                <a:cubicBezTo>
                  <a:pt x="624" y="399"/>
                  <a:pt x="624" y="400"/>
                  <a:pt x="624" y="400"/>
                </a:cubicBezTo>
                <a:cubicBezTo>
                  <a:pt x="624" y="400"/>
                  <a:pt x="624" y="400"/>
                  <a:pt x="624" y="400"/>
                </a:cubicBezTo>
                <a:cubicBezTo>
                  <a:pt x="624" y="400"/>
                  <a:pt x="624" y="400"/>
                  <a:pt x="624" y="400"/>
                </a:cubicBezTo>
                <a:cubicBezTo>
                  <a:pt x="624" y="400"/>
                  <a:pt x="624" y="400"/>
                  <a:pt x="624" y="400"/>
                </a:cubicBezTo>
                <a:cubicBezTo>
                  <a:pt x="624" y="400"/>
                  <a:pt x="624" y="400"/>
                  <a:pt x="624" y="400"/>
                </a:cubicBezTo>
                <a:cubicBezTo>
                  <a:pt x="624" y="400"/>
                  <a:pt x="624" y="400"/>
                  <a:pt x="624" y="401"/>
                </a:cubicBezTo>
                <a:cubicBezTo>
                  <a:pt x="624" y="401"/>
                  <a:pt x="624" y="401"/>
                  <a:pt x="624" y="401"/>
                </a:cubicBezTo>
                <a:cubicBezTo>
                  <a:pt x="624" y="401"/>
                  <a:pt x="624" y="401"/>
                  <a:pt x="624" y="401"/>
                </a:cubicBezTo>
                <a:cubicBezTo>
                  <a:pt x="624" y="401"/>
                  <a:pt x="624" y="401"/>
                  <a:pt x="624" y="401"/>
                </a:cubicBezTo>
                <a:cubicBezTo>
                  <a:pt x="624" y="401"/>
                  <a:pt x="624" y="401"/>
                  <a:pt x="624" y="401"/>
                </a:cubicBezTo>
                <a:cubicBezTo>
                  <a:pt x="624" y="401"/>
                  <a:pt x="624" y="401"/>
                  <a:pt x="624" y="401"/>
                </a:cubicBezTo>
                <a:cubicBezTo>
                  <a:pt x="624" y="401"/>
                  <a:pt x="624" y="402"/>
                  <a:pt x="624" y="402"/>
                </a:cubicBezTo>
                <a:cubicBezTo>
                  <a:pt x="624" y="402"/>
                  <a:pt x="624" y="402"/>
                  <a:pt x="624" y="402"/>
                </a:cubicBezTo>
                <a:cubicBezTo>
                  <a:pt x="624" y="402"/>
                  <a:pt x="624" y="402"/>
                  <a:pt x="624" y="402"/>
                </a:cubicBezTo>
                <a:cubicBezTo>
                  <a:pt x="624" y="1552"/>
                  <a:pt x="624" y="1552"/>
                  <a:pt x="624" y="1552"/>
                </a:cubicBezTo>
                <a:cubicBezTo>
                  <a:pt x="624" y="1552"/>
                  <a:pt x="624" y="1552"/>
                  <a:pt x="624" y="1552"/>
                </a:cubicBezTo>
                <a:cubicBezTo>
                  <a:pt x="624" y="1552"/>
                  <a:pt x="624" y="1552"/>
                  <a:pt x="624" y="1552"/>
                </a:cubicBezTo>
                <a:cubicBezTo>
                  <a:pt x="624" y="1553"/>
                  <a:pt x="624" y="1553"/>
                  <a:pt x="624" y="1553"/>
                </a:cubicBezTo>
                <a:cubicBezTo>
                  <a:pt x="624" y="1553"/>
                  <a:pt x="624" y="1553"/>
                  <a:pt x="624" y="1553"/>
                </a:cubicBezTo>
                <a:cubicBezTo>
                  <a:pt x="624" y="1553"/>
                  <a:pt x="624" y="1553"/>
                  <a:pt x="624" y="1553"/>
                </a:cubicBezTo>
                <a:cubicBezTo>
                  <a:pt x="624" y="1554"/>
                  <a:pt x="624" y="1554"/>
                  <a:pt x="624" y="1554"/>
                </a:cubicBezTo>
                <a:cubicBezTo>
                  <a:pt x="624" y="1554"/>
                  <a:pt x="624" y="1554"/>
                  <a:pt x="624" y="1554"/>
                </a:cubicBezTo>
                <a:cubicBezTo>
                  <a:pt x="624" y="1554"/>
                  <a:pt x="624" y="1554"/>
                  <a:pt x="624" y="1555"/>
                </a:cubicBezTo>
                <a:cubicBezTo>
                  <a:pt x="624" y="1555"/>
                  <a:pt x="624" y="1555"/>
                  <a:pt x="624" y="1555"/>
                </a:cubicBezTo>
                <a:cubicBezTo>
                  <a:pt x="624" y="1555"/>
                  <a:pt x="624" y="1555"/>
                  <a:pt x="624" y="1555"/>
                </a:cubicBezTo>
                <a:cubicBezTo>
                  <a:pt x="624" y="1555"/>
                  <a:pt x="624" y="1555"/>
                  <a:pt x="624" y="1555"/>
                </a:cubicBezTo>
                <a:cubicBezTo>
                  <a:pt x="624" y="1556"/>
                  <a:pt x="624" y="1556"/>
                  <a:pt x="624" y="1556"/>
                </a:cubicBezTo>
                <a:cubicBezTo>
                  <a:pt x="624" y="1556"/>
                  <a:pt x="624" y="1556"/>
                  <a:pt x="624" y="1556"/>
                </a:cubicBezTo>
                <a:cubicBezTo>
                  <a:pt x="624" y="1556"/>
                  <a:pt x="624" y="1556"/>
                  <a:pt x="624" y="1557"/>
                </a:cubicBezTo>
                <a:cubicBezTo>
                  <a:pt x="624" y="1557"/>
                  <a:pt x="624" y="1557"/>
                  <a:pt x="624" y="1557"/>
                </a:cubicBezTo>
                <a:cubicBezTo>
                  <a:pt x="626" y="1664"/>
                  <a:pt x="669" y="1761"/>
                  <a:pt x="739" y="1832"/>
                </a:cubicBezTo>
                <a:cubicBezTo>
                  <a:pt x="738" y="1831"/>
                  <a:pt x="737" y="1830"/>
                  <a:pt x="736" y="1830"/>
                </a:cubicBezTo>
                <a:cubicBezTo>
                  <a:pt x="740" y="1834"/>
                  <a:pt x="744" y="1838"/>
                  <a:pt x="748" y="1842"/>
                </a:cubicBezTo>
                <a:cubicBezTo>
                  <a:pt x="748" y="1841"/>
                  <a:pt x="747" y="1840"/>
                  <a:pt x="746" y="1839"/>
                </a:cubicBezTo>
                <a:cubicBezTo>
                  <a:pt x="817" y="1909"/>
                  <a:pt x="914" y="1952"/>
                  <a:pt x="1021" y="1954"/>
                </a:cubicBezTo>
                <a:cubicBezTo>
                  <a:pt x="1021" y="1954"/>
                  <a:pt x="1021" y="1954"/>
                  <a:pt x="1021" y="1954"/>
                </a:cubicBezTo>
                <a:cubicBezTo>
                  <a:pt x="1022" y="1954"/>
                  <a:pt x="1022" y="1954"/>
                  <a:pt x="1022" y="1954"/>
                </a:cubicBezTo>
                <a:cubicBezTo>
                  <a:pt x="1022" y="1954"/>
                  <a:pt x="1022" y="1954"/>
                  <a:pt x="1022" y="1954"/>
                </a:cubicBezTo>
                <a:cubicBezTo>
                  <a:pt x="1022" y="1954"/>
                  <a:pt x="1022" y="1954"/>
                  <a:pt x="1023" y="1954"/>
                </a:cubicBezTo>
                <a:cubicBezTo>
                  <a:pt x="1023" y="1954"/>
                  <a:pt x="1023" y="1954"/>
                  <a:pt x="1023" y="1954"/>
                </a:cubicBezTo>
                <a:cubicBezTo>
                  <a:pt x="1023" y="1954"/>
                  <a:pt x="1023" y="1954"/>
                  <a:pt x="1023" y="1954"/>
                </a:cubicBezTo>
                <a:cubicBezTo>
                  <a:pt x="1023" y="1954"/>
                  <a:pt x="1023" y="1954"/>
                  <a:pt x="1023" y="1954"/>
                </a:cubicBezTo>
                <a:cubicBezTo>
                  <a:pt x="1024" y="1954"/>
                  <a:pt x="1024" y="1954"/>
                  <a:pt x="1024" y="1954"/>
                </a:cubicBezTo>
                <a:cubicBezTo>
                  <a:pt x="1024" y="1954"/>
                  <a:pt x="1024" y="1954"/>
                  <a:pt x="1024" y="1954"/>
                </a:cubicBezTo>
                <a:cubicBezTo>
                  <a:pt x="1024" y="1954"/>
                  <a:pt x="1024" y="1954"/>
                  <a:pt x="1025" y="1954"/>
                </a:cubicBezTo>
                <a:cubicBezTo>
                  <a:pt x="1025" y="1954"/>
                  <a:pt x="1025" y="1954"/>
                  <a:pt x="1025" y="1954"/>
                </a:cubicBezTo>
                <a:cubicBezTo>
                  <a:pt x="1025" y="1954"/>
                  <a:pt x="1025" y="1954"/>
                  <a:pt x="1025" y="1954"/>
                </a:cubicBezTo>
                <a:cubicBezTo>
                  <a:pt x="1025" y="1954"/>
                  <a:pt x="1026" y="1954"/>
                  <a:pt x="1026" y="1954"/>
                </a:cubicBezTo>
                <a:cubicBezTo>
                  <a:pt x="1026" y="1954"/>
                  <a:pt x="1026" y="1954"/>
                  <a:pt x="1026" y="1954"/>
                </a:cubicBezTo>
                <a:cubicBezTo>
                  <a:pt x="1026" y="1954"/>
                  <a:pt x="1026" y="1954"/>
                  <a:pt x="1026" y="1954"/>
                </a:cubicBezTo>
                <a:cubicBezTo>
                  <a:pt x="1248" y="1954"/>
                  <a:pt x="1429" y="1773"/>
                  <a:pt x="1429" y="1552"/>
                </a:cubicBezTo>
                <a:cubicBezTo>
                  <a:pt x="1429" y="402"/>
                  <a:pt x="1429" y="402"/>
                  <a:pt x="1429" y="402"/>
                </a:cubicBezTo>
                <a:cubicBezTo>
                  <a:pt x="1429" y="402"/>
                  <a:pt x="1429" y="402"/>
                  <a:pt x="1429" y="402"/>
                </a:cubicBezTo>
                <a:cubicBezTo>
                  <a:pt x="1429" y="280"/>
                  <a:pt x="1528" y="180"/>
                  <a:pt x="1651" y="180"/>
                </a:cubicBezTo>
                <a:cubicBezTo>
                  <a:pt x="1651" y="180"/>
                  <a:pt x="1651" y="180"/>
                  <a:pt x="1651" y="180"/>
                </a:cubicBezTo>
                <a:cubicBezTo>
                  <a:pt x="1651" y="180"/>
                  <a:pt x="1651" y="180"/>
                  <a:pt x="1651" y="180"/>
                </a:cubicBezTo>
                <a:cubicBezTo>
                  <a:pt x="1651" y="180"/>
                  <a:pt x="1651" y="180"/>
                  <a:pt x="1651" y="180"/>
                </a:cubicBezTo>
                <a:cubicBezTo>
                  <a:pt x="1652" y="180"/>
                  <a:pt x="1652" y="180"/>
                  <a:pt x="1652" y="180"/>
                </a:cubicBezTo>
                <a:cubicBezTo>
                  <a:pt x="1652" y="180"/>
                  <a:pt x="1652" y="180"/>
                  <a:pt x="1652" y="180"/>
                </a:cubicBezTo>
                <a:cubicBezTo>
                  <a:pt x="1652" y="180"/>
                  <a:pt x="1652" y="180"/>
                  <a:pt x="1652" y="180"/>
                </a:cubicBezTo>
                <a:cubicBezTo>
                  <a:pt x="1652" y="180"/>
                  <a:pt x="1652" y="180"/>
                  <a:pt x="1652" y="180"/>
                </a:cubicBezTo>
                <a:cubicBezTo>
                  <a:pt x="1652" y="180"/>
                  <a:pt x="1652" y="180"/>
                  <a:pt x="1652" y="180"/>
                </a:cubicBezTo>
                <a:cubicBezTo>
                  <a:pt x="1652" y="180"/>
                  <a:pt x="1652" y="180"/>
                  <a:pt x="1653" y="180"/>
                </a:cubicBezTo>
                <a:cubicBezTo>
                  <a:pt x="1653" y="180"/>
                  <a:pt x="1653" y="180"/>
                  <a:pt x="1653" y="180"/>
                </a:cubicBezTo>
                <a:cubicBezTo>
                  <a:pt x="1653" y="180"/>
                  <a:pt x="1653" y="180"/>
                  <a:pt x="1653" y="180"/>
                </a:cubicBezTo>
                <a:cubicBezTo>
                  <a:pt x="1653" y="180"/>
                  <a:pt x="1653" y="180"/>
                  <a:pt x="1653" y="180"/>
                </a:cubicBezTo>
                <a:cubicBezTo>
                  <a:pt x="1653" y="180"/>
                  <a:pt x="1653" y="180"/>
                  <a:pt x="1653" y="180"/>
                </a:cubicBezTo>
                <a:cubicBezTo>
                  <a:pt x="1653" y="180"/>
                  <a:pt x="1653" y="180"/>
                  <a:pt x="1653" y="180"/>
                </a:cubicBezTo>
                <a:cubicBezTo>
                  <a:pt x="1653" y="180"/>
                  <a:pt x="1654" y="180"/>
                  <a:pt x="1654" y="180"/>
                </a:cubicBezTo>
                <a:cubicBezTo>
                  <a:pt x="1654" y="180"/>
                  <a:pt x="1654" y="180"/>
                  <a:pt x="1654" y="180"/>
                </a:cubicBezTo>
                <a:cubicBezTo>
                  <a:pt x="1774" y="182"/>
                  <a:pt x="1871" y="279"/>
                  <a:pt x="1873" y="399"/>
                </a:cubicBezTo>
                <a:cubicBezTo>
                  <a:pt x="1873" y="399"/>
                  <a:pt x="1873" y="399"/>
                  <a:pt x="1873" y="399"/>
                </a:cubicBezTo>
                <a:cubicBezTo>
                  <a:pt x="1873" y="399"/>
                  <a:pt x="1873" y="399"/>
                  <a:pt x="1873" y="399"/>
                </a:cubicBezTo>
                <a:cubicBezTo>
                  <a:pt x="1873" y="399"/>
                  <a:pt x="1873" y="400"/>
                  <a:pt x="1873" y="400"/>
                </a:cubicBezTo>
                <a:cubicBezTo>
                  <a:pt x="1873" y="400"/>
                  <a:pt x="1873" y="400"/>
                  <a:pt x="1873" y="400"/>
                </a:cubicBezTo>
                <a:cubicBezTo>
                  <a:pt x="1873" y="400"/>
                  <a:pt x="1873" y="400"/>
                  <a:pt x="1873" y="400"/>
                </a:cubicBezTo>
                <a:cubicBezTo>
                  <a:pt x="1873" y="400"/>
                  <a:pt x="1873" y="400"/>
                  <a:pt x="1873" y="400"/>
                </a:cubicBezTo>
                <a:cubicBezTo>
                  <a:pt x="1873" y="400"/>
                  <a:pt x="1873" y="400"/>
                  <a:pt x="1873" y="400"/>
                </a:cubicBezTo>
                <a:cubicBezTo>
                  <a:pt x="1873" y="400"/>
                  <a:pt x="1873" y="400"/>
                  <a:pt x="1873" y="401"/>
                </a:cubicBezTo>
                <a:cubicBezTo>
                  <a:pt x="1873" y="401"/>
                  <a:pt x="1873" y="401"/>
                  <a:pt x="1873" y="401"/>
                </a:cubicBezTo>
                <a:cubicBezTo>
                  <a:pt x="1873" y="401"/>
                  <a:pt x="1873" y="401"/>
                  <a:pt x="1873" y="401"/>
                </a:cubicBezTo>
                <a:cubicBezTo>
                  <a:pt x="1873" y="401"/>
                  <a:pt x="1873" y="401"/>
                  <a:pt x="1873" y="401"/>
                </a:cubicBezTo>
                <a:cubicBezTo>
                  <a:pt x="1873" y="401"/>
                  <a:pt x="1873" y="401"/>
                  <a:pt x="1873" y="401"/>
                </a:cubicBezTo>
                <a:cubicBezTo>
                  <a:pt x="1873" y="401"/>
                  <a:pt x="1873" y="401"/>
                  <a:pt x="1873" y="401"/>
                </a:cubicBezTo>
                <a:cubicBezTo>
                  <a:pt x="1873" y="401"/>
                  <a:pt x="1873" y="402"/>
                  <a:pt x="1873" y="402"/>
                </a:cubicBezTo>
                <a:cubicBezTo>
                  <a:pt x="1873" y="402"/>
                  <a:pt x="1873" y="402"/>
                  <a:pt x="1873" y="402"/>
                </a:cubicBezTo>
                <a:cubicBezTo>
                  <a:pt x="1873" y="402"/>
                  <a:pt x="1873" y="402"/>
                  <a:pt x="1873" y="402"/>
                </a:cubicBezTo>
                <a:cubicBezTo>
                  <a:pt x="1873" y="1552"/>
                  <a:pt x="1873" y="1552"/>
                  <a:pt x="1873" y="1552"/>
                </a:cubicBezTo>
                <a:cubicBezTo>
                  <a:pt x="1873" y="1552"/>
                  <a:pt x="1873" y="1552"/>
                  <a:pt x="1873" y="1552"/>
                </a:cubicBezTo>
                <a:cubicBezTo>
                  <a:pt x="1873" y="1552"/>
                  <a:pt x="1873" y="1552"/>
                  <a:pt x="1873" y="1552"/>
                </a:cubicBezTo>
                <a:cubicBezTo>
                  <a:pt x="1873" y="1553"/>
                  <a:pt x="1873" y="1553"/>
                  <a:pt x="1873" y="1553"/>
                </a:cubicBezTo>
                <a:cubicBezTo>
                  <a:pt x="1873" y="1553"/>
                  <a:pt x="1873" y="1553"/>
                  <a:pt x="1873" y="1553"/>
                </a:cubicBezTo>
                <a:cubicBezTo>
                  <a:pt x="1873" y="1553"/>
                  <a:pt x="1873" y="1553"/>
                  <a:pt x="1873" y="1553"/>
                </a:cubicBezTo>
                <a:cubicBezTo>
                  <a:pt x="1873" y="1554"/>
                  <a:pt x="1873" y="1554"/>
                  <a:pt x="1873" y="1554"/>
                </a:cubicBezTo>
                <a:cubicBezTo>
                  <a:pt x="1873" y="1554"/>
                  <a:pt x="1873" y="1554"/>
                  <a:pt x="1873" y="1554"/>
                </a:cubicBezTo>
                <a:cubicBezTo>
                  <a:pt x="1873" y="1554"/>
                  <a:pt x="1873" y="1554"/>
                  <a:pt x="1873" y="1555"/>
                </a:cubicBezTo>
                <a:cubicBezTo>
                  <a:pt x="1873" y="1555"/>
                  <a:pt x="1873" y="1555"/>
                  <a:pt x="1873" y="1555"/>
                </a:cubicBezTo>
                <a:cubicBezTo>
                  <a:pt x="1873" y="1555"/>
                  <a:pt x="1873" y="1555"/>
                  <a:pt x="1873" y="1555"/>
                </a:cubicBezTo>
                <a:cubicBezTo>
                  <a:pt x="1873" y="1555"/>
                  <a:pt x="1873" y="1555"/>
                  <a:pt x="1873" y="1555"/>
                </a:cubicBezTo>
                <a:cubicBezTo>
                  <a:pt x="1873" y="1556"/>
                  <a:pt x="1873" y="1556"/>
                  <a:pt x="1873" y="1556"/>
                </a:cubicBezTo>
                <a:cubicBezTo>
                  <a:pt x="1873" y="1556"/>
                  <a:pt x="1873" y="1556"/>
                  <a:pt x="1873" y="1556"/>
                </a:cubicBezTo>
                <a:cubicBezTo>
                  <a:pt x="1873" y="1556"/>
                  <a:pt x="1873" y="1556"/>
                  <a:pt x="1873" y="1557"/>
                </a:cubicBezTo>
                <a:cubicBezTo>
                  <a:pt x="1873" y="1557"/>
                  <a:pt x="1873" y="1557"/>
                  <a:pt x="1873" y="1557"/>
                </a:cubicBezTo>
                <a:cubicBezTo>
                  <a:pt x="1873" y="1557"/>
                  <a:pt x="1873" y="1557"/>
                  <a:pt x="1873" y="1557"/>
                </a:cubicBezTo>
                <a:cubicBezTo>
                  <a:pt x="1873" y="1557"/>
                  <a:pt x="1873" y="1557"/>
                  <a:pt x="1873" y="1557"/>
                </a:cubicBezTo>
                <a:cubicBezTo>
                  <a:pt x="1874" y="1664"/>
                  <a:pt x="1918" y="1761"/>
                  <a:pt x="1987" y="1832"/>
                </a:cubicBezTo>
                <a:cubicBezTo>
                  <a:pt x="1986" y="1831"/>
                  <a:pt x="1986" y="1830"/>
                  <a:pt x="1985" y="1830"/>
                </a:cubicBezTo>
                <a:cubicBezTo>
                  <a:pt x="1989" y="1834"/>
                  <a:pt x="1993" y="1838"/>
                  <a:pt x="1997" y="1842"/>
                </a:cubicBezTo>
                <a:cubicBezTo>
                  <a:pt x="1996" y="1841"/>
                  <a:pt x="1995" y="1840"/>
                  <a:pt x="1995" y="1839"/>
                </a:cubicBezTo>
                <a:cubicBezTo>
                  <a:pt x="2066" y="1909"/>
                  <a:pt x="2163" y="1952"/>
                  <a:pt x="2270" y="1954"/>
                </a:cubicBezTo>
                <a:cubicBezTo>
                  <a:pt x="2270" y="1954"/>
                  <a:pt x="2270" y="1954"/>
                  <a:pt x="2270" y="1954"/>
                </a:cubicBezTo>
                <a:cubicBezTo>
                  <a:pt x="2270" y="1954"/>
                  <a:pt x="2270" y="1954"/>
                  <a:pt x="2271" y="1954"/>
                </a:cubicBezTo>
                <a:cubicBezTo>
                  <a:pt x="2271" y="1954"/>
                  <a:pt x="2271" y="1954"/>
                  <a:pt x="2271" y="1954"/>
                </a:cubicBezTo>
                <a:cubicBezTo>
                  <a:pt x="2271" y="1954"/>
                  <a:pt x="2271" y="1954"/>
                  <a:pt x="2271" y="1954"/>
                </a:cubicBezTo>
                <a:cubicBezTo>
                  <a:pt x="2271" y="1954"/>
                  <a:pt x="2271" y="1954"/>
                  <a:pt x="2271" y="1954"/>
                </a:cubicBezTo>
                <a:cubicBezTo>
                  <a:pt x="2272" y="1954"/>
                  <a:pt x="2272" y="1954"/>
                  <a:pt x="2272" y="1954"/>
                </a:cubicBezTo>
                <a:cubicBezTo>
                  <a:pt x="2272" y="1954"/>
                  <a:pt x="2272" y="1954"/>
                  <a:pt x="2272" y="1954"/>
                </a:cubicBezTo>
                <a:cubicBezTo>
                  <a:pt x="2272" y="1954"/>
                  <a:pt x="2272" y="1954"/>
                  <a:pt x="2272" y="1954"/>
                </a:cubicBezTo>
                <a:cubicBezTo>
                  <a:pt x="2273" y="1954"/>
                  <a:pt x="2273" y="1954"/>
                  <a:pt x="2273" y="1954"/>
                </a:cubicBezTo>
                <a:cubicBezTo>
                  <a:pt x="2273" y="1954"/>
                  <a:pt x="2273" y="1954"/>
                  <a:pt x="2273" y="1954"/>
                </a:cubicBezTo>
                <a:cubicBezTo>
                  <a:pt x="2273" y="1954"/>
                  <a:pt x="2273" y="1954"/>
                  <a:pt x="2273" y="1954"/>
                </a:cubicBezTo>
                <a:cubicBezTo>
                  <a:pt x="2274" y="1954"/>
                  <a:pt x="2274" y="1954"/>
                  <a:pt x="2274" y="1954"/>
                </a:cubicBezTo>
                <a:cubicBezTo>
                  <a:pt x="2274" y="1954"/>
                  <a:pt x="2274" y="1954"/>
                  <a:pt x="2274" y="1954"/>
                </a:cubicBezTo>
                <a:cubicBezTo>
                  <a:pt x="2274" y="1954"/>
                  <a:pt x="2274" y="1954"/>
                  <a:pt x="2274" y="1954"/>
                </a:cubicBezTo>
                <a:cubicBezTo>
                  <a:pt x="2275" y="1954"/>
                  <a:pt x="2275" y="1954"/>
                  <a:pt x="2275" y="1954"/>
                </a:cubicBezTo>
                <a:cubicBezTo>
                  <a:pt x="2497" y="1954"/>
                  <a:pt x="2677" y="1773"/>
                  <a:pt x="2677" y="1552"/>
                </a:cubicBezTo>
                <a:cubicBezTo>
                  <a:pt x="2677" y="402"/>
                  <a:pt x="2677" y="402"/>
                  <a:pt x="2677" y="402"/>
                </a:cubicBezTo>
                <a:cubicBezTo>
                  <a:pt x="2677" y="402"/>
                  <a:pt x="2677" y="402"/>
                  <a:pt x="2677" y="402"/>
                </a:cubicBezTo>
                <a:cubicBezTo>
                  <a:pt x="2677" y="280"/>
                  <a:pt x="2777" y="180"/>
                  <a:pt x="2899" y="180"/>
                </a:cubicBezTo>
                <a:cubicBezTo>
                  <a:pt x="2899" y="180"/>
                  <a:pt x="2900" y="180"/>
                  <a:pt x="2900" y="180"/>
                </a:cubicBezTo>
                <a:cubicBezTo>
                  <a:pt x="2900" y="180"/>
                  <a:pt x="2900" y="180"/>
                  <a:pt x="2900" y="180"/>
                </a:cubicBezTo>
                <a:cubicBezTo>
                  <a:pt x="2900" y="180"/>
                  <a:pt x="2900" y="180"/>
                  <a:pt x="2900" y="180"/>
                </a:cubicBezTo>
                <a:cubicBezTo>
                  <a:pt x="2900" y="180"/>
                  <a:pt x="2900" y="180"/>
                  <a:pt x="2900" y="180"/>
                </a:cubicBezTo>
                <a:cubicBezTo>
                  <a:pt x="2900" y="180"/>
                  <a:pt x="2900" y="180"/>
                  <a:pt x="2900" y="180"/>
                </a:cubicBezTo>
                <a:cubicBezTo>
                  <a:pt x="2900" y="180"/>
                  <a:pt x="2900" y="180"/>
                  <a:pt x="2901" y="180"/>
                </a:cubicBezTo>
                <a:cubicBezTo>
                  <a:pt x="2901" y="180"/>
                  <a:pt x="2901" y="180"/>
                  <a:pt x="2901" y="180"/>
                </a:cubicBezTo>
                <a:cubicBezTo>
                  <a:pt x="2901" y="180"/>
                  <a:pt x="2901" y="180"/>
                  <a:pt x="2901" y="180"/>
                </a:cubicBezTo>
                <a:cubicBezTo>
                  <a:pt x="2901" y="180"/>
                  <a:pt x="2901" y="180"/>
                  <a:pt x="2901" y="180"/>
                </a:cubicBezTo>
                <a:cubicBezTo>
                  <a:pt x="2901" y="180"/>
                  <a:pt x="2901" y="180"/>
                  <a:pt x="2901" y="180"/>
                </a:cubicBezTo>
                <a:cubicBezTo>
                  <a:pt x="2901" y="180"/>
                  <a:pt x="2901" y="180"/>
                  <a:pt x="2902" y="180"/>
                </a:cubicBezTo>
                <a:cubicBezTo>
                  <a:pt x="2902" y="180"/>
                  <a:pt x="2902" y="180"/>
                  <a:pt x="2902" y="180"/>
                </a:cubicBezTo>
                <a:cubicBezTo>
                  <a:pt x="2902" y="180"/>
                  <a:pt x="2902" y="180"/>
                  <a:pt x="2902" y="180"/>
                </a:cubicBezTo>
                <a:cubicBezTo>
                  <a:pt x="2902" y="180"/>
                  <a:pt x="2902" y="180"/>
                  <a:pt x="2902" y="180"/>
                </a:cubicBezTo>
                <a:cubicBezTo>
                  <a:pt x="2902" y="180"/>
                  <a:pt x="2902" y="180"/>
                  <a:pt x="2902" y="180"/>
                </a:cubicBezTo>
                <a:cubicBezTo>
                  <a:pt x="2902" y="180"/>
                  <a:pt x="2902" y="180"/>
                  <a:pt x="2902" y="180"/>
                </a:cubicBezTo>
                <a:cubicBezTo>
                  <a:pt x="3023" y="182"/>
                  <a:pt x="3121" y="281"/>
                  <a:pt x="3121" y="402"/>
                </a:cubicBezTo>
                <a:cubicBezTo>
                  <a:pt x="3301" y="402"/>
                  <a:pt x="3301" y="402"/>
                  <a:pt x="3301" y="402"/>
                </a:cubicBezTo>
                <a:cubicBezTo>
                  <a:pt x="3301" y="402"/>
                  <a:pt x="3301" y="402"/>
                  <a:pt x="3301" y="402"/>
                </a:cubicBezTo>
                <a:cubicBezTo>
                  <a:pt x="3301" y="402"/>
                  <a:pt x="3301" y="402"/>
                  <a:pt x="3301" y="401"/>
                </a:cubicBezTo>
                <a:cubicBezTo>
                  <a:pt x="3301" y="401"/>
                  <a:pt x="3301" y="401"/>
                  <a:pt x="3301" y="401"/>
                </a:cubicBezTo>
                <a:cubicBezTo>
                  <a:pt x="3301" y="401"/>
                  <a:pt x="3301" y="401"/>
                  <a:pt x="3301" y="401"/>
                </a:cubicBezTo>
                <a:cubicBezTo>
                  <a:pt x="3301" y="401"/>
                  <a:pt x="3301" y="401"/>
                  <a:pt x="3301" y="400"/>
                </a:cubicBezTo>
                <a:cubicBezTo>
                  <a:pt x="3301" y="400"/>
                  <a:pt x="3301" y="400"/>
                  <a:pt x="3301" y="400"/>
                </a:cubicBezTo>
                <a:cubicBezTo>
                  <a:pt x="3301" y="400"/>
                  <a:pt x="3301" y="400"/>
                  <a:pt x="3301" y="400"/>
                </a:cubicBezTo>
                <a:cubicBezTo>
                  <a:pt x="3301" y="400"/>
                  <a:pt x="3301" y="400"/>
                  <a:pt x="3301" y="400"/>
                </a:cubicBezTo>
                <a:cubicBezTo>
                  <a:pt x="3301" y="399"/>
                  <a:pt x="3301" y="399"/>
                  <a:pt x="3301" y="399"/>
                </a:cubicBezTo>
                <a:cubicBezTo>
                  <a:pt x="3301" y="399"/>
                  <a:pt x="3301" y="399"/>
                  <a:pt x="3301" y="399"/>
                </a:cubicBezTo>
                <a:cubicBezTo>
                  <a:pt x="3301" y="399"/>
                  <a:pt x="3301" y="399"/>
                  <a:pt x="3301" y="398"/>
                </a:cubicBezTo>
                <a:cubicBezTo>
                  <a:pt x="3301" y="398"/>
                  <a:pt x="3301" y="398"/>
                  <a:pt x="3301" y="398"/>
                </a:cubicBezTo>
                <a:cubicBezTo>
                  <a:pt x="3301" y="398"/>
                  <a:pt x="3301" y="398"/>
                  <a:pt x="3301" y="398"/>
                </a:cubicBezTo>
                <a:cubicBezTo>
                  <a:pt x="3301" y="398"/>
                  <a:pt x="3301" y="398"/>
                  <a:pt x="3301" y="398"/>
                </a:cubicBezTo>
                <a:cubicBezTo>
                  <a:pt x="3301" y="397"/>
                  <a:pt x="3301" y="397"/>
                  <a:pt x="3301" y="397"/>
                </a:cubicBezTo>
                <a:cubicBezTo>
                  <a:pt x="3301" y="397"/>
                  <a:pt x="3301" y="397"/>
                  <a:pt x="3301" y="397"/>
                </a:cubicBezTo>
                <a:cubicBezTo>
                  <a:pt x="3300" y="290"/>
                  <a:pt x="3257" y="193"/>
                  <a:pt x="3187" y="122"/>
                </a:cubicBezTo>
                <a:cubicBezTo>
                  <a:pt x="3188" y="123"/>
                  <a:pt x="3189" y="124"/>
                  <a:pt x="3190" y="125"/>
                </a:cubicBezTo>
                <a:cubicBezTo>
                  <a:pt x="3186" y="120"/>
                  <a:pt x="3182" y="116"/>
                  <a:pt x="3177" y="112"/>
                </a:cubicBezTo>
                <a:cubicBezTo>
                  <a:pt x="3178" y="113"/>
                  <a:pt x="3179" y="114"/>
                  <a:pt x="3180" y="114"/>
                </a:cubicBezTo>
                <a:cubicBezTo>
                  <a:pt x="3110" y="46"/>
                  <a:pt x="3015" y="3"/>
                  <a:pt x="2910" y="0"/>
                </a:cubicBezTo>
                <a:cubicBezTo>
                  <a:pt x="2910" y="0"/>
                  <a:pt x="2910" y="0"/>
                  <a:pt x="2910" y="0"/>
                </a:cubicBezTo>
                <a:cubicBezTo>
                  <a:pt x="2910" y="0"/>
                  <a:pt x="2910" y="0"/>
                  <a:pt x="2910" y="0"/>
                </a:cubicBezTo>
                <a:cubicBezTo>
                  <a:pt x="2910" y="0"/>
                  <a:pt x="2910" y="0"/>
                  <a:pt x="2909" y="0"/>
                </a:cubicBezTo>
                <a:cubicBezTo>
                  <a:pt x="2909" y="0"/>
                  <a:pt x="2909" y="0"/>
                  <a:pt x="2909" y="0"/>
                </a:cubicBezTo>
                <a:cubicBezTo>
                  <a:pt x="2909" y="0"/>
                  <a:pt x="2909" y="0"/>
                  <a:pt x="2909" y="0"/>
                </a:cubicBezTo>
                <a:cubicBezTo>
                  <a:pt x="2909" y="0"/>
                  <a:pt x="2908" y="0"/>
                  <a:pt x="2908" y="0"/>
                </a:cubicBezTo>
                <a:cubicBezTo>
                  <a:pt x="2908" y="0"/>
                  <a:pt x="2908" y="0"/>
                  <a:pt x="2908" y="0"/>
                </a:cubicBezTo>
                <a:cubicBezTo>
                  <a:pt x="2908" y="0"/>
                  <a:pt x="2908" y="0"/>
                  <a:pt x="2908" y="0"/>
                </a:cubicBezTo>
                <a:cubicBezTo>
                  <a:pt x="2908" y="0"/>
                  <a:pt x="2908" y="0"/>
                  <a:pt x="2908" y="0"/>
                </a:cubicBezTo>
                <a:cubicBezTo>
                  <a:pt x="2907" y="0"/>
                  <a:pt x="2907" y="0"/>
                  <a:pt x="2907" y="0"/>
                </a:cubicBezTo>
                <a:cubicBezTo>
                  <a:pt x="2907" y="0"/>
                  <a:pt x="2907" y="0"/>
                  <a:pt x="2907" y="0"/>
                </a:cubicBezTo>
                <a:cubicBezTo>
                  <a:pt x="2907" y="0"/>
                  <a:pt x="2907" y="0"/>
                  <a:pt x="2906" y="0"/>
                </a:cubicBezTo>
                <a:cubicBezTo>
                  <a:pt x="2906" y="0"/>
                  <a:pt x="2906" y="0"/>
                  <a:pt x="2906" y="0"/>
                </a:cubicBezTo>
                <a:cubicBezTo>
                  <a:pt x="2906" y="0"/>
                  <a:pt x="2906" y="0"/>
                  <a:pt x="2906" y="0"/>
                </a:cubicBezTo>
                <a:cubicBezTo>
                  <a:pt x="2906" y="0"/>
                  <a:pt x="2906" y="0"/>
                  <a:pt x="2906" y="0"/>
                </a:cubicBezTo>
                <a:cubicBezTo>
                  <a:pt x="2905" y="0"/>
                  <a:pt x="2905" y="0"/>
                  <a:pt x="2905" y="0"/>
                </a:cubicBezTo>
                <a:cubicBezTo>
                  <a:pt x="2905" y="0"/>
                  <a:pt x="2905" y="0"/>
                  <a:pt x="2905" y="0"/>
                </a:cubicBezTo>
                <a:cubicBezTo>
                  <a:pt x="2905" y="0"/>
                  <a:pt x="2905" y="0"/>
                  <a:pt x="2904" y="0"/>
                </a:cubicBezTo>
                <a:cubicBezTo>
                  <a:pt x="2904" y="0"/>
                  <a:pt x="2904" y="0"/>
                  <a:pt x="2904" y="0"/>
                </a:cubicBezTo>
                <a:cubicBezTo>
                  <a:pt x="2904" y="0"/>
                  <a:pt x="2904" y="0"/>
                  <a:pt x="2904" y="0"/>
                </a:cubicBezTo>
                <a:cubicBezTo>
                  <a:pt x="2904" y="0"/>
                  <a:pt x="2904" y="0"/>
                  <a:pt x="2904" y="0"/>
                </a:cubicBezTo>
                <a:cubicBezTo>
                  <a:pt x="2903" y="0"/>
                  <a:pt x="2903" y="0"/>
                  <a:pt x="2903" y="0"/>
                </a:cubicBezTo>
                <a:cubicBezTo>
                  <a:pt x="2903" y="0"/>
                  <a:pt x="2903" y="0"/>
                  <a:pt x="2903" y="0"/>
                </a:cubicBezTo>
                <a:cubicBezTo>
                  <a:pt x="2903" y="0"/>
                  <a:pt x="2903" y="0"/>
                  <a:pt x="2903" y="0"/>
                </a:cubicBezTo>
                <a:cubicBezTo>
                  <a:pt x="2902" y="0"/>
                  <a:pt x="2902" y="0"/>
                  <a:pt x="2902" y="0"/>
                </a:cubicBezTo>
                <a:cubicBezTo>
                  <a:pt x="2902" y="0"/>
                  <a:pt x="2902" y="0"/>
                  <a:pt x="2902" y="0"/>
                </a:cubicBezTo>
                <a:cubicBezTo>
                  <a:pt x="2902" y="0"/>
                  <a:pt x="2902" y="0"/>
                  <a:pt x="2902" y="0"/>
                </a:cubicBezTo>
                <a:cubicBezTo>
                  <a:pt x="2901" y="0"/>
                  <a:pt x="2901" y="0"/>
                  <a:pt x="2901" y="0"/>
                </a:cubicBezTo>
                <a:cubicBezTo>
                  <a:pt x="2901" y="0"/>
                  <a:pt x="2901" y="0"/>
                  <a:pt x="2901" y="0"/>
                </a:cubicBezTo>
                <a:cubicBezTo>
                  <a:pt x="2901" y="0"/>
                  <a:pt x="2901" y="0"/>
                  <a:pt x="2901" y="0"/>
                </a:cubicBezTo>
                <a:cubicBezTo>
                  <a:pt x="2900" y="0"/>
                  <a:pt x="2900" y="0"/>
                  <a:pt x="2900" y="0"/>
                </a:cubicBezTo>
                <a:cubicBezTo>
                  <a:pt x="2900" y="0"/>
                  <a:pt x="2900" y="0"/>
                  <a:pt x="2900" y="0"/>
                </a:cubicBezTo>
                <a:cubicBezTo>
                  <a:pt x="2900" y="0"/>
                  <a:pt x="2900" y="0"/>
                  <a:pt x="2899" y="0"/>
                </a:cubicBezTo>
                <a:cubicBezTo>
                  <a:pt x="2899" y="0"/>
                  <a:pt x="2899" y="0"/>
                  <a:pt x="2899" y="0"/>
                </a:cubicBezTo>
              </a:path>
            </a:pathLst>
          </a:cu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>
            <a:noFill/>
          </a:ln>
          <a:effectLst>
            <a:outerShdw blurRad="190500" dist="88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Freeform 21"/>
          <p:cNvSpPr>
            <a:spLocks noEditPoints="1"/>
          </p:cNvSpPr>
          <p:nvPr/>
        </p:nvSpPr>
        <p:spPr bwMode="auto">
          <a:xfrm>
            <a:off x="4143512" y="3135884"/>
            <a:ext cx="192255" cy="2424554"/>
          </a:xfrm>
          <a:custGeom>
            <a:avLst/>
            <a:gdLst>
              <a:gd name="T0" fmla="*/ 0 w 114"/>
              <a:gd name="T1" fmla="*/ 1158 h 1433"/>
              <a:gd name="T2" fmla="*/ 112 w 114"/>
              <a:gd name="T3" fmla="*/ 1431 h 1433"/>
              <a:gd name="T4" fmla="*/ 114 w 114"/>
              <a:gd name="T5" fmla="*/ 1433 h 1433"/>
              <a:gd name="T6" fmla="*/ 0 w 114"/>
              <a:gd name="T7" fmla="*/ 1158 h 1433"/>
              <a:gd name="T8" fmla="*/ 0 w 114"/>
              <a:gd name="T9" fmla="*/ 1158 h 1433"/>
              <a:gd name="T10" fmla="*/ 0 w 114"/>
              <a:gd name="T11" fmla="*/ 1158 h 1433"/>
              <a:gd name="T12" fmla="*/ 0 w 114"/>
              <a:gd name="T13" fmla="*/ 1158 h 1433"/>
              <a:gd name="T14" fmla="*/ 0 w 114"/>
              <a:gd name="T15" fmla="*/ 1157 h 1433"/>
              <a:gd name="T16" fmla="*/ 0 w 114"/>
              <a:gd name="T17" fmla="*/ 1158 h 1433"/>
              <a:gd name="T18" fmla="*/ 0 w 114"/>
              <a:gd name="T19" fmla="*/ 1157 h 1433"/>
              <a:gd name="T20" fmla="*/ 0 w 114"/>
              <a:gd name="T21" fmla="*/ 1156 h 1433"/>
              <a:gd name="T22" fmla="*/ 0 w 114"/>
              <a:gd name="T23" fmla="*/ 1157 h 1433"/>
              <a:gd name="T24" fmla="*/ 0 w 114"/>
              <a:gd name="T25" fmla="*/ 1156 h 1433"/>
              <a:gd name="T26" fmla="*/ 0 w 114"/>
              <a:gd name="T27" fmla="*/ 1156 h 1433"/>
              <a:gd name="T28" fmla="*/ 0 w 114"/>
              <a:gd name="T29" fmla="*/ 1156 h 1433"/>
              <a:gd name="T30" fmla="*/ 0 w 114"/>
              <a:gd name="T31" fmla="*/ 1156 h 1433"/>
              <a:gd name="T32" fmla="*/ 0 w 114"/>
              <a:gd name="T33" fmla="*/ 1155 h 1433"/>
              <a:gd name="T34" fmla="*/ 0 w 114"/>
              <a:gd name="T35" fmla="*/ 1156 h 1433"/>
              <a:gd name="T36" fmla="*/ 0 w 114"/>
              <a:gd name="T37" fmla="*/ 1155 h 1433"/>
              <a:gd name="T38" fmla="*/ 0 w 114"/>
              <a:gd name="T39" fmla="*/ 1154 h 1433"/>
              <a:gd name="T40" fmla="*/ 0 w 114"/>
              <a:gd name="T41" fmla="*/ 1155 h 1433"/>
              <a:gd name="T42" fmla="*/ 0 w 114"/>
              <a:gd name="T43" fmla="*/ 1154 h 1433"/>
              <a:gd name="T44" fmla="*/ 0 w 114"/>
              <a:gd name="T45" fmla="*/ 1154 h 1433"/>
              <a:gd name="T46" fmla="*/ 0 w 114"/>
              <a:gd name="T47" fmla="*/ 1154 h 1433"/>
              <a:gd name="T48" fmla="*/ 0 w 114"/>
              <a:gd name="T49" fmla="*/ 1154 h 1433"/>
              <a:gd name="T50" fmla="*/ 0 w 114"/>
              <a:gd name="T51" fmla="*/ 1153 h 1433"/>
              <a:gd name="T52" fmla="*/ 0 w 114"/>
              <a:gd name="T53" fmla="*/ 1153 h 1433"/>
              <a:gd name="T54" fmla="*/ 0 w 114"/>
              <a:gd name="T55" fmla="*/ 1153 h 1433"/>
              <a:gd name="T56" fmla="*/ 0 w 114"/>
              <a:gd name="T57" fmla="*/ 3 h 1433"/>
              <a:gd name="T58" fmla="*/ 0 w 114"/>
              <a:gd name="T59" fmla="*/ 3 h 1433"/>
              <a:gd name="T60" fmla="*/ 0 w 114"/>
              <a:gd name="T61" fmla="*/ 3 h 1433"/>
              <a:gd name="T62" fmla="*/ 0 w 114"/>
              <a:gd name="T63" fmla="*/ 2 h 1433"/>
              <a:gd name="T64" fmla="*/ 0 w 114"/>
              <a:gd name="T65" fmla="*/ 2 h 1433"/>
              <a:gd name="T66" fmla="*/ 0 w 114"/>
              <a:gd name="T67" fmla="*/ 2 h 1433"/>
              <a:gd name="T68" fmla="*/ 0 w 114"/>
              <a:gd name="T69" fmla="*/ 2 h 1433"/>
              <a:gd name="T70" fmla="*/ 0 w 114"/>
              <a:gd name="T71" fmla="*/ 2 h 1433"/>
              <a:gd name="T72" fmla="*/ 0 w 114"/>
              <a:gd name="T73" fmla="*/ 2 h 1433"/>
              <a:gd name="T74" fmla="*/ 0 w 114"/>
              <a:gd name="T75" fmla="*/ 2 h 1433"/>
              <a:gd name="T76" fmla="*/ 0 w 114"/>
              <a:gd name="T77" fmla="*/ 2 h 1433"/>
              <a:gd name="T78" fmla="*/ 0 w 114"/>
              <a:gd name="T79" fmla="*/ 2 h 1433"/>
              <a:gd name="T80" fmla="*/ 0 w 114"/>
              <a:gd name="T81" fmla="*/ 1 h 1433"/>
              <a:gd name="T82" fmla="*/ 0 w 114"/>
              <a:gd name="T83" fmla="*/ 1 h 1433"/>
              <a:gd name="T84" fmla="*/ 0 w 114"/>
              <a:gd name="T85" fmla="*/ 1 h 1433"/>
              <a:gd name="T86" fmla="*/ 0 w 114"/>
              <a:gd name="T87" fmla="*/ 1 h 1433"/>
              <a:gd name="T88" fmla="*/ 0 w 114"/>
              <a:gd name="T89" fmla="*/ 1 h 1433"/>
              <a:gd name="T90" fmla="*/ 0 w 114"/>
              <a:gd name="T91" fmla="*/ 1 h 1433"/>
              <a:gd name="T92" fmla="*/ 0 w 114"/>
              <a:gd name="T93" fmla="*/ 0 h 1433"/>
              <a:gd name="T94" fmla="*/ 0 w 114"/>
              <a:gd name="T95" fmla="*/ 1 h 1433"/>
              <a:gd name="T96" fmla="*/ 0 w 114"/>
              <a:gd name="T97" fmla="*/ 0 h 1433"/>
              <a:gd name="T98" fmla="*/ 0 w 114"/>
              <a:gd name="T99" fmla="*/ 0 h 1433"/>
              <a:gd name="T100" fmla="*/ 0 w 114"/>
              <a:gd name="T101" fmla="*/ 0 h 1433"/>
              <a:gd name="T102" fmla="*/ 0 w 114"/>
              <a:gd name="T103" fmla="*/ 0 h 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4" h="1433">
                <a:moveTo>
                  <a:pt x="0" y="1158"/>
                </a:moveTo>
                <a:cubicBezTo>
                  <a:pt x="1" y="1264"/>
                  <a:pt x="44" y="1360"/>
                  <a:pt x="112" y="1431"/>
                </a:cubicBezTo>
                <a:cubicBezTo>
                  <a:pt x="113" y="1431"/>
                  <a:pt x="113" y="1432"/>
                  <a:pt x="114" y="1433"/>
                </a:cubicBezTo>
                <a:cubicBezTo>
                  <a:pt x="45" y="1362"/>
                  <a:pt x="1" y="1265"/>
                  <a:pt x="0" y="1158"/>
                </a:cubicBezTo>
                <a:moveTo>
                  <a:pt x="0" y="1158"/>
                </a:moveTo>
                <a:cubicBezTo>
                  <a:pt x="0" y="1158"/>
                  <a:pt x="0" y="1158"/>
                  <a:pt x="0" y="1158"/>
                </a:cubicBezTo>
                <a:cubicBezTo>
                  <a:pt x="0" y="1158"/>
                  <a:pt x="0" y="1158"/>
                  <a:pt x="0" y="1158"/>
                </a:cubicBezTo>
                <a:moveTo>
                  <a:pt x="0" y="1157"/>
                </a:moveTo>
                <a:cubicBezTo>
                  <a:pt x="0" y="1157"/>
                  <a:pt x="0" y="1157"/>
                  <a:pt x="0" y="1158"/>
                </a:cubicBezTo>
                <a:cubicBezTo>
                  <a:pt x="0" y="1157"/>
                  <a:pt x="0" y="1157"/>
                  <a:pt x="0" y="1157"/>
                </a:cubicBezTo>
                <a:moveTo>
                  <a:pt x="0" y="1156"/>
                </a:moveTo>
                <a:cubicBezTo>
                  <a:pt x="0" y="1157"/>
                  <a:pt x="0" y="1157"/>
                  <a:pt x="0" y="1157"/>
                </a:cubicBezTo>
                <a:cubicBezTo>
                  <a:pt x="0" y="1157"/>
                  <a:pt x="0" y="1157"/>
                  <a:pt x="0" y="1156"/>
                </a:cubicBezTo>
                <a:moveTo>
                  <a:pt x="0" y="1156"/>
                </a:moveTo>
                <a:cubicBezTo>
                  <a:pt x="0" y="1156"/>
                  <a:pt x="0" y="1156"/>
                  <a:pt x="0" y="1156"/>
                </a:cubicBezTo>
                <a:cubicBezTo>
                  <a:pt x="0" y="1156"/>
                  <a:pt x="0" y="1156"/>
                  <a:pt x="0" y="1156"/>
                </a:cubicBezTo>
                <a:moveTo>
                  <a:pt x="0" y="1155"/>
                </a:moveTo>
                <a:cubicBezTo>
                  <a:pt x="0" y="1155"/>
                  <a:pt x="0" y="1155"/>
                  <a:pt x="0" y="1156"/>
                </a:cubicBezTo>
                <a:cubicBezTo>
                  <a:pt x="0" y="1155"/>
                  <a:pt x="0" y="1155"/>
                  <a:pt x="0" y="1155"/>
                </a:cubicBezTo>
                <a:moveTo>
                  <a:pt x="0" y="1154"/>
                </a:moveTo>
                <a:cubicBezTo>
                  <a:pt x="0" y="1155"/>
                  <a:pt x="0" y="1155"/>
                  <a:pt x="0" y="1155"/>
                </a:cubicBezTo>
                <a:cubicBezTo>
                  <a:pt x="0" y="1155"/>
                  <a:pt x="0" y="1155"/>
                  <a:pt x="0" y="1154"/>
                </a:cubicBezTo>
                <a:moveTo>
                  <a:pt x="0" y="1154"/>
                </a:moveTo>
                <a:cubicBezTo>
                  <a:pt x="0" y="1154"/>
                  <a:pt x="0" y="1154"/>
                  <a:pt x="0" y="1154"/>
                </a:cubicBezTo>
                <a:cubicBezTo>
                  <a:pt x="0" y="1154"/>
                  <a:pt x="0" y="1154"/>
                  <a:pt x="0" y="1154"/>
                </a:cubicBezTo>
                <a:moveTo>
                  <a:pt x="0" y="1153"/>
                </a:moveTo>
                <a:cubicBezTo>
                  <a:pt x="0" y="1153"/>
                  <a:pt x="0" y="1153"/>
                  <a:pt x="0" y="1153"/>
                </a:cubicBezTo>
                <a:cubicBezTo>
                  <a:pt x="0" y="1153"/>
                  <a:pt x="0" y="1153"/>
                  <a:pt x="0" y="115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9B9B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Freeform 24"/>
          <p:cNvSpPr>
            <a:spLocks noEditPoints="1"/>
          </p:cNvSpPr>
          <p:nvPr/>
        </p:nvSpPr>
        <p:spPr bwMode="auto">
          <a:xfrm>
            <a:off x="4254325" y="2665926"/>
            <a:ext cx="193591" cy="2425889"/>
          </a:xfrm>
          <a:custGeom>
            <a:avLst/>
            <a:gdLst>
              <a:gd name="T0" fmla="*/ 114 w 114"/>
              <a:gd name="T1" fmla="*/ 1433 h 1433"/>
              <a:gd name="T2" fmla="*/ 114 w 114"/>
              <a:gd name="T3" fmla="*/ 1433 h 1433"/>
              <a:gd name="T4" fmla="*/ 114 w 114"/>
              <a:gd name="T5" fmla="*/ 1433 h 1433"/>
              <a:gd name="T6" fmla="*/ 114 w 114"/>
              <a:gd name="T7" fmla="*/ 1432 h 1433"/>
              <a:gd name="T8" fmla="*/ 114 w 114"/>
              <a:gd name="T9" fmla="*/ 1432 h 1433"/>
              <a:gd name="T10" fmla="*/ 114 w 114"/>
              <a:gd name="T11" fmla="*/ 1432 h 1433"/>
              <a:gd name="T12" fmla="*/ 114 w 114"/>
              <a:gd name="T13" fmla="*/ 1432 h 1433"/>
              <a:gd name="T14" fmla="*/ 114 w 114"/>
              <a:gd name="T15" fmla="*/ 1432 h 1433"/>
              <a:gd name="T16" fmla="*/ 114 w 114"/>
              <a:gd name="T17" fmla="*/ 1432 h 1433"/>
              <a:gd name="T18" fmla="*/ 114 w 114"/>
              <a:gd name="T19" fmla="*/ 1431 h 1433"/>
              <a:gd name="T20" fmla="*/ 114 w 114"/>
              <a:gd name="T21" fmla="*/ 1431 h 1433"/>
              <a:gd name="T22" fmla="*/ 114 w 114"/>
              <a:gd name="T23" fmla="*/ 1431 h 1433"/>
              <a:gd name="T24" fmla="*/ 114 w 114"/>
              <a:gd name="T25" fmla="*/ 1431 h 1433"/>
              <a:gd name="T26" fmla="*/ 114 w 114"/>
              <a:gd name="T27" fmla="*/ 1431 h 1433"/>
              <a:gd name="T28" fmla="*/ 114 w 114"/>
              <a:gd name="T29" fmla="*/ 1431 h 1433"/>
              <a:gd name="T30" fmla="*/ 114 w 114"/>
              <a:gd name="T31" fmla="*/ 1431 h 1433"/>
              <a:gd name="T32" fmla="*/ 114 w 114"/>
              <a:gd name="T33" fmla="*/ 1431 h 1433"/>
              <a:gd name="T34" fmla="*/ 114 w 114"/>
              <a:gd name="T35" fmla="*/ 1431 h 1433"/>
              <a:gd name="T36" fmla="*/ 114 w 114"/>
              <a:gd name="T37" fmla="*/ 1430 h 1433"/>
              <a:gd name="T38" fmla="*/ 114 w 114"/>
              <a:gd name="T39" fmla="*/ 1430 h 1433"/>
              <a:gd name="T40" fmla="*/ 114 w 114"/>
              <a:gd name="T41" fmla="*/ 1430 h 1433"/>
              <a:gd name="T42" fmla="*/ 114 w 114"/>
              <a:gd name="T43" fmla="*/ 1430 h 1433"/>
              <a:gd name="T44" fmla="*/ 114 w 114"/>
              <a:gd name="T45" fmla="*/ 1430 h 1433"/>
              <a:gd name="T46" fmla="*/ 114 w 114"/>
              <a:gd name="T47" fmla="*/ 1430 h 1433"/>
              <a:gd name="T48" fmla="*/ 114 w 114"/>
              <a:gd name="T49" fmla="*/ 280 h 1433"/>
              <a:gd name="T50" fmla="*/ 114 w 114"/>
              <a:gd name="T51" fmla="*/ 280 h 1433"/>
              <a:gd name="T52" fmla="*/ 114 w 114"/>
              <a:gd name="T53" fmla="*/ 1430 h 1433"/>
              <a:gd name="T54" fmla="*/ 114 w 114"/>
              <a:gd name="T55" fmla="*/ 1430 h 1433"/>
              <a:gd name="T56" fmla="*/ 114 w 114"/>
              <a:gd name="T57" fmla="*/ 1430 h 1433"/>
              <a:gd name="T58" fmla="*/ 114 w 114"/>
              <a:gd name="T59" fmla="*/ 280 h 1433"/>
              <a:gd name="T60" fmla="*/ 114 w 114"/>
              <a:gd name="T61" fmla="*/ 280 h 1433"/>
              <a:gd name="T62" fmla="*/ 114 w 114"/>
              <a:gd name="T63" fmla="*/ 279 h 1433"/>
              <a:gd name="T64" fmla="*/ 114 w 114"/>
              <a:gd name="T65" fmla="*/ 279 h 1433"/>
              <a:gd name="T66" fmla="*/ 114 w 114"/>
              <a:gd name="T67" fmla="*/ 279 h 1433"/>
              <a:gd name="T68" fmla="*/ 114 w 114"/>
              <a:gd name="T69" fmla="*/ 278 h 1433"/>
              <a:gd name="T70" fmla="*/ 114 w 114"/>
              <a:gd name="T71" fmla="*/ 279 h 1433"/>
              <a:gd name="T72" fmla="*/ 114 w 114"/>
              <a:gd name="T73" fmla="*/ 278 h 1433"/>
              <a:gd name="T74" fmla="*/ 114 w 114"/>
              <a:gd name="T75" fmla="*/ 278 h 1433"/>
              <a:gd name="T76" fmla="*/ 114 w 114"/>
              <a:gd name="T77" fmla="*/ 278 h 1433"/>
              <a:gd name="T78" fmla="*/ 114 w 114"/>
              <a:gd name="T79" fmla="*/ 278 h 1433"/>
              <a:gd name="T80" fmla="*/ 114 w 114"/>
              <a:gd name="T81" fmla="*/ 277 h 1433"/>
              <a:gd name="T82" fmla="*/ 114 w 114"/>
              <a:gd name="T83" fmla="*/ 278 h 1433"/>
              <a:gd name="T84" fmla="*/ 114 w 114"/>
              <a:gd name="T85" fmla="*/ 277 h 1433"/>
              <a:gd name="T86" fmla="*/ 114 w 114"/>
              <a:gd name="T87" fmla="*/ 276 h 1433"/>
              <a:gd name="T88" fmla="*/ 114 w 114"/>
              <a:gd name="T89" fmla="*/ 277 h 1433"/>
              <a:gd name="T90" fmla="*/ 114 w 114"/>
              <a:gd name="T91" fmla="*/ 276 h 1433"/>
              <a:gd name="T92" fmla="*/ 114 w 114"/>
              <a:gd name="T93" fmla="*/ 276 h 1433"/>
              <a:gd name="T94" fmla="*/ 114 w 114"/>
              <a:gd name="T95" fmla="*/ 276 h 1433"/>
              <a:gd name="T96" fmla="*/ 114 w 114"/>
              <a:gd name="T97" fmla="*/ 276 h 1433"/>
              <a:gd name="T98" fmla="*/ 114 w 114"/>
              <a:gd name="T99" fmla="*/ 275 h 1433"/>
              <a:gd name="T100" fmla="*/ 114 w 114"/>
              <a:gd name="T101" fmla="*/ 276 h 1433"/>
              <a:gd name="T102" fmla="*/ 114 w 114"/>
              <a:gd name="T103" fmla="*/ 275 h 1433"/>
              <a:gd name="T104" fmla="*/ 0 w 114"/>
              <a:gd name="T105" fmla="*/ 0 h 1433"/>
              <a:gd name="T106" fmla="*/ 114 w 114"/>
              <a:gd name="T107" fmla="*/ 275 h 1433"/>
              <a:gd name="T108" fmla="*/ 2 w 114"/>
              <a:gd name="T109" fmla="*/ 2 h 1433"/>
              <a:gd name="T110" fmla="*/ 0 w 114"/>
              <a:gd name="T111" fmla="*/ 0 h 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4" h="1433">
                <a:moveTo>
                  <a:pt x="114" y="1433"/>
                </a:moveTo>
                <a:cubicBezTo>
                  <a:pt x="114" y="1433"/>
                  <a:pt x="114" y="1433"/>
                  <a:pt x="114" y="1433"/>
                </a:cubicBezTo>
                <a:cubicBezTo>
                  <a:pt x="114" y="1433"/>
                  <a:pt x="114" y="1433"/>
                  <a:pt x="114" y="1433"/>
                </a:cubicBezTo>
                <a:moveTo>
                  <a:pt x="114" y="1432"/>
                </a:moveTo>
                <a:cubicBezTo>
                  <a:pt x="114" y="1432"/>
                  <a:pt x="114" y="1432"/>
                  <a:pt x="114" y="1432"/>
                </a:cubicBezTo>
                <a:cubicBezTo>
                  <a:pt x="114" y="1432"/>
                  <a:pt x="114" y="1432"/>
                  <a:pt x="114" y="1432"/>
                </a:cubicBezTo>
                <a:moveTo>
                  <a:pt x="114" y="1432"/>
                </a:moveTo>
                <a:cubicBezTo>
                  <a:pt x="114" y="1432"/>
                  <a:pt x="114" y="1432"/>
                  <a:pt x="114" y="1432"/>
                </a:cubicBezTo>
                <a:cubicBezTo>
                  <a:pt x="114" y="1432"/>
                  <a:pt x="114" y="1432"/>
                  <a:pt x="114" y="1432"/>
                </a:cubicBezTo>
                <a:moveTo>
                  <a:pt x="114" y="1431"/>
                </a:moveTo>
                <a:cubicBezTo>
                  <a:pt x="114" y="1431"/>
                  <a:pt x="114" y="1431"/>
                  <a:pt x="114" y="1431"/>
                </a:cubicBezTo>
                <a:cubicBezTo>
                  <a:pt x="114" y="1431"/>
                  <a:pt x="114" y="1431"/>
                  <a:pt x="114" y="1431"/>
                </a:cubicBezTo>
                <a:moveTo>
                  <a:pt x="114" y="1431"/>
                </a:moveTo>
                <a:cubicBezTo>
                  <a:pt x="114" y="1431"/>
                  <a:pt x="114" y="1431"/>
                  <a:pt x="114" y="1431"/>
                </a:cubicBezTo>
                <a:cubicBezTo>
                  <a:pt x="114" y="1431"/>
                  <a:pt x="114" y="1431"/>
                  <a:pt x="114" y="1431"/>
                </a:cubicBezTo>
                <a:moveTo>
                  <a:pt x="114" y="1431"/>
                </a:moveTo>
                <a:cubicBezTo>
                  <a:pt x="114" y="1431"/>
                  <a:pt x="114" y="1431"/>
                  <a:pt x="114" y="1431"/>
                </a:cubicBezTo>
                <a:cubicBezTo>
                  <a:pt x="114" y="1431"/>
                  <a:pt x="114" y="1431"/>
                  <a:pt x="114" y="1431"/>
                </a:cubicBezTo>
                <a:moveTo>
                  <a:pt x="114" y="1430"/>
                </a:moveTo>
                <a:cubicBezTo>
                  <a:pt x="114" y="1430"/>
                  <a:pt x="114" y="1430"/>
                  <a:pt x="114" y="1430"/>
                </a:cubicBezTo>
                <a:cubicBezTo>
                  <a:pt x="114" y="1430"/>
                  <a:pt x="114" y="1430"/>
                  <a:pt x="114" y="1430"/>
                </a:cubicBezTo>
                <a:moveTo>
                  <a:pt x="114" y="1430"/>
                </a:moveTo>
                <a:cubicBezTo>
                  <a:pt x="114" y="1430"/>
                  <a:pt x="114" y="1430"/>
                  <a:pt x="114" y="1430"/>
                </a:cubicBezTo>
                <a:cubicBezTo>
                  <a:pt x="114" y="1430"/>
                  <a:pt x="114" y="1430"/>
                  <a:pt x="114" y="1430"/>
                </a:cubicBezTo>
                <a:moveTo>
                  <a:pt x="114" y="280"/>
                </a:moveTo>
                <a:cubicBezTo>
                  <a:pt x="114" y="280"/>
                  <a:pt x="114" y="280"/>
                  <a:pt x="114" y="280"/>
                </a:cubicBezTo>
                <a:cubicBezTo>
                  <a:pt x="114" y="1430"/>
                  <a:pt x="114" y="1430"/>
                  <a:pt x="114" y="1430"/>
                </a:cubicBezTo>
                <a:cubicBezTo>
                  <a:pt x="114" y="1430"/>
                  <a:pt x="114" y="1430"/>
                  <a:pt x="114" y="1430"/>
                </a:cubicBezTo>
                <a:cubicBezTo>
                  <a:pt x="114" y="1430"/>
                  <a:pt x="114" y="1430"/>
                  <a:pt x="114" y="1430"/>
                </a:cubicBezTo>
                <a:cubicBezTo>
                  <a:pt x="114" y="280"/>
                  <a:pt x="114" y="280"/>
                  <a:pt x="114" y="280"/>
                </a:cubicBezTo>
                <a:cubicBezTo>
                  <a:pt x="114" y="280"/>
                  <a:pt x="114" y="280"/>
                  <a:pt x="114" y="280"/>
                </a:cubicBezTo>
                <a:moveTo>
                  <a:pt x="114" y="279"/>
                </a:moveTo>
                <a:cubicBezTo>
                  <a:pt x="114" y="279"/>
                  <a:pt x="114" y="279"/>
                  <a:pt x="114" y="279"/>
                </a:cubicBezTo>
                <a:cubicBezTo>
                  <a:pt x="114" y="279"/>
                  <a:pt x="114" y="279"/>
                  <a:pt x="114" y="279"/>
                </a:cubicBezTo>
                <a:moveTo>
                  <a:pt x="114" y="278"/>
                </a:moveTo>
                <a:cubicBezTo>
                  <a:pt x="114" y="279"/>
                  <a:pt x="114" y="279"/>
                  <a:pt x="114" y="279"/>
                </a:cubicBezTo>
                <a:cubicBezTo>
                  <a:pt x="114" y="279"/>
                  <a:pt x="114" y="279"/>
                  <a:pt x="114" y="278"/>
                </a:cubicBezTo>
                <a:moveTo>
                  <a:pt x="114" y="278"/>
                </a:moveTo>
                <a:cubicBezTo>
                  <a:pt x="114" y="278"/>
                  <a:pt x="114" y="278"/>
                  <a:pt x="114" y="278"/>
                </a:cubicBezTo>
                <a:cubicBezTo>
                  <a:pt x="114" y="278"/>
                  <a:pt x="114" y="278"/>
                  <a:pt x="114" y="278"/>
                </a:cubicBezTo>
                <a:moveTo>
                  <a:pt x="114" y="277"/>
                </a:moveTo>
                <a:cubicBezTo>
                  <a:pt x="114" y="277"/>
                  <a:pt x="114" y="277"/>
                  <a:pt x="114" y="278"/>
                </a:cubicBezTo>
                <a:cubicBezTo>
                  <a:pt x="114" y="277"/>
                  <a:pt x="114" y="277"/>
                  <a:pt x="114" y="277"/>
                </a:cubicBezTo>
                <a:moveTo>
                  <a:pt x="114" y="276"/>
                </a:moveTo>
                <a:cubicBezTo>
                  <a:pt x="114" y="277"/>
                  <a:pt x="114" y="277"/>
                  <a:pt x="114" y="277"/>
                </a:cubicBezTo>
                <a:cubicBezTo>
                  <a:pt x="114" y="277"/>
                  <a:pt x="114" y="277"/>
                  <a:pt x="114" y="276"/>
                </a:cubicBezTo>
                <a:moveTo>
                  <a:pt x="114" y="276"/>
                </a:moveTo>
                <a:cubicBezTo>
                  <a:pt x="114" y="276"/>
                  <a:pt x="114" y="276"/>
                  <a:pt x="114" y="276"/>
                </a:cubicBezTo>
                <a:cubicBezTo>
                  <a:pt x="114" y="276"/>
                  <a:pt x="114" y="276"/>
                  <a:pt x="114" y="276"/>
                </a:cubicBezTo>
                <a:moveTo>
                  <a:pt x="114" y="275"/>
                </a:moveTo>
                <a:cubicBezTo>
                  <a:pt x="114" y="275"/>
                  <a:pt x="114" y="275"/>
                  <a:pt x="114" y="276"/>
                </a:cubicBezTo>
                <a:cubicBezTo>
                  <a:pt x="114" y="275"/>
                  <a:pt x="114" y="275"/>
                  <a:pt x="114" y="275"/>
                </a:cubicBezTo>
                <a:moveTo>
                  <a:pt x="0" y="0"/>
                </a:moveTo>
                <a:cubicBezTo>
                  <a:pt x="69" y="71"/>
                  <a:pt x="113" y="168"/>
                  <a:pt x="114" y="275"/>
                </a:cubicBezTo>
                <a:cubicBezTo>
                  <a:pt x="113" y="169"/>
                  <a:pt x="70" y="73"/>
                  <a:pt x="2" y="2"/>
                </a:cubicBezTo>
                <a:cubicBezTo>
                  <a:pt x="1" y="1"/>
                  <a:pt x="0" y="0"/>
                  <a:pt x="0" y="0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Freeform 27"/>
          <p:cNvSpPr>
            <a:spLocks noEditPoints="1"/>
          </p:cNvSpPr>
          <p:nvPr/>
        </p:nvSpPr>
        <p:spPr bwMode="auto">
          <a:xfrm>
            <a:off x="6369134" y="2665926"/>
            <a:ext cx="193591" cy="473962"/>
          </a:xfrm>
          <a:custGeom>
            <a:avLst/>
            <a:gdLst>
              <a:gd name="T0" fmla="*/ 114 w 114"/>
              <a:gd name="T1" fmla="*/ 280 h 280"/>
              <a:gd name="T2" fmla="*/ 114 w 114"/>
              <a:gd name="T3" fmla="*/ 280 h 280"/>
              <a:gd name="T4" fmla="*/ 114 w 114"/>
              <a:gd name="T5" fmla="*/ 280 h 280"/>
              <a:gd name="T6" fmla="*/ 114 w 114"/>
              <a:gd name="T7" fmla="*/ 279 h 280"/>
              <a:gd name="T8" fmla="*/ 114 w 114"/>
              <a:gd name="T9" fmla="*/ 279 h 280"/>
              <a:gd name="T10" fmla="*/ 114 w 114"/>
              <a:gd name="T11" fmla="*/ 279 h 280"/>
              <a:gd name="T12" fmla="*/ 114 w 114"/>
              <a:gd name="T13" fmla="*/ 278 h 280"/>
              <a:gd name="T14" fmla="*/ 114 w 114"/>
              <a:gd name="T15" fmla="*/ 279 h 280"/>
              <a:gd name="T16" fmla="*/ 114 w 114"/>
              <a:gd name="T17" fmla="*/ 278 h 280"/>
              <a:gd name="T18" fmla="*/ 114 w 114"/>
              <a:gd name="T19" fmla="*/ 278 h 280"/>
              <a:gd name="T20" fmla="*/ 114 w 114"/>
              <a:gd name="T21" fmla="*/ 278 h 280"/>
              <a:gd name="T22" fmla="*/ 114 w 114"/>
              <a:gd name="T23" fmla="*/ 278 h 280"/>
              <a:gd name="T24" fmla="*/ 114 w 114"/>
              <a:gd name="T25" fmla="*/ 277 h 280"/>
              <a:gd name="T26" fmla="*/ 114 w 114"/>
              <a:gd name="T27" fmla="*/ 278 h 280"/>
              <a:gd name="T28" fmla="*/ 114 w 114"/>
              <a:gd name="T29" fmla="*/ 277 h 280"/>
              <a:gd name="T30" fmla="*/ 114 w 114"/>
              <a:gd name="T31" fmla="*/ 276 h 280"/>
              <a:gd name="T32" fmla="*/ 114 w 114"/>
              <a:gd name="T33" fmla="*/ 277 h 280"/>
              <a:gd name="T34" fmla="*/ 114 w 114"/>
              <a:gd name="T35" fmla="*/ 276 h 280"/>
              <a:gd name="T36" fmla="*/ 114 w 114"/>
              <a:gd name="T37" fmla="*/ 276 h 280"/>
              <a:gd name="T38" fmla="*/ 114 w 114"/>
              <a:gd name="T39" fmla="*/ 276 h 280"/>
              <a:gd name="T40" fmla="*/ 114 w 114"/>
              <a:gd name="T41" fmla="*/ 276 h 280"/>
              <a:gd name="T42" fmla="*/ 114 w 114"/>
              <a:gd name="T43" fmla="*/ 275 h 280"/>
              <a:gd name="T44" fmla="*/ 114 w 114"/>
              <a:gd name="T45" fmla="*/ 276 h 280"/>
              <a:gd name="T46" fmla="*/ 114 w 114"/>
              <a:gd name="T47" fmla="*/ 275 h 280"/>
              <a:gd name="T48" fmla="*/ 0 w 114"/>
              <a:gd name="T49" fmla="*/ 0 h 280"/>
              <a:gd name="T50" fmla="*/ 114 w 114"/>
              <a:gd name="T51" fmla="*/ 275 h 280"/>
              <a:gd name="T52" fmla="*/ 3 w 114"/>
              <a:gd name="T53" fmla="*/ 3 h 280"/>
              <a:gd name="T54" fmla="*/ 0 w 114"/>
              <a:gd name="T55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4" h="280">
                <a:moveTo>
                  <a:pt x="114" y="280"/>
                </a:moveTo>
                <a:cubicBezTo>
                  <a:pt x="114" y="280"/>
                  <a:pt x="114" y="280"/>
                  <a:pt x="114" y="280"/>
                </a:cubicBezTo>
                <a:cubicBezTo>
                  <a:pt x="114" y="280"/>
                  <a:pt x="114" y="280"/>
                  <a:pt x="114" y="280"/>
                </a:cubicBezTo>
                <a:moveTo>
                  <a:pt x="114" y="279"/>
                </a:moveTo>
                <a:cubicBezTo>
                  <a:pt x="114" y="279"/>
                  <a:pt x="114" y="279"/>
                  <a:pt x="114" y="279"/>
                </a:cubicBezTo>
                <a:cubicBezTo>
                  <a:pt x="114" y="279"/>
                  <a:pt x="114" y="279"/>
                  <a:pt x="114" y="279"/>
                </a:cubicBezTo>
                <a:moveTo>
                  <a:pt x="114" y="278"/>
                </a:moveTo>
                <a:cubicBezTo>
                  <a:pt x="114" y="279"/>
                  <a:pt x="114" y="279"/>
                  <a:pt x="114" y="279"/>
                </a:cubicBezTo>
                <a:cubicBezTo>
                  <a:pt x="114" y="279"/>
                  <a:pt x="114" y="279"/>
                  <a:pt x="114" y="278"/>
                </a:cubicBezTo>
                <a:moveTo>
                  <a:pt x="114" y="278"/>
                </a:moveTo>
                <a:cubicBezTo>
                  <a:pt x="114" y="278"/>
                  <a:pt x="114" y="278"/>
                  <a:pt x="114" y="278"/>
                </a:cubicBezTo>
                <a:cubicBezTo>
                  <a:pt x="114" y="278"/>
                  <a:pt x="114" y="278"/>
                  <a:pt x="114" y="278"/>
                </a:cubicBezTo>
                <a:moveTo>
                  <a:pt x="114" y="277"/>
                </a:moveTo>
                <a:cubicBezTo>
                  <a:pt x="114" y="277"/>
                  <a:pt x="114" y="277"/>
                  <a:pt x="114" y="278"/>
                </a:cubicBezTo>
                <a:cubicBezTo>
                  <a:pt x="114" y="277"/>
                  <a:pt x="114" y="277"/>
                  <a:pt x="114" y="277"/>
                </a:cubicBezTo>
                <a:moveTo>
                  <a:pt x="114" y="276"/>
                </a:moveTo>
                <a:cubicBezTo>
                  <a:pt x="114" y="277"/>
                  <a:pt x="114" y="277"/>
                  <a:pt x="114" y="277"/>
                </a:cubicBezTo>
                <a:cubicBezTo>
                  <a:pt x="114" y="277"/>
                  <a:pt x="114" y="277"/>
                  <a:pt x="114" y="276"/>
                </a:cubicBezTo>
                <a:moveTo>
                  <a:pt x="114" y="276"/>
                </a:moveTo>
                <a:cubicBezTo>
                  <a:pt x="114" y="276"/>
                  <a:pt x="114" y="276"/>
                  <a:pt x="114" y="276"/>
                </a:cubicBezTo>
                <a:cubicBezTo>
                  <a:pt x="114" y="276"/>
                  <a:pt x="114" y="276"/>
                  <a:pt x="114" y="276"/>
                </a:cubicBezTo>
                <a:moveTo>
                  <a:pt x="114" y="275"/>
                </a:moveTo>
                <a:cubicBezTo>
                  <a:pt x="114" y="275"/>
                  <a:pt x="114" y="275"/>
                  <a:pt x="114" y="276"/>
                </a:cubicBezTo>
                <a:cubicBezTo>
                  <a:pt x="114" y="275"/>
                  <a:pt x="114" y="275"/>
                  <a:pt x="114" y="275"/>
                </a:cubicBezTo>
                <a:moveTo>
                  <a:pt x="0" y="0"/>
                </a:moveTo>
                <a:cubicBezTo>
                  <a:pt x="70" y="71"/>
                  <a:pt x="113" y="168"/>
                  <a:pt x="114" y="275"/>
                </a:cubicBezTo>
                <a:cubicBezTo>
                  <a:pt x="113" y="170"/>
                  <a:pt x="71" y="74"/>
                  <a:pt x="3" y="3"/>
                </a:cubicBezTo>
                <a:cubicBezTo>
                  <a:pt x="2" y="2"/>
                  <a:pt x="1" y="1"/>
                  <a:pt x="0" y="0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295086" y="5198363"/>
            <a:ext cx="970623" cy="969288"/>
            <a:chOff x="5311452" y="2525990"/>
            <a:chExt cx="970623" cy="969288"/>
          </a:xfrm>
        </p:grpSpPr>
        <p:sp>
          <p:nvSpPr>
            <p:cNvPr id="21" name="Freeform 8"/>
            <p:cNvSpPr/>
            <p:nvPr/>
          </p:nvSpPr>
          <p:spPr bwMode="auto">
            <a:xfrm>
              <a:off x="6056441" y="2670181"/>
              <a:ext cx="114819" cy="259011"/>
            </a:xfrm>
            <a:custGeom>
              <a:avLst/>
              <a:gdLst>
                <a:gd name="T0" fmla="*/ 0 w 68"/>
                <a:gd name="T1" fmla="*/ 0 h 153"/>
                <a:gd name="T2" fmla="*/ 61 w 68"/>
                <a:gd name="T3" fmla="*/ 153 h 153"/>
                <a:gd name="T4" fmla="*/ 68 w 68"/>
                <a:gd name="T5" fmla="*/ 153 h 153"/>
                <a:gd name="T6" fmla="*/ 0 w 68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153">
                  <a:moveTo>
                    <a:pt x="0" y="0"/>
                  </a:moveTo>
                  <a:cubicBezTo>
                    <a:pt x="38" y="40"/>
                    <a:pt x="61" y="94"/>
                    <a:pt x="61" y="153"/>
                  </a:cubicBezTo>
                  <a:cubicBezTo>
                    <a:pt x="68" y="153"/>
                    <a:pt x="68" y="153"/>
                    <a:pt x="68" y="153"/>
                  </a:cubicBezTo>
                  <a:cubicBezTo>
                    <a:pt x="66" y="93"/>
                    <a:pt x="40" y="39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11452" y="2525990"/>
              <a:ext cx="970623" cy="96928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34"/>
            <p:cNvSpPr>
              <a:spLocks noEditPoints="1"/>
            </p:cNvSpPr>
            <p:nvPr/>
          </p:nvSpPr>
          <p:spPr bwMode="auto">
            <a:xfrm>
              <a:off x="5598500" y="2754292"/>
              <a:ext cx="376500" cy="238984"/>
            </a:xfrm>
            <a:custGeom>
              <a:avLst/>
              <a:gdLst>
                <a:gd name="T0" fmla="*/ 47 w 222"/>
                <a:gd name="T1" fmla="*/ 86 h 141"/>
                <a:gd name="T2" fmla="*/ 67 w 222"/>
                <a:gd name="T3" fmla="*/ 59 h 141"/>
                <a:gd name="T4" fmla="*/ 78 w 222"/>
                <a:gd name="T5" fmla="*/ 71 h 141"/>
                <a:gd name="T6" fmla="*/ 53 w 222"/>
                <a:gd name="T7" fmla="*/ 89 h 141"/>
                <a:gd name="T8" fmla="*/ 94 w 222"/>
                <a:gd name="T9" fmla="*/ 82 h 141"/>
                <a:gd name="T10" fmla="*/ 84 w 222"/>
                <a:gd name="T11" fmla="*/ 70 h 141"/>
                <a:gd name="T12" fmla="*/ 58 w 222"/>
                <a:gd name="T13" fmla="*/ 102 h 141"/>
                <a:gd name="T14" fmla="*/ 69 w 222"/>
                <a:gd name="T15" fmla="*/ 103 h 141"/>
                <a:gd name="T16" fmla="*/ 101 w 222"/>
                <a:gd name="T17" fmla="*/ 102 h 141"/>
                <a:gd name="T18" fmla="*/ 91 w 222"/>
                <a:gd name="T19" fmla="*/ 89 h 141"/>
                <a:gd name="T20" fmla="*/ 72 w 222"/>
                <a:gd name="T21" fmla="*/ 115 h 141"/>
                <a:gd name="T22" fmla="*/ 83 w 222"/>
                <a:gd name="T23" fmla="*/ 117 h 141"/>
                <a:gd name="T24" fmla="*/ 107 w 222"/>
                <a:gd name="T25" fmla="*/ 122 h 141"/>
                <a:gd name="T26" fmla="*/ 97 w 222"/>
                <a:gd name="T27" fmla="*/ 110 h 141"/>
                <a:gd name="T28" fmla="*/ 85 w 222"/>
                <a:gd name="T29" fmla="*/ 130 h 141"/>
                <a:gd name="T30" fmla="*/ 96 w 222"/>
                <a:gd name="T31" fmla="*/ 131 h 141"/>
                <a:gd name="T32" fmla="*/ 193 w 222"/>
                <a:gd name="T33" fmla="*/ 56 h 141"/>
                <a:gd name="T34" fmla="*/ 222 w 222"/>
                <a:gd name="T35" fmla="*/ 43 h 141"/>
                <a:gd name="T36" fmla="*/ 172 w 222"/>
                <a:gd name="T37" fmla="*/ 20 h 141"/>
                <a:gd name="T38" fmla="*/ 170 w 222"/>
                <a:gd name="T39" fmla="*/ 22 h 141"/>
                <a:gd name="T40" fmla="*/ 103 w 222"/>
                <a:gd name="T41" fmla="*/ 14 h 141"/>
                <a:gd name="T42" fmla="*/ 66 w 222"/>
                <a:gd name="T43" fmla="*/ 41 h 141"/>
                <a:gd name="T44" fmla="*/ 77 w 222"/>
                <a:gd name="T45" fmla="*/ 45 h 141"/>
                <a:gd name="T46" fmla="*/ 110 w 222"/>
                <a:gd name="T47" fmla="*/ 28 h 141"/>
                <a:gd name="T48" fmla="*/ 178 w 222"/>
                <a:gd name="T49" fmla="*/ 65 h 141"/>
                <a:gd name="T50" fmla="*/ 170 w 222"/>
                <a:gd name="T51" fmla="*/ 22 h 141"/>
                <a:gd name="T52" fmla="*/ 112 w 222"/>
                <a:gd name="T53" fmla="*/ 113 h 141"/>
                <a:gd name="T54" fmla="*/ 109 w 222"/>
                <a:gd name="T55" fmla="*/ 125 h 141"/>
                <a:gd name="T56" fmla="*/ 107 w 222"/>
                <a:gd name="T57" fmla="*/ 137 h 141"/>
                <a:gd name="T58" fmla="*/ 117 w 222"/>
                <a:gd name="T59" fmla="*/ 140 h 141"/>
                <a:gd name="T60" fmla="*/ 160 w 222"/>
                <a:gd name="T61" fmla="*/ 76 h 141"/>
                <a:gd name="T62" fmla="*/ 78 w 222"/>
                <a:gd name="T63" fmla="*/ 48 h 141"/>
                <a:gd name="T64" fmla="*/ 63 w 222"/>
                <a:gd name="T65" fmla="*/ 43 h 141"/>
                <a:gd name="T66" fmla="*/ 81 w 222"/>
                <a:gd name="T67" fmla="*/ 22 h 141"/>
                <a:gd name="T68" fmla="*/ 26 w 222"/>
                <a:gd name="T69" fmla="*/ 53 h 141"/>
                <a:gd name="T70" fmla="*/ 46 w 222"/>
                <a:gd name="T71" fmla="*/ 72 h 141"/>
                <a:gd name="T72" fmla="*/ 73 w 222"/>
                <a:gd name="T73" fmla="*/ 54 h 141"/>
                <a:gd name="T74" fmla="*/ 83 w 222"/>
                <a:gd name="T75" fmla="*/ 67 h 141"/>
                <a:gd name="T76" fmla="*/ 98 w 222"/>
                <a:gd name="T77" fmla="*/ 69 h 141"/>
                <a:gd name="T78" fmla="*/ 105 w 222"/>
                <a:gd name="T79" fmla="*/ 88 h 141"/>
                <a:gd name="T80" fmla="*/ 102 w 222"/>
                <a:gd name="T81" fmla="*/ 105 h 141"/>
                <a:gd name="T82" fmla="*/ 111 w 222"/>
                <a:gd name="T83" fmla="*/ 110 h 141"/>
                <a:gd name="T84" fmla="*/ 124 w 222"/>
                <a:gd name="T85" fmla="*/ 128 h 141"/>
                <a:gd name="T86" fmla="*/ 135 w 222"/>
                <a:gd name="T87" fmla="*/ 132 h 141"/>
                <a:gd name="T88" fmla="*/ 127 w 222"/>
                <a:gd name="T89" fmla="*/ 99 h 141"/>
                <a:gd name="T90" fmla="*/ 143 w 222"/>
                <a:gd name="T91" fmla="*/ 121 h 141"/>
                <a:gd name="T92" fmla="*/ 153 w 222"/>
                <a:gd name="T93" fmla="*/ 124 h 141"/>
                <a:gd name="T94" fmla="*/ 143 w 222"/>
                <a:gd name="T95" fmla="*/ 87 h 141"/>
                <a:gd name="T96" fmla="*/ 159 w 222"/>
                <a:gd name="T97" fmla="*/ 110 h 141"/>
                <a:gd name="T98" fmla="*/ 170 w 222"/>
                <a:gd name="T99" fmla="*/ 113 h 141"/>
                <a:gd name="T100" fmla="*/ 160 w 222"/>
                <a:gd name="T101" fmla="*/ 76 h 141"/>
                <a:gd name="T102" fmla="*/ 31 w 222"/>
                <a:gd name="T103" fmla="*/ 0 h 141"/>
                <a:gd name="T104" fmla="*/ 22 w 222"/>
                <a:gd name="T105" fmla="*/ 5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2" h="141">
                  <a:moveTo>
                    <a:pt x="53" y="89"/>
                  </a:moveTo>
                  <a:cubicBezTo>
                    <a:pt x="51" y="89"/>
                    <a:pt x="49" y="88"/>
                    <a:pt x="47" y="86"/>
                  </a:cubicBezTo>
                  <a:cubicBezTo>
                    <a:pt x="44" y="83"/>
                    <a:pt x="45" y="78"/>
                    <a:pt x="48" y="75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71" y="56"/>
                    <a:pt x="76" y="56"/>
                    <a:pt x="79" y="60"/>
                  </a:cubicBezTo>
                  <a:cubicBezTo>
                    <a:pt x="81" y="63"/>
                    <a:pt x="81" y="68"/>
                    <a:pt x="78" y="71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7" y="88"/>
                    <a:pt x="55" y="89"/>
                    <a:pt x="53" y="89"/>
                  </a:cubicBezTo>
                  <a:close/>
                  <a:moveTo>
                    <a:pt x="69" y="103"/>
                  </a:moveTo>
                  <a:cubicBezTo>
                    <a:pt x="94" y="82"/>
                    <a:pt x="94" y="82"/>
                    <a:pt x="94" y="82"/>
                  </a:cubicBezTo>
                  <a:cubicBezTo>
                    <a:pt x="97" y="80"/>
                    <a:pt x="98" y="75"/>
                    <a:pt x="95" y="71"/>
                  </a:cubicBezTo>
                  <a:cubicBezTo>
                    <a:pt x="92" y="68"/>
                    <a:pt x="87" y="67"/>
                    <a:pt x="84" y="70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6" y="94"/>
                    <a:pt x="55" y="99"/>
                    <a:pt x="58" y="102"/>
                  </a:cubicBezTo>
                  <a:cubicBezTo>
                    <a:pt x="60" y="104"/>
                    <a:pt x="62" y="105"/>
                    <a:pt x="64" y="105"/>
                  </a:cubicBezTo>
                  <a:cubicBezTo>
                    <a:pt x="66" y="105"/>
                    <a:pt x="68" y="104"/>
                    <a:pt x="69" y="103"/>
                  </a:cubicBezTo>
                  <a:close/>
                  <a:moveTo>
                    <a:pt x="83" y="117"/>
                  </a:moveTo>
                  <a:cubicBezTo>
                    <a:pt x="101" y="102"/>
                    <a:pt x="101" y="102"/>
                    <a:pt x="101" y="102"/>
                  </a:cubicBezTo>
                  <a:cubicBezTo>
                    <a:pt x="105" y="99"/>
                    <a:pt x="105" y="94"/>
                    <a:pt x="102" y="90"/>
                  </a:cubicBezTo>
                  <a:cubicBezTo>
                    <a:pt x="99" y="87"/>
                    <a:pt x="94" y="87"/>
                    <a:pt x="91" y="89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0" y="107"/>
                    <a:pt x="69" y="112"/>
                    <a:pt x="72" y="115"/>
                  </a:cubicBezTo>
                  <a:cubicBezTo>
                    <a:pt x="74" y="117"/>
                    <a:pt x="76" y="118"/>
                    <a:pt x="78" y="118"/>
                  </a:cubicBezTo>
                  <a:cubicBezTo>
                    <a:pt x="80" y="118"/>
                    <a:pt x="82" y="118"/>
                    <a:pt x="83" y="117"/>
                  </a:cubicBezTo>
                  <a:close/>
                  <a:moveTo>
                    <a:pt x="96" y="131"/>
                  </a:moveTo>
                  <a:cubicBezTo>
                    <a:pt x="107" y="122"/>
                    <a:pt x="107" y="122"/>
                    <a:pt x="107" y="122"/>
                  </a:cubicBezTo>
                  <a:cubicBezTo>
                    <a:pt x="110" y="119"/>
                    <a:pt x="111" y="114"/>
                    <a:pt x="108" y="111"/>
                  </a:cubicBezTo>
                  <a:cubicBezTo>
                    <a:pt x="105" y="108"/>
                    <a:pt x="100" y="107"/>
                    <a:pt x="97" y="110"/>
                  </a:cubicBezTo>
                  <a:cubicBezTo>
                    <a:pt x="86" y="119"/>
                    <a:pt x="86" y="119"/>
                    <a:pt x="86" y="119"/>
                  </a:cubicBezTo>
                  <a:cubicBezTo>
                    <a:pt x="83" y="121"/>
                    <a:pt x="82" y="126"/>
                    <a:pt x="85" y="130"/>
                  </a:cubicBezTo>
                  <a:cubicBezTo>
                    <a:pt x="87" y="132"/>
                    <a:pt x="89" y="133"/>
                    <a:pt x="91" y="133"/>
                  </a:cubicBezTo>
                  <a:cubicBezTo>
                    <a:pt x="93" y="133"/>
                    <a:pt x="95" y="132"/>
                    <a:pt x="96" y="131"/>
                  </a:cubicBezTo>
                  <a:close/>
                  <a:moveTo>
                    <a:pt x="172" y="21"/>
                  </a:moveTo>
                  <a:cubicBezTo>
                    <a:pt x="177" y="29"/>
                    <a:pt x="193" y="55"/>
                    <a:pt x="193" y="56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222" y="43"/>
                    <a:pt x="222" y="43"/>
                    <a:pt x="222" y="43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172" y="20"/>
                    <a:pt x="172" y="20"/>
                    <a:pt x="172" y="20"/>
                  </a:cubicBezTo>
                  <a:lnTo>
                    <a:pt x="172" y="21"/>
                  </a:lnTo>
                  <a:close/>
                  <a:moveTo>
                    <a:pt x="170" y="22"/>
                  </a:moveTo>
                  <a:cubicBezTo>
                    <a:pt x="141" y="11"/>
                    <a:pt x="116" y="12"/>
                    <a:pt x="108" y="13"/>
                  </a:cubicBezTo>
                  <a:cubicBezTo>
                    <a:pt x="106" y="13"/>
                    <a:pt x="105" y="13"/>
                    <a:pt x="103" y="14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66" y="33"/>
                    <a:pt x="64" y="38"/>
                    <a:pt x="66" y="41"/>
                  </a:cubicBezTo>
                  <a:cubicBezTo>
                    <a:pt x="68" y="44"/>
                    <a:pt x="70" y="46"/>
                    <a:pt x="73" y="46"/>
                  </a:cubicBezTo>
                  <a:cubicBezTo>
                    <a:pt x="75" y="46"/>
                    <a:pt x="76" y="46"/>
                    <a:pt x="77" y="45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35" y="45"/>
                    <a:pt x="167" y="79"/>
                    <a:pt x="167" y="79"/>
                  </a:cubicBezTo>
                  <a:cubicBezTo>
                    <a:pt x="171" y="77"/>
                    <a:pt x="176" y="67"/>
                    <a:pt x="178" y="65"/>
                  </a:cubicBezTo>
                  <a:cubicBezTo>
                    <a:pt x="180" y="63"/>
                    <a:pt x="190" y="57"/>
                    <a:pt x="190" y="57"/>
                  </a:cubicBezTo>
                  <a:cubicBezTo>
                    <a:pt x="190" y="57"/>
                    <a:pt x="175" y="31"/>
                    <a:pt x="170" y="22"/>
                  </a:cubicBezTo>
                  <a:close/>
                  <a:moveTo>
                    <a:pt x="121" y="130"/>
                  </a:moveTo>
                  <a:cubicBezTo>
                    <a:pt x="112" y="113"/>
                    <a:pt x="112" y="113"/>
                    <a:pt x="112" y="113"/>
                  </a:cubicBezTo>
                  <a:cubicBezTo>
                    <a:pt x="113" y="114"/>
                    <a:pt x="113" y="116"/>
                    <a:pt x="113" y="117"/>
                  </a:cubicBezTo>
                  <a:cubicBezTo>
                    <a:pt x="112" y="120"/>
                    <a:pt x="111" y="123"/>
                    <a:pt x="109" y="125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7" y="137"/>
                    <a:pt x="107" y="137"/>
                    <a:pt x="107" y="137"/>
                  </a:cubicBezTo>
                  <a:cubicBezTo>
                    <a:pt x="108" y="140"/>
                    <a:pt x="111" y="141"/>
                    <a:pt x="114" y="141"/>
                  </a:cubicBezTo>
                  <a:cubicBezTo>
                    <a:pt x="115" y="141"/>
                    <a:pt x="116" y="141"/>
                    <a:pt x="117" y="140"/>
                  </a:cubicBezTo>
                  <a:cubicBezTo>
                    <a:pt x="121" y="138"/>
                    <a:pt x="123" y="133"/>
                    <a:pt x="121" y="130"/>
                  </a:cubicBezTo>
                  <a:close/>
                  <a:moveTo>
                    <a:pt x="160" y="76"/>
                  </a:moveTo>
                  <a:cubicBezTo>
                    <a:pt x="151" y="67"/>
                    <a:pt x="128" y="45"/>
                    <a:pt x="110" y="32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7" y="49"/>
                    <a:pt x="75" y="49"/>
                    <a:pt x="73" y="49"/>
                  </a:cubicBezTo>
                  <a:cubicBezTo>
                    <a:pt x="69" y="49"/>
                    <a:pt x="65" y="47"/>
                    <a:pt x="63" y="43"/>
                  </a:cubicBezTo>
                  <a:cubicBezTo>
                    <a:pt x="61" y="37"/>
                    <a:pt x="63" y="31"/>
                    <a:pt x="68" y="28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5" y="73"/>
                    <a:pt x="45" y="73"/>
                    <a:pt x="46" y="7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7" y="55"/>
                    <a:pt x="70" y="54"/>
                    <a:pt x="73" y="54"/>
                  </a:cubicBezTo>
                  <a:cubicBezTo>
                    <a:pt x="76" y="54"/>
                    <a:pt x="79" y="55"/>
                    <a:pt x="81" y="58"/>
                  </a:cubicBezTo>
                  <a:cubicBezTo>
                    <a:pt x="83" y="60"/>
                    <a:pt x="84" y="64"/>
                    <a:pt x="83" y="67"/>
                  </a:cubicBezTo>
                  <a:cubicBezTo>
                    <a:pt x="85" y="66"/>
                    <a:pt x="87" y="65"/>
                    <a:pt x="89" y="65"/>
                  </a:cubicBezTo>
                  <a:cubicBezTo>
                    <a:pt x="92" y="65"/>
                    <a:pt x="95" y="67"/>
                    <a:pt x="98" y="69"/>
                  </a:cubicBezTo>
                  <a:cubicBezTo>
                    <a:pt x="101" y="74"/>
                    <a:pt x="101" y="80"/>
                    <a:pt x="96" y="84"/>
                  </a:cubicBezTo>
                  <a:cubicBezTo>
                    <a:pt x="100" y="85"/>
                    <a:pt x="103" y="86"/>
                    <a:pt x="105" y="88"/>
                  </a:cubicBezTo>
                  <a:cubicBezTo>
                    <a:pt x="109" y="93"/>
                    <a:pt x="108" y="100"/>
                    <a:pt x="103" y="104"/>
                  </a:cubicBezTo>
                  <a:cubicBezTo>
                    <a:pt x="102" y="105"/>
                    <a:pt x="102" y="105"/>
                    <a:pt x="102" y="105"/>
                  </a:cubicBezTo>
                  <a:cubicBezTo>
                    <a:pt x="105" y="105"/>
                    <a:pt x="108" y="107"/>
                    <a:pt x="110" y="109"/>
                  </a:cubicBezTo>
                  <a:cubicBezTo>
                    <a:pt x="110" y="109"/>
                    <a:pt x="111" y="110"/>
                    <a:pt x="111" y="110"/>
                  </a:cubicBezTo>
                  <a:cubicBezTo>
                    <a:pt x="114" y="108"/>
                    <a:pt x="114" y="108"/>
                    <a:pt x="114" y="108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6" y="131"/>
                    <a:pt x="129" y="132"/>
                    <a:pt x="131" y="132"/>
                  </a:cubicBezTo>
                  <a:cubicBezTo>
                    <a:pt x="133" y="132"/>
                    <a:pt x="134" y="132"/>
                    <a:pt x="135" y="132"/>
                  </a:cubicBezTo>
                  <a:cubicBezTo>
                    <a:pt x="139" y="130"/>
                    <a:pt x="141" y="125"/>
                    <a:pt x="139" y="121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43" y="121"/>
                    <a:pt x="143" y="121"/>
                    <a:pt x="143" y="121"/>
                  </a:cubicBezTo>
                  <a:cubicBezTo>
                    <a:pt x="144" y="123"/>
                    <a:pt x="147" y="125"/>
                    <a:pt x="150" y="125"/>
                  </a:cubicBezTo>
                  <a:cubicBezTo>
                    <a:pt x="151" y="125"/>
                    <a:pt x="152" y="125"/>
                    <a:pt x="153" y="124"/>
                  </a:cubicBezTo>
                  <a:cubicBezTo>
                    <a:pt x="157" y="122"/>
                    <a:pt x="159" y="117"/>
                    <a:pt x="157" y="113"/>
                  </a:cubicBezTo>
                  <a:cubicBezTo>
                    <a:pt x="143" y="87"/>
                    <a:pt x="143" y="87"/>
                    <a:pt x="143" y="87"/>
                  </a:cubicBezTo>
                  <a:cubicBezTo>
                    <a:pt x="146" y="85"/>
                    <a:pt x="146" y="85"/>
                    <a:pt x="146" y="85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61" y="113"/>
                    <a:pt x="164" y="114"/>
                    <a:pt x="166" y="114"/>
                  </a:cubicBezTo>
                  <a:cubicBezTo>
                    <a:pt x="168" y="114"/>
                    <a:pt x="169" y="114"/>
                    <a:pt x="170" y="113"/>
                  </a:cubicBezTo>
                  <a:cubicBezTo>
                    <a:pt x="174" y="111"/>
                    <a:pt x="176" y="106"/>
                    <a:pt x="174" y="103"/>
                  </a:cubicBezTo>
                  <a:lnTo>
                    <a:pt x="160" y="76"/>
                  </a:lnTo>
                  <a:close/>
                  <a:moveTo>
                    <a:pt x="52" y="21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22" y="53"/>
                    <a:pt x="22" y="53"/>
                    <a:pt x="22" y="53"/>
                  </a:cubicBezTo>
                  <a:lnTo>
                    <a:pt x="52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652875" y="4318251"/>
            <a:ext cx="970623" cy="970622"/>
            <a:chOff x="4254047" y="4341735"/>
            <a:chExt cx="970623" cy="970622"/>
          </a:xfrm>
        </p:grpSpPr>
        <p:sp>
          <p:nvSpPr>
            <p:cNvPr id="25" name="Oval 30"/>
            <p:cNvSpPr>
              <a:spLocks noChangeArrowheads="1"/>
            </p:cNvSpPr>
            <p:nvPr/>
          </p:nvSpPr>
          <p:spPr bwMode="auto">
            <a:xfrm>
              <a:off x="4254047" y="4341735"/>
              <a:ext cx="970623" cy="97062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4619866" y="4497942"/>
              <a:ext cx="248330" cy="311079"/>
            </a:xfrm>
            <a:custGeom>
              <a:avLst/>
              <a:gdLst>
                <a:gd name="T0" fmla="*/ 23 w 147"/>
                <a:gd name="T1" fmla="*/ 137 h 184"/>
                <a:gd name="T2" fmla="*/ 23 w 147"/>
                <a:gd name="T3" fmla="*/ 133 h 184"/>
                <a:gd name="T4" fmla="*/ 58 w 147"/>
                <a:gd name="T5" fmla="*/ 91 h 184"/>
                <a:gd name="T6" fmla="*/ 73 w 147"/>
                <a:gd name="T7" fmla="*/ 91 h 184"/>
                <a:gd name="T8" fmla="*/ 58 w 147"/>
                <a:gd name="T9" fmla="*/ 91 h 184"/>
                <a:gd name="T10" fmla="*/ 61 w 147"/>
                <a:gd name="T11" fmla="*/ 70 h 184"/>
                <a:gd name="T12" fmla="*/ 49 w 147"/>
                <a:gd name="T13" fmla="*/ 62 h 184"/>
                <a:gd name="T14" fmla="*/ 72 w 147"/>
                <a:gd name="T15" fmla="*/ 20 h 184"/>
                <a:gd name="T16" fmla="*/ 43 w 147"/>
                <a:gd name="T17" fmla="*/ 51 h 184"/>
                <a:gd name="T18" fmla="*/ 47 w 147"/>
                <a:gd name="T19" fmla="*/ 66 h 184"/>
                <a:gd name="T20" fmla="*/ 70 w 147"/>
                <a:gd name="T21" fmla="*/ 42 h 184"/>
                <a:gd name="T22" fmla="*/ 63 w 147"/>
                <a:gd name="T23" fmla="*/ 71 h 184"/>
                <a:gd name="T24" fmla="*/ 97 w 147"/>
                <a:gd name="T25" fmla="*/ 47 h 184"/>
                <a:gd name="T26" fmla="*/ 104 w 147"/>
                <a:gd name="T27" fmla="*/ 14 h 184"/>
                <a:gd name="T28" fmla="*/ 134 w 147"/>
                <a:gd name="T29" fmla="*/ 0 h 184"/>
                <a:gd name="T30" fmla="*/ 114 w 147"/>
                <a:gd name="T31" fmla="*/ 8 h 184"/>
                <a:gd name="T32" fmla="*/ 108 w 147"/>
                <a:gd name="T33" fmla="*/ 13 h 184"/>
                <a:gd name="T34" fmla="*/ 119 w 147"/>
                <a:gd name="T35" fmla="*/ 41 h 184"/>
                <a:gd name="T36" fmla="*/ 127 w 147"/>
                <a:gd name="T37" fmla="*/ 41 h 184"/>
                <a:gd name="T38" fmla="*/ 134 w 147"/>
                <a:gd name="T39" fmla="*/ 0 h 184"/>
                <a:gd name="T40" fmla="*/ 71 w 147"/>
                <a:gd name="T41" fmla="*/ 119 h 184"/>
                <a:gd name="T42" fmla="*/ 65 w 147"/>
                <a:gd name="T43" fmla="*/ 107 h 184"/>
                <a:gd name="T44" fmla="*/ 59 w 147"/>
                <a:gd name="T45" fmla="*/ 119 h 184"/>
                <a:gd name="T46" fmla="*/ 115 w 147"/>
                <a:gd name="T47" fmla="*/ 136 h 184"/>
                <a:gd name="T48" fmla="*/ 111 w 147"/>
                <a:gd name="T49" fmla="*/ 143 h 184"/>
                <a:gd name="T50" fmla="*/ 100 w 147"/>
                <a:gd name="T51" fmla="*/ 181 h 184"/>
                <a:gd name="T52" fmla="*/ 88 w 147"/>
                <a:gd name="T53" fmla="*/ 184 h 184"/>
                <a:gd name="T54" fmla="*/ 86 w 147"/>
                <a:gd name="T55" fmla="*/ 171 h 184"/>
                <a:gd name="T56" fmla="*/ 47 w 147"/>
                <a:gd name="T57" fmla="*/ 172 h 184"/>
                <a:gd name="T58" fmla="*/ 44 w 147"/>
                <a:gd name="T59" fmla="*/ 184 h 184"/>
                <a:gd name="T60" fmla="*/ 33 w 147"/>
                <a:gd name="T61" fmla="*/ 181 h 184"/>
                <a:gd name="T62" fmla="*/ 33 w 147"/>
                <a:gd name="T63" fmla="*/ 168 h 184"/>
                <a:gd name="T64" fmla="*/ 14 w 147"/>
                <a:gd name="T65" fmla="*/ 156 h 184"/>
                <a:gd name="T66" fmla="*/ 1 w 147"/>
                <a:gd name="T67" fmla="*/ 140 h 184"/>
                <a:gd name="T68" fmla="*/ 29 w 147"/>
                <a:gd name="T69" fmla="*/ 122 h 184"/>
                <a:gd name="T70" fmla="*/ 29 w 147"/>
                <a:gd name="T71" fmla="*/ 110 h 184"/>
                <a:gd name="T72" fmla="*/ 35 w 147"/>
                <a:gd name="T73" fmla="*/ 107 h 184"/>
                <a:gd name="T74" fmla="*/ 41 w 147"/>
                <a:gd name="T75" fmla="*/ 117 h 184"/>
                <a:gd name="T76" fmla="*/ 56 w 147"/>
                <a:gd name="T77" fmla="*/ 115 h 184"/>
                <a:gd name="T78" fmla="*/ 49 w 147"/>
                <a:gd name="T79" fmla="*/ 121 h 184"/>
                <a:gd name="T80" fmla="*/ 49 w 147"/>
                <a:gd name="T81" fmla="*/ 123 h 184"/>
                <a:gd name="T82" fmla="*/ 50 w 147"/>
                <a:gd name="T83" fmla="*/ 123 h 184"/>
                <a:gd name="T84" fmla="*/ 71 w 147"/>
                <a:gd name="T85" fmla="*/ 120 h 184"/>
                <a:gd name="T86" fmla="*/ 81 w 147"/>
                <a:gd name="T87" fmla="*/ 123 h 184"/>
                <a:gd name="T88" fmla="*/ 80 w 147"/>
                <a:gd name="T89" fmla="*/ 121 h 184"/>
                <a:gd name="T90" fmla="*/ 73 w 147"/>
                <a:gd name="T91" fmla="*/ 115 h 184"/>
                <a:gd name="T92" fmla="*/ 108 w 147"/>
                <a:gd name="T93" fmla="*/ 131 h 184"/>
                <a:gd name="T94" fmla="*/ 115 w 147"/>
                <a:gd name="T95" fmla="*/ 127 h 184"/>
                <a:gd name="T96" fmla="*/ 115 w 147"/>
                <a:gd name="T97" fmla="*/ 136 h 184"/>
                <a:gd name="T98" fmla="*/ 23 w 147"/>
                <a:gd name="T99" fmla="*/ 133 h 184"/>
                <a:gd name="T100" fmla="*/ 23 w 147"/>
                <a:gd name="T101" fmla="*/ 137 h 184"/>
                <a:gd name="T102" fmla="*/ 36 w 147"/>
                <a:gd name="T103" fmla="*/ 119 h 184"/>
                <a:gd name="T104" fmla="*/ 35 w 147"/>
                <a:gd name="T105" fmla="*/ 11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84">
                  <a:moveTo>
                    <a:pt x="25" y="135"/>
                  </a:moveTo>
                  <a:cubicBezTo>
                    <a:pt x="25" y="136"/>
                    <a:pt x="24" y="137"/>
                    <a:pt x="23" y="137"/>
                  </a:cubicBezTo>
                  <a:cubicBezTo>
                    <a:pt x="22" y="137"/>
                    <a:pt x="21" y="136"/>
                    <a:pt x="21" y="135"/>
                  </a:cubicBezTo>
                  <a:cubicBezTo>
                    <a:pt x="21" y="134"/>
                    <a:pt x="22" y="133"/>
                    <a:pt x="23" y="133"/>
                  </a:cubicBezTo>
                  <a:cubicBezTo>
                    <a:pt x="24" y="133"/>
                    <a:pt x="25" y="134"/>
                    <a:pt x="25" y="135"/>
                  </a:cubicBezTo>
                  <a:close/>
                  <a:moveTo>
                    <a:pt x="58" y="91"/>
                  </a:moveTo>
                  <a:cubicBezTo>
                    <a:pt x="58" y="95"/>
                    <a:pt x="62" y="98"/>
                    <a:pt x="66" y="98"/>
                  </a:cubicBezTo>
                  <a:cubicBezTo>
                    <a:pt x="70" y="98"/>
                    <a:pt x="73" y="95"/>
                    <a:pt x="73" y="91"/>
                  </a:cubicBezTo>
                  <a:cubicBezTo>
                    <a:pt x="73" y="87"/>
                    <a:pt x="70" y="83"/>
                    <a:pt x="66" y="83"/>
                  </a:cubicBezTo>
                  <a:cubicBezTo>
                    <a:pt x="62" y="83"/>
                    <a:pt x="58" y="87"/>
                    <a:pt x="58" y="91"/>
                  </a:cubicBezTo>
                  <a:close/>
                  <a:moveTo>
                    <a:pt x="50" y="72"/>
                  </a:moveTo>
                  <a:cubicBezTo>
                    <a:pt x="54" y="74"/>
                    <a:pt x="58" y="74"/>
                    <a:pt x="61" y="70"/>
                  </a:cubicBezTo>
                  <a:cubicBezTo>
                    <a:pt x="63" y="67"/>
                    <a:pt x="62" y="62"/>
                    <a:pt x="59" y="60"/>
                  </a:cubicBezTo>
                  <a:cubicBezTo>
                    <a:pt x="56" y="58"/>
                    <a:pt x="51" y="58"/>
                    <a:pt x="49" y="62"/>
                  </a:cubicBezTo>
                  <a:cubicBezTo>
                    <a:pt x="46" y="65"/>
                    <a:pt x="47" y="70"/>
                    <a:pt x="50" y="72"/>
                  </a:cubicBezTo>
                  <a:close/>
                  <a:moveTo>
                    <a:pt x="72" y="20"/>
                  </a:moveTo>
                  <a:cubicBezTo>
                    <a:pt x="70" y="20"/>
                    <a:pt x="60" y="20"/>
                    <a:pt x="57" y="22"/>
                  </a:cubicBezTo>
                  <a:cubicBezTo>
                    <a:pt x="55" y="23"/>
                    <a:pt x="45" y="46"/>
                    <a:pt x="43" y="51"/>
                  </a:cubicBezTo>
                  <a:cubicBezTo>
                    <a:pt x="41" y="57"/>
                    <a:pt x="40" y="64"/>
                    <a:pt x="40" y="68"/>
                  </a:cubicBezTo>
                  <a:cubicBezTo>
                    <a:pt x="40" y="68"/>
                    <a:pt x="46" y="70"/>
                    <a:pt x="47" y="66"/>
                  </a:cubicBezTo>
                  <a:cubicBezTo>
                    <a:pt x="48" y="57"/>
                    <a:pt x="53" y="50"/>
                    <a:pt x="56" y="47"/>
                  </a:cubicBezTo>
                  <a:cubicBezTo>
                    <a:pt x="61" y="40"/>
                    <a:pt x="63" y="42"/>
                    <a:pt x="70" y="42"/>
                  </a:cubicBezTo>
                  <a:cubicBezTo>
                    <a:pt x="74" y="48"/>
                    <a:pt x="66" y="54"/>
                    <a:pt x="63" y="58"/>
                  </a:cubicBezTo>
                  <a:cubicBezTo>
                    <a:pt x="60" y="63"/>
                    <a:pt x="61" y="67"/>
                    <a:pt x="63" y="71"/>
                  </a:cubicBezTo>
                  <a:cubicBezTo>
                    <a:pt x="64" y="75"/>
                    <a:pt x="68" y="73"/>
                    <a:pt x="70" y="70"/>
                  </a:cubicBezTo>
                  <a:cubicBezTo>
                    <a:pt x="78" y="54"/>
                    <a:pt x="90" y="53"/>
                    <a:pt x="97" y="47"/>
                  </a:cubicBezTo>
                  <a:cubicBezTo>
                    <a:pt x="101" y="44"/>
                    <a:pt x="110" y="39"/>
                    <a:pt x="113" y="38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0" y="15"/>
                    <a:pt x="73" y="20"/>
                    <a:pt x="72" y="20"/>
                  </a:cubicBezTo>
                  <a:close/>
                  <a:moveTo>
                    <a:pt x="134" y="0"/>
                  </a:moveTo>
                  <a:cubicBezTo>
                    <a:pt x="114" y="7"/>
                    <a:pt x="114" y="7"/>
                    <a:pt x="114" y="7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07" y="10"/>
                    <a:pt x="107" y="10"/>
                    <a:pt x="107" y="10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47" y="33"/>
                    <a:pt x="147" y="33"/>
                    <a:pt x="147" y="33"/>
                  </a:cubicBezTo>
                  <a:lnTo>
                    <a:pt x="134" y="0"/>
                  </a:lnTo>
                  <a:close/>
                  <a:moveTo>
                    <a:pt x="65" y="119"/>
                  </a:moveTo>
                  <a:cubicBezTo>
                    <a:pt x="67" y="119"/>
                    <a:pt x="69" y="119"/>
                    <a:pt x="71" y="119"/>
                  </a:cubicBezTo>
                  <a:cubicBezTo>
                    <a:pt x="72" y="118"/>
                    <a:pt x="72" y="116"/>
                    <a:pt x="72" y="115"/>
                  </a:cubicBezTo>
                  <a:cubicBezTo>
                    <a:pt x="72" y="111"/>
                    <a:pt x="69" y="107"/>
                    <a:pt x="65" y="107"/>
                  </a:cubicBezTo>
                  <a:cubicBezTo>
                    <a:pt x="61" y="107"/>
                    <a:pt x="57" y="111"/>
                    <a:pt x="57" y="115"/>
                  </a:cubicBezTo>
                  <a:cubicBezTo>
                    <a:pt x="57" y="116"/>
                    <a:pt x="58" y="118"/>
                    <a:pt x="59" y="119"/>
                  </a:cubicBezTo>
                  <a:cubicBezTo>
                    <a:pt x="61" y="119"/>
                    <a:pt x="63" y="119"/>
                    <a:pt x="65" y="119"/>
                  </a:cubicBezTo>
                  <a:close/>
                  <a:moveTo>
                    <a:pt x="115" y="136"/>
                  </a:moveTo>
                  <a:cubicBezTo>
                    <a:pt x="113" y="137"/>
                    <a:pt x="111" y="136"/>
                    <a:pt x="110" y="135"/>
                  </a:cubicBezTo>
                  <a:cubicBezTo>
                    <a:pt x="111" y="138"/>
                    <a:pt x="111" y="140"/>
                    <a:pt x="111" y="143"/>
                  </a:cubicBezTo>
                  <a:cubicBezTo>
                    <a:pt x="112" y="152"/>
                    <a:pt x="109" y="160"/>
                    <a:pt x="100" y="166"/>
                  </a:cubicBezTo>
                  <a:cubicBezTo>
                    <a:pt x="100" y="181"/>
                    <a:pt x="100" y="181"/>
                    <a:pt x="100" y="181"/>
                  </a:cubicBezTo>
                  <a:cubicBezTo>
                    <a:pt x="100" y="182"/>
                    <a:pt x="99" y="184"/>
                    <a:pt x="9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7" y="184"/>
                    <a:pt x="86" y="182"/>
                    <a:pt x="86" y="181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0" y="173"/>
                    <a:pt x="72" y="173"/>
                    <a:pt x="64" y="173"/>
                  </a:cubicBezTo>
                  <a:cubicBezTo>
                    <a:pt x="58" y="173"/>
                    <a:pt x="52" y="173"/>
                    <a:pt x="47" y="172"/>
                  </a:cubicBezTo>
                  <a:cubicBezTo>
                    <a:pt x="47" y="181"/>
                    <a:pt x="47" y="181"/>
                    <a:pt x="47" y="181"/>
                  </a:cubicBezTo>
                  <a:cubicBezTo>
                    <a:pt x="47" y="182"/>
                    <a:pt x="45" y="184"/>
                    <a:pt x="44" y="184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4" y="184"/>
                    <a:pt x="33" y="182"/>
                    <a:pt x="33" y="181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3" y="168"/>
                    <a:pt x="33" y="168"/>
                  </a:cubicBezTo>
                  <a:cubicBezTo>
                    <a:pt x="25" y="165"/>
                    <a:pt x="19" y="161"/>
                    <a:pt x="14" y="156"/>
                  </a:cubicBezTo>
                  <a:cubicBezTo>
                    <a:pt x="14" y="156"/>
                    <a:pt x="14" y="156"/>
                    <a:pt x="14" y="156"/>
                  </a:cubicBezTo>
                  <a:cubicBezTo>
                    <a:pt x="11" y="153"/>
                    <a:pt x="2" y="153"/>
                    <a:pt x="2" y="153"/>
                  </a:cubicBezTo>
                  <a:cubicBezTo>
                    <a:pt x="1" y="153"/>
                    <a:pt x="0" y="146"/>
                    <a:pt x="1" y="140"/>
                  </a:cubicBezTo>
                  <a:cubicBezTo>
                    <a:pt x="7" y="139"/>
                    <a:pt x="11" y="136"/>
                    <a:pt x="14" y="134"/>
                  </a:cubicBezTo>
                  <a:cubicBezTo>
                    <a:pt x="17" y="129"/>
                    <a:pt x="22" y="125"/>
                    <a:pt x="29" y="122"/>
                  </a:cubicBezTo>
                  <a:cubicBezTo>
                    <a:pt x="28" y="121"/>
                    <a:pt x="28" y="119"/>
                    <a:pt x="27" y="118"/>
                  </a:cubicBezTo>
                  <a:cubicBezTo>
                    <a:pt x="26" y="114"/>
                    <a:pt x="27" y="111"/>
                    <a:pt x="29" y="110"/>
                  </a:cubicBezTo>
                  <a:cubicBezTo>
                    <a:pt x="31" y="110"/>
                    <a:pt x="32" y="112"/>
                    <a:pt x="34" y="115"/>
                  </a:cubicBezTo>
                  <a:cubicBezTo>
                    <a:pt x="33" y="110"/>
                    <a:pt x="34" y="108"/>
                    <a:pt x="35" y="107"/>
                  </a:cubicBezTo>
                  <a:cubicBezTo>
                    <a:pt x="38" y="108"/>
                    <a:pt x="39" y="109"/>
                    <a:pt x="41" y="113"/>
                  </a:cubicBezTo>
                  <a:cubicBezTo>
                    <a:pt x="41" y="114"/>
                    <a:pt x="41" y="116"/>
                    <a:pt x="41" y="117"/>
                  </a:cubicBezTo>
                  <a:cubicBezTo>
                    <a:pt x="46" y="116"/>
                    <a:pt x="51" y="115"/>
                    <a:pt x="56" y="114"/>
                  </a:cubicBezTo>
                  <a:cubicBezTo>
                    <a:pt x="56" y="115"/>
                    <a:pt x="56" y="115"/>
                    <a:pt x="56" y="115"/>
                  </a:cubicBezTo>
                  <a:cubicBezTo>
                    <a:pt x="56" y="116"/>
                    <a:pt x="57" y="117"/>
                    <a:pt x="57" y="118"/>
                  </a:cubicBezTo>
                  <a:cubicBezTo>
                    <a:pt x="54" y="119"/>
                    <a:pt x="51" y="120"/>
                    <a:pt x="49" y="121"/>
                  </a:cubicBezTo>
                  <a:cubicBezTo>
                    <a:pt x="48" y="121"/>
                    <a:pt x="48" y="122"/>
                    <a:pt x="48" y="123"/>
                  </a:cubicBezTo>
                  <a:cubicBezTo>
                    <a:pt x="49" y="123"/>
                    <a:pt x="49" y="123"/>
                    <a:pt x="49" y="123"/>
                  </a:cubicBezTo>
                  <a:cubicBezTo>
                    <a:pt x="49" y="123"/>
                    <a:pt x="49" y="123"/>
                    <a:pt x="49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3" y="122"/>
                    <a:pt x="56" y="121"/>
                    <a:pt x="58" y="120"/>
                  </a:cubicBezTo>
                  <a:cubicBezTo>
                    <a:pt x="63" y="119"/>
                    <a:pt x="67" y="119"/>
                    <a:pt x="71" y="120"/>
                  </a:cubicBezTo>
                  <a:cubicBezTo>
                    <a:pt x="74" y="121"/>
                    <a:pt x="77" y="122"/>
                    <a:pt x="79" y="123"/>
                  </a:cubicBezTo>
                  <a:cubicBezTo>
                    <a:pt x="80" y="123"/>
                    <a:pt x="80" y="123"/>
                    <a:pt x="81" y="123"/>
                  </a:cubicBezTo>
                  <a:cubicBezTo>
                    <a:pt x="81" y="123"/>
                    <a:pt x="81" y="123"/>
                    <a:pt x="81" y="123"/>
                  </a:cubicBezTo>
                  <a:cubicBezTo>
                    <a:pt x="81" y="122"/>
                    <a:pt x="81" y="121"/>
                    <a:pt x="80" y="121"/>
                  </a:cubicBezTo>
                  <a:cubicBezTo>
                    <a:pt x="78" y="120"/>
                    <a:pt x="75" y="119"/>
                    <a:pt x="73" y="118"/>
                  </a:cubicBezTo>
                  <a:cubicBezTo>
                    <a:pt x="73" y="117"/>
                    <a:pt x="73" y="116"/>
                    <a:pt x="73" y="115"/>
                  </a:cubicBezTo>
                  <a:cubicBezTo>
                    <a:pt x="73" y="114"/>
                    <a:pt x="73" y="114"/>
                    <a:pt x="73" y="114"/>
                  </a:cubicBezTo>
                  <a:cubicBezTo>
                    <a:pt x="89" y="116"/>
                    <a:pt x="102" y="121"/>
                    <a:pt x="108" y="131"/>
                  </a:cubicBezTo>
                  <a:cubicBezTo>
                    <a:pt x="113" y="131"/>
                    <a:pt x="113" y="131"/>
                    <a:pt x="113" y="131"/>
                  </a:cubicBezTo>
                  <a:cubicBezTo>
                    <a:pt x="112" y="129"/>
                    <a:pt x="113" y="128"/>
                    <a:pt x="115" y="127"/>
                  </a:cubicBezTo>
                  <a:cubicBezTo>
                    <a:pt x="117" y="127"/>
                    <a:pt x="119" y="128"/>
                    <a:pt x="119" y="130"/>
                  </a:cubicBezTo>
                  <a:cubicBezTo>
                    <a:pt x="120" y="133"/>
                    <a:pt x="118" y="136"/>
                    <a:pt x="115" y="136"/>
                  </a:cubicBezTo>
                  <a:close/>
                  <a:moveTo>
                    <a:pt x="25" y="135"/>
                  </a:moveTo>
                  <a:cubicBezTo>
                    <a:pt x="25" y="134"/>
                    <a:pt x="24" y="133"/>
                    <a:pt x="23" y="133"/>
                  </a:cubicBezTo>
                  <a:cubicBezTo>
                    <a:pt x="22" y="133"/>
                    <a:pt x="21" y="134"/>
                    <a:pt x="21" y="135"/>
                  </a:cubicBezTo>
                  <a:cubicBezTo>
                    <a:pt x="21" y="136"/>
                    <a:pt x="22" y="137"/>
                    <a:pt x="23" y="137"/>
                  </a:cubicBezTo>
                  <a:cubicBezTo>
                    <a:pt x="24" y="137"/>
                    <a:pt x="25" y="136"/>
                    <a:pt x="25" y="135"/>
                  </a:cubicBezTo>
                  <a:close/>
                  <a:moveTo>
                    <a:pt x="36" y="119"/>
                  </a:moveTo>
                  <a:cubicBezTo>
                    <a:pt x="35" y="119"/>
                    <a:pt x="35" y="119"/>
                    <a:pt x="35" y="119"/>
                  </a:cubicBezTo>
                  <a:cubicBezTo>
                    <a:pt x="35" y="119"/>
                    <a:pt x="35" y="119"/>
                    <a:pt x="35" y="119"/>
                  </a:cubicBezTo>
                  <a:lnTo>
                    <a:pt x="36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56490" y="2444651"/>
            <a:ext cx="970623" cy="970622"/>
            <a:chOff x="2137904" y="4341735"/>
            <a:chExt cx="970623" cy="970622"/>
          </a:xfrm>
        </p:grpSpPr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2137904" y="4341735"/>
              <a:ext cx="970623" cy="97062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36"/>
            <p:cNvSpPr>
              <a:spLocks noEditPoints="1"/>
            </p:cNvSpPr>
            <p:nvPr/>
          </p:nvSpPr>
          <p:spPr bwMode="auto">
            <a:xfrm>
              <a:off x="2505057" y="4491267"/>
              <a:ext cx="204272" cy="289718"/>
            </a:xfrm>
            <a:custGeom>
              <a:avLst/>
              <a:gdLst>
                <a:gd name="T0" fmla="*/ 16 w 120"/>
                <a:gd name="T1" fmla="*/ 73 h 171"/>
                <a:gd name="T2" fmla="*/ 26 w 120"/>
                <a:gd name="T3" fmla="*/ 83 h 171"/>
                <a:gd name="T4" fmla="*/ 0 w 120"/>
                <a:gd name="T5" fmla="*/ 71 h 171"/>
                <a:gd name="T6" fmla="*/ 14 w 120"/>
                <a:gd name="T7" fmla="*/ 72 h 171"/>
                <a:gd name="T8" fmla="*/ 30 w 120"/>
                <a:gd name="T9" fmla="*/ 74 h 171"/>
                <a:gd name="T10" fmla="*/ 17 w 120"/>
                <a:gd name="T11" fmla="*/ 69 h 171"/>
                <a:gd name="T12" fmla="*/ 15 w 120"/>
                <a:gd name="T13" fmla="*/ 70 h 171"/>
                <a:gd name="T14" fmla="*/ 9 w 120"/>
                <a:gd name="T15" fmla="*/ 56 h 171"/>
                <a:gd name="T16" fmla="*/ 19 w 120"/>
                <a:gd name="T17" fmla="*/ 57 h 171"/>
                <a:gd name="T18" fmla="*/ 25 w 120"/>
                <a:gd name="T19" fmla="*/ 63 h 171"/>
                <a:gd name="T20" fmla="*/ 23 w 120"/>
                <a:gd name="T21" fmla="*/ 62 h 171"/>
                <a:gd name="T22" fmla="*/ 19 w 120"/>
                <a:gd name="T23" fmla="*/ 58 h 171"/>
                <a:gd name="T24" fmla="*/ 23 w 120"/>
                <a:gd name="T25" fmla="*/ 62 h 171"/>
                <a:gd name="T26" fmla="*/ 14 w 120"/>
                <a:gd name="T27" fmla="*/ 73 h 171"/>
                <a:gd name="T28" fmla="*/ 106 w 120"/>
                <a:gd name="T29" fmla="*/ 171 h 171"/>
                <a:gd name="T30" fmla="*/ 120 w 120"/>
                <a:gd name="T31" fmla="*/ 85 h 171"/>
                <a:gd name="T32" fmla="*/ 101 w 120"/>
                <a:gd name="T33" fmla="*/ 85 h 171"/>
                <a:gd name="T34" fmla="*/ 78 w 120"/>
                <a:gd name="T35" fmla="*/ 171 h 171"/>
                <a:gd name="T36" fmla="*/ 92 w 120"/>
                <a:gd name="T37" fmla="*/ 105 h 171"/>
                <a:gd name="T38" fmla="*/ 73 w 120"/>
                <a:gd name="T39" fmla="*/ 105 h 171"/>
                <a:gd name="T40" fmla="*/ 50 w 120"/>
                <a:gd name="T41" fmla="*/ 171 h 171"/>
                <a:gd name="T42" fmla="*/ 64 w 120"/>
                <a:gd name="T43" fmla="*/ 121 h 171"/>
                <a:gd name="T44" fmla="*/ 45 w 120"/>
                <a:gd name="T45" fmla="*/ 121 h 171"/>
                <a:gd name="T46" fmla="*/ 22 w 120"/>
                <a:gd name="T47" fmla="*/ 171 h 171"/>
                <a:gd name="T48" fmla="*/ 36 w 120"/>
                <a:gd name="T49" fmla="*/ 139 h 171"/>
                <a:gd name="T50" fmla="*/ 18 w 120"/>
                <a:gd name="T51" fmla="*/ 139 h 171"/>
                <a:gd name="T52" fmla="*/ 62 w 120"/>
                <a:gd name="T53" fmla="*/ 24 h 171"/>
                <a:gd name="T54" fmla="*/ 46 w 120"/>
                <a:gd name="T55" fmla="*/ 19 h 171"/>
                <a:gd name="T56" fmla="*/ 86 w 120"/>
                <a:gd name="T57" fmla="*/ 37 h 171"/>
                <a:gd name="T58" fmla="*/ 64 w 120"/>
                <a:gd name="T59" fmla="*/ 30 h 171"/>
                <a:gd name="T60" fmla="*/ 42 w 120"/>
                <a:gd name="T61" fmla="*/ 28 h 171"/>
                <a:gd name="T62" fmla="*/ 21 w 120"/>
                <a:gd name="T63" fmla="*/ 52 h 171"/>
                <a:gd name="T64" fmla="*/ 29 w 120"/>
                <a:gd name="T65" fmla="*/ 55 h 171"/>
                <a:gd name="T66" fmla="*/ 37 w 120"/>
                <a:gd name="T67" fmla="*/ 64 h 171"/>
                <a:gd name="T68" fmla="*/ 25 w 120"/>
                <a:gd name="T69" fmla="*/ 88 h 171"/>
                <a:gd name="T70" fmla="*/ 30 w 120"/>
                <a:gd name="T71" fmla="*/ 97 h 171"/>
                <a:gd name="T72" fmla="*/ 49 w 120"/>
                <a:gd name="T73" fmla="*/ 67 h 171"/>
                <a:gd name="T74" fmla="*/ 67 w 120"/>
                <a:gd name="T75" fmla="*/ 71 h 171"/>
                <a:gd name="T76" fmla="*/ 84 w 120"/>
                <a:gd name="T77" fmla="*/ 93 h 171"/>
                <a:gd name="T78" fmla="*/ 72 w 120"/>
                <a:gd name="T79" fmla="*/ 61 h 171"/>
                <a:gd name="T80" fmla="*/ 67 w 120"/>
                <a:gd name="T81" fmla="*/ 51 h 171"/>
                <a:gd name="T82" fmla="*/ 73 w 120"/>
                <a:gd name="T83" fmla="*/ 53 h 171"/>
                <a:gd name="T84" fmla="*/ 86 w 120"/>
                <a:gd name="T85" fmla="*/ 37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0" h="171">
                  <a:moveTo>
                    <a:pt x="14" y="73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16" y="74"/>
                    <a:pt x="16" y="74"/>
                    <a:pt x="16" y="73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21" y="73"/>
                    <a:pt x="26" y="74"/>
                    <a:pt x="29" y="75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5" y="84"/>
                    <a:pt x="24" y="84"/>
                    <a:pt x="23" y="84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0" y="73"/>
                    <a:pt x="0" y="72"/>
                    <a:pt x="0" y="71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7" y="66"/>
                    <a:pt x="10" y="68"/>
                    <a:pt x="15" y="71"/>
                  </a:cubicBezTo>
                  <a:cubicBezTo>
                    <a:pt x="14" y="72"/>
                    <a:pt x="14" y="72"/>
                    <a:pt x="14" y="72"/>
                  </a:cubicBezTo>
                  <a:lnTo>
                    <a:pt x="14" y="73"/>
                  </a:lnTo>
                  <a:close/>
                  <a:moveTo>
                    <a:pt x="32" y="68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26" y="74"/>
                    <a:pt x="21" y="73"/>
                    <a:pt x="17" y="71"/>
                  </a:cubicBezTo>
                  <a:cubicBezTo>
                    <a:pt x="18" y="70"/>
                    <a:pt x="18" y="70"/>
                    <a:pt x="18" y="70"/>
                  </a:cubicBezTo>
                  <a:cubicBezTo>
                    <a:pt x="18" y="69"/>
                    <a:pt x="18" y="69"/>
                    <a:pt x="17" y="69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1" y="68"/>
                    <a:pt x="7" y="65"/>
                    <a:pt x="4" y="63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6"/>
                    <a:pt x="8" y="56"/>
                    <a:pt x="9" y="56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7"/>
                    <a:pt x="18" y="56"/>
                    <a:pt x="19" y="57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5" y="59"/>
                    <a:pt x="26" y="60"/>
                    <a:pt x="25" y="61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2" y="66"/>
                    <a:pt x="33" y="67"/>
                    <a:pt x="32" y="68"/>
                  </a:cubicBezTo>
                  <a:close/>
                  <a:moveTo>
                    <a:pt x="23" y="62"/>
                  </a:moveTo>
                  <a:cubicBezTo>
                    <a:pt x="24" y="61"/>
                    <a:pt x="24" y="61"/>
                    <a:pt x="24" y="61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7" y="60"/>
                    <a:pt x="17" y="60"/>
                    <a:pt x="17" y="60"/>
                  </a:cubicBezTo>
                  <a:lnTo>
                    <a:pt x="23" y="62"/>
                  </a:lnTo>
                  <a:close/>
                  <a:moveTo>
                    <a:pt x="16" y="72"/>
                  </a:moveTo>
                  <a:cubicBezTo>
                    <a:pt x="15" y="71"/>
                    <a:pt x="15" y="71"/>
                    <a:pt x="15" y="71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6" y="73"/>
                    <a:pt x="16" y="73"/>
                    <a:pt x="16" y="73"/>
                  </a:cubicBezTo>
                  <a:lnTo>
                    <a:pt x="16" y="72"/>
                  </a:lnTo>
                  <a:close/>
                  <a:moveTo>
                    <a:pt x="106" y="171"/>
                  </a:moveTo>
                  <a:cubicBezTo>
                    <a:pt x="115" y="171"/>
                    <a:pt x="115" y="171"/>
                    <a:pt x="115" y="171"/>
                  </a:cubicBezTo>
                  <a:cubicBezTo>
                    <a:pt x="118" y="171"/>
                    <a:pt x="120" y="169"/>
                    <a:pt x="120" y="166"/>
                  </a:cubicBezTo>
                  <a:cubicBezTo>
                    <a:pt x="120" y="85"/>
                    <a:pt x="120" y="85"/>
                    <a:pt x="120" y="85"/>
                  </a:cubicBezTo>
                  <a:cubicBezTo>
                    <a:pt x="120" y="82"/>
                    <a:pt x="118" y="80"/>
                    <a:pt x="115" y="80"/>
                  </a:cubicBezTo>
                  <a:cubicBezTo>
                    <a:pt x="106" y="80"/>
                    <a:pt x="106" y="80"/>
                    <a:pt x="106" y="80"/>
                  </a:cubicBezTo>
                  <a:cubicBezTo>
                    <a:pt x="103" y="80"/>
                    <a:pt x="101" y="82"/>
                    <a:pt x="101" y="85"/>
                  </a:cubicBezTo>
                  <a:cubicBezTo>
                    <a:pt x="101" y="166"/>
                    <a:pt x="101" y="166"/>
                    <a:pt x="101" y="166"/>
                  </a:cubicBezTo>
                  <a:cubicBezTo>
                    <a:pt x="101" y="169"/>
                    <a:pt x="103" y="171"/>
                    <a:pt x="106" y="171"/>
                  </a:cubicBezTo>
                  <a:close/>
                  <a:moveTo>
                    <a:pt x="78" y="171"/>
                  </a:moveTo>
                  <a:cubicBezTo>
                    <a:pt x="87" y="171"/>
                    <a:pt x="87" y="171"/>
                    <a:pt x="87" y="171"/>
                  </a:cubicBezTo>
                  <a:cubicBezTo>
                    <a:pt x="90" y="171"/>
                    <a:pt x="92" y="169"/>
                    <a:pt x="92" y="166"/>
                  </a:cubicBezTo>
                  <a:cubicBezTo>
                    <a:pt x="92" y="105"/>
                    <a:pt x="92" y="105"/>
                    <a:pt x="92" y="105"/>
                  </a:cubicBezTo>
                  <a:cubicBezTo>
                    <a:pt x="92" y="102"/>
                    <a:pt x="90" y="100"/>
                    <a:pt x="87" y="100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5" y="100"/>
                    <a:pt x="73" y="102"/>
                    <a:pt x="73" y="105"/>
                  </a:cubicBezTo>
                  <a:cubicBezTo>
                    <a:pt x="73" y="166"/>
                    <a:pt x="73" y="166"/>
                    <a:pt x="73" y="166"/>
                  </a:cubicBezTo>
                  <a:cubicBezTo>
                    <a:pt x="73" y="169"/>
                    <a:pt x="75" y="171"/>
                    <a:pt x="78" y="171"/>
                  </a:cubicBezTo>
                  <a:close/>
                  <a:moveTo>
                    <a:pt x="50" y="171"/>
                  </a:moveTo>
                  <a:cubicBezTo>
                    <a:pt x="59" y="171"/>
                    <a:pt x="59" y="171"/>
                    <a:pt x="59" y="171"/>
                  </a:cubicBezTo>
                  <a:cubicBezTo>
                    <a:pt x="62" y="171"/>
                    <a:pt x="64" y="169"/>
                    <a:pt x="64" y="166"/>
                  </a:cubicBezTo>
                  <a:cubicBezTo>
                    <a:pt x="64" y="121"/>
                    <a:pt x="64" y="121"/>
                    <a:pt x="64" y="121"/>
                  </a:cubicBezTo>
                  <a:cubicBezTo>
                    <a:pt x="64" y="118"/>
                    <a:pt x="62" y="116"/>
                    <a:pt x="59" y="116"/>
                  </a:cubicBezTo>
                  <a:cubicBezTo>
                    <a:pt x="50" y="116"/>
                    <a:pt x="50" y="116"/>
                    <a:pt x="50" y="116"/>
                  </a:cubicBezTo>
                  <a:cubicBezTo>
                    <a:pt x="48" y="116"/>
                    <a:pt x="45" y="118"/>
                    <a:pt x="45" y="121"/>
                  </a:cubicBezTo>
                  <a:cubicBezTo>
                    <a:pt x="45" y="166"/>
                    <a:pt x="45" y="166"/>
                    <a:pt x="45" y="166"/>
                  </a:cubicBezTo>
                  <a:cubicBezTo>
                    <a:pt x="45" y="169"/>
                    <a:pt x="48" y="171"/>
                    <a:pt x="50" y="171"/>
                  </a:cubicBezTo>
                  <a:close/>
                  <a:moveTo>
                    <a:pt x="22" y="171"/>
                  </a:moveTo>
                  <a:cubicBezTo>
                    <a:pt x="32" y="171"/>
                    <a:pt x="32" y="171"/>
                    <a:pt x="32" y="171"/>
                  </a:cubicBezTo>
                  <a:cubicBezTo>
                    <a:pt x="34" y="171"/>
                    <a:pt x="36" y="169"/>
                    <a:pt x="36" y="166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6" y="136"/>
                    <a:pt x="34" y="134"/>
                    <a:pt x="3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0" y="134"/>
                    <a:pt x="18" y="136"/>
                    <a:pt x="18" y="139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8" y="169"/>
                    <a:pt x="20" y="171"/>
                    <a:pt x="22" y="171"/>
                  </a:cubicBezTo>
                  <a:close/>
                  <a:moveTo>
                    <a:pt x="62" y="24"/>
                  </a:moveTo>
                  <a:cubicBezTo>
                    <a:pt x="68" y="21"/>
                    <a:pt x="70" y="14"/>
                    <a:pt x="67" y="8"/>
                  </a:cubicBezTo>
                  <a:cubicBezTo>
                    <a:pt x="64" y="3"/>
                    <a:pt x="57" y="0"/>
                    <a:pt x="52" y="3"/>
                  </a:cubicBezTo>
                  <a:cubicBezTo>
                    <a:pt x="46" y="6"/>
                    <a:pt x="44" y="13"/>
                    <a:pt x="46" y="19"/>
                  </a:cubicBezTo>
                  <a:cubicBezTo>
                    <a:pt x="49" y="25"/>
                    <a:pt x="56" y="27"/>
                    <a:pt x="62" y="24"/>
                  </a:cubicBezTo>
                  <a:close/>
                  <a:moveTo>
                    <a:pt x="86" y="37"/>
                  </a:moveTo>
                  <a:cubicBezTo>
                    <a:pt x="86" y="37"/>
                    <a:pt x="86" y="37"/>
                    <a:pt x="86" y="37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67" y="31"/>
                    <a:pt x="65" y="30"/>
                    <a:pt x="64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3" y="27"/>
                    <a:pt x="42" y="27"/>
                    <a:pt x="42" y="28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6" y="35"/>
                    <a:pt x="26" y="36"/>
                    <a:pt x="25" y="37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5"/>
                    <a:pt x="22" y="57"/>
                    <a:pt x="24" y="58"/>
                  </a:cubicBezTo>
                  <a:cubicBezTo>
                    <a:pt x="25" y="58"/>
                    <a:pt x="26" y="58"/>
                    <a:pt x="27" y="57"/>
                  </a:cubicBezTo>
                  <a:cubicBezTo>
                    <a:pt x="28" y="57"/>
                    <a:pt x="29" y="56"/>
                    <a:pt x="29" y="55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5"/>
                    <a:pt x="37" y="67"/>
                    <a:pt x="38" y="68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25" y="88"/>
                    <a:pt x="25" y="88"/>
                    <a:pt x="25" y="88"/>
                  </a:cubicBezTo>
                  <a:cubicBezTo>
                    <a:pt x="22" y="89"/>
                    <a:pt x="21" y="92"/>
                    <a:pt x="23" y="95"/>
                  </a:cubicBezTo>
                  <a:cubicBezTo>
                    <a:pt x="24" y="98"/>
                    <a:pt x="27" y="99"/>
                    <a:pt x="30" y="97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55" y="85"/>
                    <a:pt x="57" y="82"/>
                    <a:pt x="55" y="79"/>
                  </a:cubicBezTo>
                  <a:cubicBezTo>
                    <a:pt x="49" y="67"/>
                    <a:pt x="49" y="67"/>
                    <a:pt x="49" y="67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8" y="93"/>
                    <a:pt x="81" y="94"/>
                    <a:pt x="83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6" y="92"/>
                    <a:pt x="87" y="89"/>
                    <a:pt x="86" y="86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2"/>
                    <a:pt x="73" y="61"/>
                    <a:pt x="72" y="6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8" y="52"/>
                    <a:pt x="68" y="53"/>
                    <a:pt x="69" y="53"/>
                  </a:cubicBezTo>
                  <a:cubicBezTo>
                    <a:pt x="71" y="53"/>
                    <a:pt x="72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92" y="43"/>
                    <a:pt x="93" y="41"/>
                    <a:pt x="92" y="39"/>
                  </a:cubicBezTo>
                  <a:cubicBezTo>
                    <a:pt x="91" y="37"/>
                    <a:pt x="88" y="36"/>
                    <a:pt x="8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293062" y="1493248"/>
            <a:ext cx="970623" cy="969288"/>
            <a:chOff x="1080499" y="2525990"/>
            <a:chExt cx="970623" cy="969288"/>
          </a:xfrm>
        </p:grpSpPr>
        <p:sp>
          <p:nvSpPr>
            <p:cNvPr id="31" name="Freeform 25"/>
            <p:cNvSpPr>
              <a:spLocks noEditPoints="1"/>
            </p:cNvSpPr>
            <p:nvPr/>
          </p:nvSpPr>
          <p:spPr bwMode="auto">
            <a:xfrm>
              <a:off x="1566478" y="2564707"/>
              <a:ext cx="4006" cy="0"/>
            </a:xfrm>
            <a:custGeom>
              <a:avLst/>
              <a:gdLst>
                <a:gd name="T0" fmla="*/ 2 w 2"/>
                <a:gd name="T1" fmla="*/ 2 w 2"/>
                <a:gd name="T2" fmla="*/ 2 w 2"/>
                <a:gd name="T3" fmla="*/ 2 w 2"/>
                <a:gd name="T4" fmla="*/ 2 w 2"/>
                <a:gd name="T5" fmla="*/ 2 w 2"/>
                <a:gd name="T6" fmla="*/ 1 w 2"/>
                <a:gd name="T7" fmla="*/ 1 w 2"/>
                <a:gd name="T8" fmla="*/ 1 w 2"/>
                <a:gd name="T9" fmla="*/ 1 w 2"/>
                <a:gd name="T10" fmla="*/ 1 w 2"/>
                <a:gd name="T11" fmla="*/ 1 w 2"/>
                <a:gd name="T12" fmla="*/ 1 w 2"/>
                <a:gd name="T13" fmla="*/ 1 w 2"/>
                <a:gd name="T14" fmla="*/ 1 w 2"/>
                <a:gd name="T15" fmla="*/ 0 w 2"/>
                <a:gd name="T16" fmla="*/ 0 w 2"/>
                <a:gd name="T17" fmla="*/ 0 w 2"/>
                <a:gd name="T18" fmla="*/ 0 w 2"/>
                <a:gd name="T19" fmla="*/ 0 w 2"/>
                <a:gd name="T20" fmla="*/ 0 w 2"/>
                <a:gd name="T21" fmla="*/ 0 w 2"/>
                <a:gd name="T22" fmla="*/ 0 w 2"/>
                <a:gd name="T2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8786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Oval 33"/>
            <p:cNvSpPr>
              <a:spLocks noChangeArrowheads="1"/>
            </p:cNvSpPr>
            <p:nvPr/>
          </p:nvSpPr>
          <p:spPr bwMode="auto">
            <a:xfrm>
              <a:off x="1080499" y="2525990"/>
              <a:ext cx="970623" cy="9692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37"/>
            <p:cNvSpPr>
              <a:spLocks noEditPoints="1"/>
            </p:cNvSpPr>
            <p:nvPr/>
          </p:nvSpPr>
          <p:spPr bwMode="auto">
            <a:xfrm>
              <a:off x="1418281" y="2722250"/>
              <a:ext cx="255006" cy="272362"/>
            </a:xfrm>
            <a:custGeom>
              <a:avLst/>
              <a:gdLst>
                <a:gd name="T0" fmla="*/ 100 w 151"/>
                <a:gd name="T1" fmla="*/ 17 h 161"/>
                <a:gd name="T2" fmla="*/ 134 w 151"/>
                <a:gd name="T3" fmla="*/ 17 h 161"/>
                <a:gd name="T4" fmla="*/ 150 w 151"/>
                <a:gd name="T5" fmla="*/ 82 h 161"/>
                <a:gd name="T6" fmla="*/ 122 w 151"/>
                <a:gd name="T7" fmla="*/ 34 h 161"/>
                <a:gd name="T8" fmla="*/ 102 w 151"/>
                <a:gd name="T9" fmla="*/ 60 h 161"/>
                <a:gd name="T10" fmla="*/ 79 w 151"/>
                <a:gd name="T11" fmla="*/ 70 h 161"/>
                <a:gd name="T12" fmla="*/ 107 w 151"/>
                <a:gd name="T13" fmla="*/ 71 h 161"/>
                <a:gd name="T14" fmla="*/ 118 w 151"/>
                <a:gd name="T15" fmla="*/ 89 h 161"/>
                <a:gd name="T16" fmla="*/ 127 w 151"/>
                <a:gd name="T17" fmla="*/ 153 h 161"/>
                <a:gd name="T18" fmla="*/ 146 w 151"/>
                <a:gd name="T19" fmla="*/ 153 h 161"/>
                <a:gd name="T20" fmla="*/ 150 w 151"/>
                <a:gd name="T21" fmla="*/ 82 h 161"/>
                <a:gd name="T22" fmla="*/ 59 w 151"/>
                <a:gd name="T23" fmla="*/ 17 h 161"/>
                <a:gd name="T24" fmla="*/ 25 w 151"/>
                <a:gd name="T25" fmla="*/ 17 h 161"/>
                <a:gd name="T26" fmla="*/ 26 w 151"/>
                <a:gd name="T27" fmla="*/ 100 h 161"/>
                <a:gd name="T28" fmla="*/ 24 w 151"/>
                <a:gd name="T29" fmla="*/ 100 h 161"/>
                <a:gd name="T30" fmla="*/ 21 w 151"/>
                <a:gd name="T31" fmla="*/ 100 h 161"/>
                <a:gd name="T32" fmla="*/ 26 w 151"/>
                <a:gd name="T33" fmla="*/ 101 h 161"/>
                <a:gd name="T34" fmla="*/ 13 w 151"/>
                <a:gd name="T35" fmla="*/ 134 h 161"/>
                <a:gd name="T36" fmla="*/ 22 w 151"/>
                <a:gd name="T37" fmla="*/ 161 h 161"/>
                <a:gd name="T38" fmla="*/ 32 w 151"/>
                <a:gd name="T39" fmla="*/ 134 h 161"/>
                <a:gd name="T40" fmla="*/ 32 w 151"/>
                <a:gd name="T41" fmla="*/ 102 h 161"/>
                <a:gd name="T42" fmla="*/ 47 w 151"/>
                <a:gd name="T43" fmla="*/ 106 h 161"/>
                <a:gd name="T44" fmla="*/ 44 w 151"/>
                <a:gd name="T45" fmla="*/ 133 h 161"/>
                <a:gd name="T46" fmla="*/ 0 w 151"/>
                <a:gd name="T47" fmla="*/ 130 h 161"/>
                <a:gd name="T48" fmla="*/ 4 w 151"/>
                <a:gd name="T49" fmla="*/ 102 h 161"/>
                <a:gd name="T50" fmla="*/ 16 w 151"/>
                <a:gd name="T51" fmla="*/ 99 h 161"/>
                <a:gd name="T52" fmla="*/ 29 w 151"/>
                <a:gd name="T53" fmla="*/ 95 h 161"/>
                <a:gd name="T54" fmla="*/ 32 w 151"/>
                <a:gd name="T55" fmla="*/ 102 h 161"/>
                <a:gd name="T56" fmla="*/ 28 w 151"/>
                <a:gd name="T57" fmla="*/ 102 h 161"/>
                <a:gd name="T58" fmla="*/ 24 w 151"/>
                <a:gd name="T59" fmla="*/ 99 h 161"/>
                <a:gd name="T60" fmla="*/ 20 w 151"/>
                <a:gd name="T61" fmla="*/ 100 h 161"/>
                <a:gd name="T62" fmla="*/ 32 w 151"/>
                <a:gd name="T63" fmla="*/ 43 h 161"/>
                <a:gd name="T64" fmla="*/ 16 w 151"/>
                <a:gd name="T65" fmla="*/ 90 h 161"/>
                <a:gd name="T66" fmla="*/ 28 w 151"/>
                <a:gd name="T67" fmla="*/ 94 h 161"/>
                <a:gd name="T68" fmla="*/ 32 w 151"/>
                <a:gd name="T69" fmla="*/ 43 h 161"/>
                <a:gd name="T70" fmla="*/ 56 w 151"/>
                <a:gd name="T71" fmla="*/ 60 h 161"/>
                <a:gd name="T72" fmla="*/ 37 w 151"/>
                <a:gd name="T73" fmla="*/ 34 h 161"/>
                <a:gd name="T74" fmla="*/ 9 w 151"/>
                <a:gd name="T75" fmla="*/ 82 h 161"/>
                <a:gd name="T76" fmla="*/ 13 w 151"/>
                <a:gd name="T77" fmla="*/ 101 h 161"/>
                <a:gd name="T78" fmla="*/ 15 w 151"/>
                <a:gd name="T79" fmla="*/ 99 h 161"/>
                <a:gd name="T80" fmla="*/ 15 w 151"/>
                <a:gd name="T81" fmla="*/ 90 h 161"/>
                <a:gd name="T82" fmla="*/ 30 w 151"/>
                <a:gd name="T83" fmla="*/ 41 h 161"/>
                <a:gd name="T84" fmla="*/ 38 w 151"/>
                <a:gd name="T85" fmla="*/ 50 h 161"/>
                <a:gd name="T86" fmla="*/ 29 w 151"/>
                <a:gd name="T87" fmla="*/ 94 h 161"/>
                <a:gd name="T88" fmla="*/ 33 w 151"/>
                <a:gd name="T89" fmla="*/ 99 h 161"/>
                <a:gd name="T90" fmla="*/ 46 w 151"/>
                <a:gd name="T91" fmla="*/ 68 h 161"/>
                <a:gd name="T92" fmla="*/ 72 w 151"/>
                <a:gd name="T93" fmla="*/ 75 h 161"/>
                <a:gd name="T94" fmla="*/ 72 w 151"/>
                <a:gd name="T95" fmla="*/ 6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1" h="161">
                  <a:moveTo>
                    <a:pt x="117" y="34"/>
                  </a:moveTo>
                  <a:cubicBezTo>
                    <a:pt x="107" y="34"/>
                    <a:pt x="100" y="26"/>
                    <a:pt x="100" y="17"/>
                  </a:cubicBezTo>
                  <a:cubicBezTo>
                    <a:pt x="100" y="8"/>
                    <a:pt x="107" y="0"/>
                    <a:pt x="117" y="0"/>
                  </a:cubicBezTo>
                  <a:cubicBezTo>
                    <a:pt x="126" y="0"/>
                    <a:pt x="134" y="8"/>
                    <a:pt x="134" y="17"/>
                  </a:cubicBezTo>
                  <a:cubicBezTo>
                    <a:pt x="134" y="26"/>
                    <a:pt x="126" y="34"/>
                    <a:pt x="117" y="34"/>
                  </a:cubicBezTo>
                  <a:close/>
                  <a:moveTo>
                    <a:pt x="150" y="82"/>
                  </a:moveTo>
                  <a:cubicBezTo>
                    <a:pt x="141" y="46"/>
                    <a:pt x="141" y="46"/>
                    <a:pt x="141" y="46"/>
                  </a:cubicBezTo>
                  <a:cubicBezTo>
                    <a:pt x="139" y="38"/>
                    <a:pt x="130" y="32"/>
                    <a:pt x="122" y="34"/>
                  </a:cubicBezTo>
                  <a:cubicBezTo>
                    <a:pt x="113" y="36"/>
                    <a:pt x="108" y="44"/>
                    <a:pt x="109" y="52"/>
                  </a:cubicBezTo>
                  <a:cubicBezTo>
                    <a:pt x="107" y="56"/>
                    <a:pt x="106" y="58"/>
                    <a:pt x="102" y="60"/>
                  </a:cubicBezTo>
                  <a:cubicBezTo>
                    <a:pt x="96" y="63"/>
                    <a:pt x="95" y="62"/>
                    <a:pt x="86" y="63"/>
                  </a:cubicBezTo>
                  <a:cubicBezTo>
                    <a:pt x="83" y="63"/>
                    <a:pt x="80" y="66"/>
                    <a:pt x="79" y="70"/>
                  </a:cubicBezTo>
                  <a:cubicBezTo>
                    <a:pt x="79" y="73"/>
                    <a:pt x="82" y="75"/>
                    <a:pt x="87" y="75"/>
                  </a:cubicBezTo>
                  <a:cubicBezTo>
                    <a:pt x="98" y="75"/>
                    <a:pt x="100" y="75"/>
                    <a:pt x="107" y="71"/>
                  </a:cubicBezTo>
                  <a:cubicBezTo>
                    <a:pt x="110" y="70"/>
                    <a:pt x="111" y="69"/>
                    <a:pt x="113" y="68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19" y="94"/>
                    <a:pt x="123" y="98"/>
                    <a:pt x="127" y="100"/>
                  </a:cubicBezTo>
                  <a:cubicBezTo>
                    <a:pt x="127" y="153"/>
                    <a:pt x="127" y="153"/>
                    <a:pt x="127" y="153"/>
                  </a:cubicBezTo>
                  <a:cubicBezTo>
                    <a:pt x="127" y="157"/>
                    <a:pt x="131" y="161"/>
                    <a:pt x="136" y="161"/>
                  </a:cubicBezTo>
                  <a:cubicBezTo>
                    <a:pt x="142" y="161"/>
                    <a:pt x="146" y="157"/>
                    <a:pt x="146" y="153"/>
                  </a:cubicBezTo>
                  <a:cubicBezTo>
                    <a:pt x="146" y="97"/>
                    <a:pt x="146" y="97"/>
                    <a:pt x="146" y="97"/>
                  </a:cubicBezTo>
                  <a:cubicBezTo>
                    <a:pt x="149" y="93"/>
                    <a:pt x="151" y="87"/>
                    <a:pt x="150" y="82"/>
                  </a:cubicBezTo>
                  <a:close/>
                  <a:moveTo>
                    <a:pt x="42" y="34"/>
                  </a:moveTo>
                  <a:cubicBezTo>
                    <a:pt x="51" y="34"/>
                    <a:pt x="59" y="26"/>
                    <a:pt x="59" y="17"/>
                  </a:cubicBezTo>
                  <a:cubicBezTo>
                    <a:pt x="59" y="8"/>
                    <a:pt x="51" y="0"/>
                    <a:pt x="42" y="0"/>
                  </a:cubicBezTo>
                  <a:cubicBezTo>
                    <a:pt x="32" y="0"/>
                    <a:pt x="25" y="8"/>
                    <a:pt x="25" y="17"/>
                  </a:cubicBezTo>
                  <a:cubicBezTo>
                    <a:pt x="25" y="26"/>
                    <a:pt x="32" y="34"/>
                    <a:pt x="42" y="34"/>
                  </a:cubicBezTo>
                  <a:close/>
                  <a:moveTo>
                    <a:pt x="26" y="100"/>
                  </a:moveTo>
                  <a:cubicBezTo>
                    <a:pt x="26" y="100"/>
                    <a:pt x="26" y="100"/>
                    <a:pt x="26" y="100"/>
                  </a:cubicBezTo>
                  <a:cubicBezTo>
                    <a:pt x="26" y="100"/>
                    <a:pt x="25" y="100"/>
                    <a:pt x="24" y="100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2" y="100"/>
                    <a:pt x="21" y="100"/>
                    <a:pt x="21" y="100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26" y="101"/>
                    <a:pt x="26" y="101"/>
                    <a:pt x="26" y="101"/>
                  </a:cubicBezTo>
                  <a:lnTo>
                    <a:pt x="26" y="100"/>
                  </a:lnTo>
                  <a:close/>
                  <a:moveTo>
                    <a:pt x="13" y="134"/>
                  </a:moveTo>
                  <a:cubicBezTo>
                    <a:pt x="13" y="153"/>
                    <a:pt x="13" y="153"/>
                    <a:pt x="13" y="153"/>
                  </a:cubicBezTo>
                  <a:cubicBezTo>
                    <a:pt x="13" y="157"/>
                    <a:pt x="17" y="161"/>
                    <a:pt x="22" y="161"/>
                  </a:cubicBezTo>
                  <a:cubicBezTo>
                    <a:pt x="27" y="161"/>
                    <a:pt x="32" y="157"/>
                    <a:pt x="32" y="153"/>
                  </a:cubicBezTo>
                  <a:cubicBezTo>
                    <a:pt x="32" y="134"/>
                    <a:pt x="32" y="134"/>
                    <a:pt x="32" y="134"/>
                  </a:cubicBezTo>
                  <a:lnTo>
                    <a:pt x="13" y="134"/>
                  </a:lnTo>
                  <a:close/>
                  <a:moveTo>
                    <a:pt x="32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6" y="102"/>
                    <a:pt x="47" y="104"/>
                    <a:pt x="47" y="106"/>
                  </a:cubicBezTo>
                  <a:cubicBezTo>
                    <a:pt x="47" y="130"/>
                    <a:pt x="47" y="130"/>
                    <a:pt x="47" y="130"/>
                  </a:cubicBezTo>
                  <a:cubicBezTo>
                    <a:pt x="47" y="132"/>
                    <a:pt x="46" y="133"/>
                    <a:pt x="4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2" y="133"/>
                    <a:pt x="0" y="132"/>
                    <a:pt x="0" y="13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4"/>
                    <a:pt x="2" y="102"/>
                    <a:pt x="4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6" y="97"/>
                    <a:pt x="17" y="95"/>
                    <a:pt x="19" y="95"/>
                  </a:cubicBezTo>
                  <a:cubicBezTo>
                    <a:pt x="29" y="95"/>
                    <a:pt x="29" y="95"/>
                    <a:pt x="29" y="95"/>
                  </a:cubicBezTo>
                  <a:cubicBezTo>
                    <a:pt x="30" y="95"/>
                    <a:pt x="32" y="97"/>
                    <a:pt x="32" y="99"/>
                  </a:cubicBezTo>
                  <a:lnTo>
                    <a:pt x="32" y="102"/>
                  </a:lnTo>
                  <a:close/>
                  <a:moveTo>
                    <a:pt x="20" y="102"/>
                  </a:moveTo>
                  <a:cubicBezTo>
                    <a:pt x="28" y="102"/>
                    <a:pt x="28" y="102"/>
                    <a:pt x="28" y="102"/>
                  </a:cubicBezTo>
                  <a:cubicBezTo>
                    <a:pt x="28" y="100"/>
                    <a:pt x="28" y="100"/>
                    <a:pt x="28" y="100"/>
                  </a:cubicBezTo>
                  <a:cubicBezTo>
                    <a:pt x="28" y="99"/>
                    <a:pt x="26" y="99"/>
                    <a:pt x="24" y="99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21" y="99"/>
                    <a:pt x="20" y="99"/>
                    <a:pt x="20" y="100"/>
                  </a:cubicBezTo>
                  <a:cubicBezTo>
                    <a:pt x="20" y="101"/>
                    <a:pt x="20" y="102"/>
                    <a:pt x="20" y="102"/>
                  </a:cubicBezTo>
                  <a:close/>
                  <a:moveTo>
                    <a:pt x="32" y="43"/>
                  </a:moveTo>
                  <a:cubicBezTo>
                    <a:pt x="29" y="42"/>
                    <a:pt x="25" y="43"/>
                    <a:pt x="24" y="46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5" y="93"/>
                    <a:pt x="17" y="96"/>
                    <a:pt x="21" y="97"/>
                  </a:cubicBezTo>
                  <a:cubicBezTo>
                    <a:pt x="24" y="98"/>
                    <a:pt x="27" y="96"/>
                    <a:pt x="28" y="94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7" y="47"/>
                    <a:pt x="35" y="44"/>
                    <a:pt x="32" y="43"/>
                  </a:cubicBezTo>
                  <a:close/>
                  <a:moveTo>
                    <a:pt x="72" y="63"/>
                  </a:moveTo>
                  <a:cubicBezTo>
                    <a:pt x="63" y="62"/>
                    <a:pt x="62" y="63"/>
                    <a:pt x="56" y="60"/>
                  </a:cubicBezTo>
                  <a:cubicBezTo>
                    <a:pt x="52" y="58"/>
                    <a:pt x="51" y="56"/>
                    <a:pt x="49" y="52"/>
                  </a:cubicBezTo>
                  <a:cubicBezTo>
                    <a:pt x="50" y="44"/>
                    <a:pt x="45" y="36"/>
                    <a:pt x="37" y="34"/>
                  </a:cubicBezTo>
                  <a:cubicBezTo>
                    <a:pt x="28" y="32"/>
                    <a:pt x="19" y="38"/>
                    <a:pt x="17" y="46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7" y="87"/>
                    <a:pt x="9" y="93"/>
                    <a:pt x="13" y="97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7"/>
                    <a:pt x="15" y="96"/>
                    <a:pt x="16" y="95"/>
                  </a:cubicBezTo>
                  <a:cubicBezTo>
                    <a:pt x="15" y="94"/>
                    <a:pt x="14" y="92"/>
                    <a:pt x="15" y="9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4" y="43"/>
                    <a:pt x="27" y="41"/>
                    <a:pt x="30" y="41"/>
                  </a:cubicBezTo>
                  <a:cubicBezTo>
                    <a:pt x="31" y="41"/>
                    <a:pt x="31" y="41"/>
                    <a:pt x="32" y="41"/>
                  </a:cubicBezTo>
                  <a:cubicBezTo>
                    <a:pt x="36" y="43"/>
                    <a:pt x="39" y="46"/>
                    <a:pt x="38" y="50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29" y="94"/>
                    <a:pt x="29" y="94"/>
                    <a:pt x="29" y="94"/>
                  </a:cubicBezTo>
                  <a:cubicBezTo>
                    <a:pt x="31" y="95"/>
                    <a:pt x="33" y="96"/>
                    <a:pt x="33" y="99"/>
                  </a:cubicBezTo>
                  <a:cubicBezTo>
                    <a:pt x="33" y="99"/>
                    <a:pt x="33" y="99"/>
                    <a:pt x="33" y="99"/>
                  </a:cubicBezTo>
                  <a:cubicBezTo>
                    <a:pt x="37" y="97"/>
                    <a:pt x="39" y="94"/>
                    <a:pt x="41" y="89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7" y="69"/>
                    <a:pt x="49" y="70"/>
                    <a:pt x="51" y="71"/>
                  </a:cubicBezTo>
                  <a:cubicBezTo>
                    <a:pt x="58" y="75"/>
                    <a:pt x="61" y="75"/>
                    <a:pt x="72" y="75"/>
                  </a:cubicBezTo>
                  <a:cubicBezTo>
                    <a:pt x="76" y="75"/>
                    <a:pt x="80" y="73"/>
                    <a:pt x="79" y="70"/>
                  </a:cubicBezTo>
                  <a:cubicBezTo>
                    <a:pt x="79" y="66"/>
                    <a:pt x="76" y="63"/>
                    <a:pt x="72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293062" y="3368190"/>
            <a:ext cx="970623" cy="969288"/>
            <a:chOff x="3195308" y="2525990"/>
            <a:chExt cx="970623" cy="969288"/>
          </a:xfrm>
        </p:grpSpPr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3195308" y="2525990"/>
              <a:ext cx="970623" cy="9692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38"/>
            <p:cNvSpPr>
              <a:spLocks noEditPoints="1"/>
            </p:cNvSpPr>
            <p:nvPr/>
          </p:nvSpPr>
          <p:spPr bwMode="auto">
            <a:xfrm>
              <a:off x="3529085" y="2688873"/>
              <a:ext cx="331106" cy="297728"/>
            </a:xfrm>
            <a:custGeom>
              <a:avLst/>
              <a:gdLst>
                <a:gd name="T0" fmla="*/ 54 w 196"/>
                <a:gd name="T1" fmla="*/ 106 h 176"/>
                <a:gd name="T2" fmla="*/ 69 w 196"/>
                <a:gd name="T3" fmla="*/ 144 h 176"/>
                <a:gd name="T4" fmla="*/ 60 w 196"/>
                <a:gd name="T5" fmla="*/ 148 h 176"/>
                <a:gd name="T6" fmla="*/ 64 w 196"/>
                <a:gd name="T7" fmla="*/ 158 h 176"/>
                <a:gd name="T8" fmla="*/ 19 w 196"/>
                <a:gd name="T9" fmla="*/ 176 h 176"/>
                <a:gd name="T10" fmla="*/ 0 w 196"/>
                <a:gd name="T11" fmla="*/ 126 h 176"/>
                <a:gd name="T12" fmla="*/ 45 w 196"/>
                <a:gd name="T13" fmla="*/ 108 h 176"/>
                <a:gd name="T14" fmla="*/ 45 w 196"/>
                <a:gd name="T15" fmla="*/ 110 h 176"/>
                <a:gd name="T16" fmla="*/ 54 w 196"/>
                <a:gd name="T17" fmla="*/ 106 h 176"/>
                <a:gd name="T18" fmla="*/ 187 w 196"/>
                <a:gd name="T19" fmla="*/ 100 h 176"/>
                <a:gd name="T20" fmla="*/ 156 w 196"/>
                <a:gd name="T21" fmla="*/ 113 h 176"/>
                <a:gd name="T22" fmla="*/ 141 w 196"/>
                <a:gd name="T23" fmla="*/ 120 h 176"/>
                <a:gd name="T24" fmla="*/ 115 w 196"/>
                <a:gd name="T25" fmla="*/ 113 h 176"/>
                <a:gd name="T26" fmla="*/ 150 w 196"/>
                <a:gd name="T27" fmla="*/ 109 h 176"/>
                <a:gd name="T28" fmla="*/ 132 w 196"/>
                <a:gd name="T29" fmla="*/ 99 h 176"/>
                <a:gd name="T30" fmla="*/ 107 w 196"/>
                <a:gd name="T31" fmla="*/ 97 h 176"/>
                <a:gd name="T32" fmla="*/ 78 w 196"/>
                <a:gd name="T33" fmla="*/ 104 h 176"/>
                <a:gd name="T34" fmla="*/ 60 w 196"/>
                <a:gd name="T35" fmla="*/ 108 h 176"/>
                <a:gd name="T36" fmla="*/ 71 w 196"/>
                <a:gd name="T37" fmla="*/ 137 h 176"/>
                <a:gd name="T38" fmla="*/ 78 w 196"/>
                <a:gd name="T39" fmla="*/ 135 h 176"/>
                <a:gd name="T40" fmla="*/ 78 w 196"/>
                <a:gd name="T41" fmla="*/ 135 h 176"/>
                <a:gd name="T42" fmla="*/ 93 w 196"/>
                <a:gd name="T43" fmla="*/ 140 h 176"/>
                <a:gd name="T44" fmla="*/ 146 w 196"/>
                <a:gd name="T45" fmla="*/ 142 h 176"/>
                <a:gd name="T46" fmla="*/ 193 w 196"/>
                <a:gd name="T47" fmla="*/ 108 h 176"/>
                <a:gd name="T48" fmla="*/ 187 w 196"/>
                <a:gd name="T49" fmla="*/ 100 h 176"/>
                <a:gd name="T50" fmla="*/ 141 w 196"/>
                <a:gd name="T51" fmla="*/ 52 h 176"/>
                <a:gd name="T52" fmla="*/ 136 w 196"/>
                <a:gd name="T53" fmla="*/ 46 h 176"/>
                <a:gd name="T54" fmla="*/ 125 w 196"/>
                <a:gd name="T55" fmla="*/ 40 h 176"/>
                <a:gd name="T56" fmla="*/ 116 w 196"/>
                <a:gd name="T57" fmla="*/ 36 h 176"/>
                <a:gd name="T58" fmla="*/ 112 w 196"/>
                <a:gd name="T59" fmla="*/ 32 h 176"/>
                <a:gd name="T60" fmla="*/ 111 w 196"/>
                <a:gd name="T61" fmla="*/ 28 h 176"/>
                <a:gd name="T62" fmla="*/ 114 w 196"/>
                <a:gd name="T63" fmla="*/ 21 h 176"/>
                <a:gd name="T64" fmla="*/ 122 w 196"/>
                <a:gd name="T65" fmla="*/ 19 h 176"/>
                <a:gd name="T66" fmla="*/ 138 w 196"/>
                <a:gd name="T67" fmla="*/ 23 h 176"/>
                <a:gd name="T68" fmla="*/ 142 w 196"/>
                <a:gd name="T69" fmla="*/ 14 h 176"/>
                <a:gd name="T70" fmla="*/ 125 w 196"/>
                <a:gd name="T71" fmla="*/ 9 h 176"/>
                <a:gd name="T72" fmla="*/ 125 w 196"/>
                <a:gd name="T73" fmla="*/ 4 h 176"/>
                <a:gd name="T74" fmla="*/ 121 w 196"/>
                <a:gd name="T75" fmla="*/ 0 h 176"/>
                <a:gd name="T76" fmla="*/ 117 w 196"/>
                <a:gd name="T77" fmla="*/ 4 h 176"/>
                <a:gd name="T78" fmla="*/ 117 w 196"/>
                <a:gd name="T79" fmla="*/ 10 h 176"/>
                <a:gd name="T80" fmla="*/ 106 w 196"/>
                <a:gd name="T81" fmla="*/ 14 h 176"/>
                <a:gd name="T82" fmla="*/ 100 w 196"/>
                <a:gd name="T83" fmla="*/ 28 h 176"/>
                <a:gd name="T84" fmla="*/ 104 w 196"/>
                <a:gd name="T85" fmla="*/ 40 h 176"/>
                <a:gd name="T86" fmla="*/ 117 w 196"/>
                <a:gd name="T87" fmla="*/ 48 h 176"/>
                <a:gd name="T88" fmla="*/ 129 w 196"/>
                <a:gd name="T89" fmla="*/ 55 h 176"/>
                <a:gd name="T90" fmla="*/ 132 w 196"/>
                <a:gd name="T91" fmla="*/ 61 h 176"/>
                <a:gd name="T92" fmla="*/ 129 w 196"/>
                <a:gd name="T93" fmla="*/ 68 h 176"/>
                <a:gd name="T94" fmla="*/ 119 w 196"/>
                <a:gd name="T95" fmla="*/ 71 h 176"/>
                <a:gd name="T96" fmla="*/ 109 w 196"/>
                <a:gd name="T97" fmla="*/ 69 h 176"/>
                <a:gd name="T98" fmla="*/ 99 w 196"/>
                <a:gd name="T99" fmla="*/ 66 h 176"/>
                <a:gd name="T100" fmla="*/ 99 w 196"/>
                <a:gd name="T101" fmla="*/ 76 h 176"/>
                <a:gd name="T102" fmla="*/ 117 w 196"/>
                <a:gd name="T103" fmla="*/ 80 h 176"/>
                <a:gd name="T104" fmla="*/ 117 w 196"/>
                <a:gd name="T105" fmla="*/ 84 h 176"/>
                <a:gd name="T106" fmla="*/ 121 w 196"/>
                <a:gd name="T107" fmla="*/ 88 h 176"/>
                <a:gd name="T108" fmla="*/ 125 w 196"/>
                <a:gd name="T109" fmla="*/ 84 h 176"/>
                <a:gd name="T110" fmla="*/ 125 w 196"/>
                <a:gd name="T111" fmla="*/ 80 h 176"/>
                <a:gd name="T112" fmla="*/ 136 w 196"/>
                <a:gd name="T113" fmla="*/ 75 h 176"/>
                <a:gd name="T114" fmla="*/ 143 w 196"/>
                <a:gd name="T115" fmla="*/ 60 h 176"/>
                <a:gd name="T116" fmla="*/ 141 w 196"/>
                <a:gd name="T117" fmla="*/ 5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6" h="176">
                  <a:moveTo>
                    <a:pt x="54" y="106"/>
                  </a:moveTo>
                  <a:cubicBezTo>
                    <a:pt x="69" y="144"/>
                    <a:pt x="69" y="144"/>
                    <a:pt x="69" y="144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10"/>
                    <a:pt x="45" y="110"/>
                    <a:pt x="45" y="110"/>
                  </a:cubicBezTo>
                  <a:lnTo>
                    <a:pt x="54" y="106"/>
                  </a:lnTo>
                  <a:close/>
                  <a:moveTo>
                    <a:pt x="187" y="100"/>
                  </a:moveTo>
                  <a:cubicBezTo>
                    <a:pt x="178" y="96"/>
                    <a:pt x="156" y="113"/>
                    <a:pt x="156" y="113"/>
                  </a:cubicBezTo>
                  <a:cubicBezTo>
                    <a:pt x="156" y="113"/>
                    <a:pt x="144" y="119"/>
                    <a:pt x="141" y="120"/>
                  </a:cubicBezTo>
                  <a:cubicBezTo>
                    <a:pt x="139" y="121"/>
                    <a:pt x="116" y="118"/>
                    <a:pt x="115" y="113"/>
                  </a:cubicBezTo>
                  <a:cubicBezTo>
                    <a:pt x="115" y="111"/>
                    <a:pt x="146" y="117"/>
                    <a:pt x="150" y="109"/>
                  </a:cubicBezTo>
                  <a:cubicBezTo>
                    <a:pt x="154" y="100"/>
                    <a:pt x="149" y="99"/>
                    <a:pt x="132" y="99"/>
                  </a:cubicBezTo>
                  <a:cubicBezTo>
                    <a:pt x="132" y="99"/>
                    <a:pt x="121" y="100"/>
                    <a:pt x="107" y="97"/>
                  </a:cubicBezTo>
                  <a:cubicBezTo>
                    <a:pt x="99" y="95"/>
                    <a:pt x="88" y="104"/>
                    <a:pt x="78" y="104"/>
                  </a:cubicBezTo>
                  <a:cubicBezTo>
                    <a:pt x="60" y="108"/>
                    <a:pt x="60" y="108"/>
                    <a:pt x="60" y="108"/>
                  </a:cubicBezTo>
                  <a:cubicBezTo>
                    <a:pt x="71" y="137"/>
                    <a:pt x="71" y="137"/>
                    <a:pt x="71" y="137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83" y="138"/>
                    <a:pt x="89" y="139"/>
                    <a:pt x="93" y="140"/>
                  </a:cubicBezTo>
                  <a:cubicBezTo>
                    <a:pt x="102" y="141"/>
                    <a:pt x="141" y="143"/>
                    <a:pt x="146" y="142"/>
                  </a:cubicBezTo>
                  <a:cubicBezTo>
                    <a:pt x="151" y="141"/>
                    <a:pt x="192" y="109"/>
                    <a:pt x="193" y="108"/>
                  </a:cubicBezTo>
                  <a:cubicBezTo>
                    <a:pt x="195" y="107"/>
                    <a:pt x="196" y="103"/>
                    <a:pt x="187" y="100"/>
                  </a:cubicBezTo>
                  <a:close/>
                  <a:moveTo>
                    <a:pt x="141" y="52"/>
                  </a:moveTo>
                  <a:cubicBezTo>
                    <a:pt x="140" y="50"/>
                    <a:pt x="139" y="48"/>
                    <a:pt x="136" y="46"/>
                  </a:cubicBezTo>
                  <a:cubicBezTo>
                    <a:pt x="134" y="44"/>
                    <a:pt x="130" y="42"/>
                    <a:pt x="125" y="40"/>
                  </a:cubicBezTo>
                  <a:cubicBezTo>
                    <a:pt x="121" y="38"/>
                    <a:pt x="118" y="37"/>
                    <a:pt x="116" y="36"/>
                  </a:cubicBezTo>
                  <a:cubicBezTo>
                    <a:pt x="114" y="35"/>
                    <a:pt x="113" y="33"/>
                    <a:pt x="112" y="32"/>
                  </a:cubicBezTo>
                  <a:cubicBezTo>
                    <a:pt x="111" y="31"/>
                    <a:pt x="111" y="29"/>
                    <a:pt x="111" y="28"/>
                  </a:cubicBezTo>
                  <a:cubicBezTo>
                    <a:pt x="111" y="25"/>
                    <a:pt x="112" y="23"/>
                    <a:pt x="114" y="21"/>
                  </a:cubicBezTo>
                  <a:cubicBezTo>
                    <a:pt x="116" y="20"/>
                    <a:pt x="118" y="19"/>
                    <a:pt x="122" y="19"/>
                  </a:cubicBezTo>
                  <a:cubicBezTo>
                    <a:pt x="127" y="19"/>
                    <a:pt x="132" y="20"/>
                    <a:pt x="138" y="23"/>
                  </a:cubicBezTo>
                  <a:cubicBezTo>
                    <a:pt x="142" y="14"/>
                    <a:pt x="142" y="14"/>
                    <a:pt x="142" y="14"/>
                  </a:cubicBezTo>
                  <a:cubicBezTo>
                    <a:pt x="136" y="11"/>
                    <a:pt x="131" y="10"/>
                    <a:pt x="125" y="9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2"/>
                    <a:pt x="123" y="0"/>
                    <a:pt x="121" y="0"/>
                  </a:cubicBezTo>
                  <a:cubicBezTo>
                    <a:pt x="119" y="0"/>
                    <a:pt x="117" y="2"/>
                    <a:pt x="117" y="4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3" y="10"/>
                    <a:pt x="109" y="12"/>
                    <a:pt x="106" y="14"/>
                  </a:cubicBezTo>
                  <a:cubicBezTo>
                    <a:pt x="102" y="17"/>
                    <a:pt x="100" y="22"/>
                    <a:pt x="100" y="28"/>
                  </a:cubicBezTo>
                  <a:cubicBezTo>
                    <a:pt x="100" y="32"/>
                    <a:pt x="101" y="36"/>
                    <a:pt x="104" y="40"/>
                  </a:cubicBezTo>
                  <a:cubicBezTo>
                    <a:pt x="106" y="43"/>
                    <a:pt x="111" y="46"/>
                    <a:pt x="117" y="48"/>
                  </a:cubicBezTo>
                  <a:cubicBezTo>
                    <a:pt x="123" y="51"/>
                    <a:pt x="127" y="53"/>
                    <a:pt x="129" y="55"/>
                  </a:cubicBezTo>
                  <a:cubicBezTo>
                    <a:pt x="131" y="56"/>
                    <a:pt x="132" y="59"/>
                    <a:pt x="132" y="61"/>
                  </a:cubicBezTo>
                  <a:cubicBezTo>
                    <a:pt x="132" y="64"/>
                    <a:pt x="131" y="66"/>
                    <a:pt x="129" y="68"/>
                  </a:cubicBezTo>
                  <a:cubicBezTo>
                    <a:pt x="127" y="70"/>
                    <a:pt x="123" y="71"/>
                    <a:pt x="119" y="71"/>
                  </a:cubicBezTo>
                  <a:cubicBezTo>
                    <a:pt x="116" y="71"/>
                    <a:pt x="113" y="70"/>
                    <a:pt x="109" y="69"/>
                  </a:cubicBezTo>
                  <a:cubicBezTo>
                    <a:pt x="105" y="68"/>
                    <a:pt x="102" y="67"/>
                    <a:pt x="99" y="66"/>
                  </a:cubicBezTo>
                  <a:cubicBezTo>
                    <a:pt x="99" y="76"/>
                    <a:pt x="99" y="76"/>
                    <a:pt x="99" y="76"/>
                  </a:cubicBezTo>
                  <a:cubicBezTo>
                    <a:pt x="104" y="79"/>
                    <a:pt x="110" y="80"/>
                    <a:pt x="117" y="80"/>
                  </a:cubicBezTo>
                  <a:cubicBezTo>
                    <a:pt x="117" y="84"/>
                    <a:pt x="117" y="84"/>
                    <a:pt x="117" y="84"/>
                  </a:cubicBezTo>
                  <a:cubicBezTo>
                    <a:pt x="117" y="86"/>
                    <a:pt x="119" y="88"/>
                    <a:pt x="121" y="88"/>
                  </a:cubicBezTo>
                  <a:cubicBezTo>
                    <a:pt x="123" y="88"/>
                    <a:pt x="125" y="86"/>
                    <a:pt x="125" y="84"/>
                  </a:cubicBezTo>
                  <a:cubicBezTo>
                    <a:pt x="125" y="80"/>
                    <a:pt x="125" y="80"/>
                    <a:pt x="125" y="80"/>
                  </a:cubicBezTo>
                  <a:cubicBezTo>
                    <a:pt x="129" y="79"/>
                    <a:pt x="133" y="77"/>
                    <a:pt x="136" y="75"/>
                  </a:cubicBezTo>
                  <a:cubicBezTo>
                    <a:pt x="141" y="71"/>
                    <a:pt x="143" y="67"/>
                    <a:pt x="143" y="60"/>
                  </a:cubicBezTo>
                  <a:cubicBezTo>
                    <a:pt x="143" y="57"/>
                    <a:pt x="143" y="55"/>
                    <a:pt x="141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 descr="e7d195523061f1c0e8da580c895714cc9e657dc935b73854DD54234BF92455C2409EC703713D08D418A918AD21FB4B97B212F83F8516769F1C595028FE6458DEA8E413C6E2511160CEE934C7F76380B4A00578EC6E9EBBA9A4FEE5006C8FAC68D7A4CC2746E302B66006A63835546A1AE8226B5983FB71D5985A2F619C85359FBED0EE25EFE053381143CD8CDAD48E43"/>
          <p:cNvSpPr txBox="1"/>
          <p:nvPr/>
        </p:nvSpPr>
        <p:spPr>
          <a:xfrm>
            <a:off x="6433890" y="1950442"/>
            <a:ext cx="82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cs typeface="+mn-ea"/>
                <a:sym typeface="+mn-lt"/>
              </a:rPr>
              <a:t>201X</a:t>
            </a:r>
            <a:endParaRPr lang="zh-CN" altLang="en-US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文本框 37" descr="e7d195523061f1c0e8da580c895714cc9e657dc935b73854DD54234BF92455C2409EC703713D08D418A918AD21FB4B97B212F83F8516769F1C595028FE6458DEA8E413C6E2511160CEE934C7F76380B4A00578EC6E9EBBA9A4FEE5006C8FAC68D7A4CC2746E302B66006A63835546A1AE8226B5983FB71D5985A2F619C85359FBED0EE25EFE053381143CD8CDAD48E43"/>
          <p:cNvSpPr txBox="1"/>
          <p:nvPr/>
        </p:nvSpPr>
        <p:spPr>
          <a:xfrm>
            <a:off x="4785935" y="2902617"/>
            <a:ext cx="82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cs typeface="+mn-ea"/>
                <a:sym typeface="+mn-lt"/>
              </a:rPr>
              <a:t>201X</a:t>
            </a:r>
            <a:endParaRPr lang="zh-CN" altLang="en-US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文本框 38" descr="e7d195523061f1c0e8da580c895714cc9e657dc935b73854DD54234BF92455C2409EC703713D08D418A918AD21FB4B97B212F83F8516769F1C595028FE6458DEA8E413C6E2511160CEE934C7F76380B4A00578EC6E9EBBA9A4FEE5006C8FAC68D7A4CC2746E302B66006A63835546A1AE8226B5983FB71D5985A2F619C85359FBED0EE25EFE053381143CD8CDAD48E43"/>
          <p:cNvSpPr txBox="1"/>
          <p:nvPr/>
        </p:nvSpPr>
        <p:spPr>
          <a:xfrm>
            <a:off x="6447909" y="3844938"/>
            <a:ext cx="82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cs typeface="+mn-ea"/>
                <a:sym typeface="+mn-lt"/>
              </a:rPr>
              <a:t>201X</a:t>
            </a:r>
            <a:endParaRPr lang="zh-CN" altLang="en-US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文本框 39" descr="e7d195523061f1c0e8da580c895714cc9e657dc935b73854DD54234BF92455C2409EC703713D08D418A918AD21FB4B97B212F83F8516769F1C595028FE6458DEA8E413C6E2511160CEE934C7F76380B4A00578EC6E9EBBA9A4FEE5006C8FAC68D7A4CC2746E302B66006A63835546A1AE8226B5983FB71D5985A2F619C85359FBED0EE25EFE053381143CD8CDAD48E43"/>
          <p:cNvSpPr txBox="1"/>
          <p:nvPr/>
        </p:nvSpPr>
        <p:spPr>
          <a:xfrm>
            <a:off x="4793615" y="4769524"/>
            <a:ext cx="82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cs typeface="+mn-ea"/>
                <a:sym typeface="+mn-lt"/>
              </a:rPr>
              <a:t>201X</a:t>
            </a:r>
            <a:endParaRPr lang="zh-CN" altLang="en-US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文本框 40" descr="e7d195523061f1c0e8da580c895714cc9e657dc935b73854DD54234BF92455C2409EC703713D08D418A918AD21FB4B97B212F83F8516769F1C595028FE6458DEA8E413C6E2511160CEE934C7F76380B4A00578EC6E9EBBA9A4FEE5006C8FAC68D7A4CC2746E302B66006A63835546A1AE8226B5983FB71D5985A2F619C85359FBED0EE25EFE053381143CD8CDAD48E43"/>
          <p:cNvSpPr txBox="1"/>
          <p:nvPr/>
        </p:nvSpPr>
        <p:spPr>
          <a:xfrm>
            <a:off x="6447909" y="5673105"/>
            <a:ext cx="82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cs typeface="+mn-ea"/>
                <a:sym typeface="+mn-lt"/>
              </a:rPr>
              <a:t>201X</a:t>
            </a:r>
            <a:endParaRPr lang="zh-CN" altLang="en-US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860745" y="2645367"/>
            <a:ext cx="2607896" cy="4419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全面检查</a:t>
            </a:r>
          </a:p>
        </p:txBody>
      </p:sp>
      <p:sp>
        <p:nvSpPr>
          <p:cNvPr id="43" name="矩形 42"/>
          <p:cNvSpPr/>
          <p:nvPr/>
        </p:nvSpPr>
        <p:spPr>
          <a:xfrm>
            <a:off x="1832327" y="4318251"/>
            <a:ext cx="2700948" cy="86177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制定“要”和“不要”的判别基准</a:t>
            </a:r>
          </a:p>
        </p:txBody>
      </p:sp>
      <p:sp>
        <p:nvSpPr>
          <p:cNvPr id="44" name="矩形 43"/>
          <p:cNvSpPr/>
          <p:nvPr/>
        </p:nvSpPr>
        <p:spPr>
          <a:xfrm>
            <a:off x="7929634" y="1689508"/>
            <a:ext cx="2337484" cy="86177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按基准清除不需要的物品</a:t>
            </a:r>
          </a:p>
        </p:txBody>
      </p:sp>
      <p:sp>
        <p:nvSpPr>
          <p:cNvPr id="45" name="矩形 44"/>
          <p:cNvSpPr/>
          <p:nvPr/>
        </p:nvSpPr>
        <p:spPr>
          <a:xfrm>
            <a:off x="8098058" y="3658117"/>
            <a:ext cx="2017144" cy="86177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决定不需要物品的处理方法</a:t>
            </a:r>
          </a:p>
        </p:txBody>
      </p:sp>
      <p:sp>
        <p:nvSpPr>
          <p:cNvPr id="46" name="矩形 45"/>
          <p:cNvSpPr/>
          <p:nvPr/>
        </p:nvSpPr>
        <p:spPr>
          <a:xfrm>
            <a:off x="7899883" y="5540556"/>
            <a:ext cx="2700948" cy="4419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每日自我检查 </a:t>
            </a:r>
          </a:p>
        </p:txBody>
      </p:sp>
      <p:sp>
        <p:nvSpPr>
          <p:cNvPr id="48" name="矩形 47"/>
          <p:cNvSpPr/>
          <p:nvPr/>
        </p:nvSpPr>
        <p:spPr>
          <a:xfrm>
            <a:off x="4652875" y="617140"/>
            <a:ext cx="3801801" cy="6832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整理的实施要领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033368" y="1848757"/>
            <a:ext cx="1674350" cy="1341422"/>
            <a:chOff x="1577412" y="2298700"/>
            <a:chExt cx="1674350" cy="1341422"/>
          </a:xfrm>
        </p:grpSpPr>
        <p:sp>
          <p:nvSpPr>
            <p:cNvPr id="22" name="梯形 21"/>
            <p:cNvSpPr/>
            <p:nvPr/>
          </p:nvSpPr>
          <p:spPr>
            <a:xfrm flipV="1">
              <a:off x="1577412" y="2735274"/>
              <a:ext cx="1674350" cy="904848"/>
            </a:xfrm>
            <a:prstGeom prst="trapezoid">
              <a:avLst>
                <a:gd name="adj" fmla="val 32150"/>
              </a:avLst>
            </a:prstGeom>
            <a:gradFill>
              <a:gsLst>
                <a:gs pos="0">
                  <a:schemeClr val="tx1">
                    <a:alpha val="41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同侧圆角矩形 49"/>
            <p:cNvSpPr/>
            <p:nvPr/>
          </p:nvSpPr>
          <p:spPr>
            <a:xfrm>
              <a:off x="1885950" y="2298700"/>
              <a:ext cx="1057275" cy="1320800"/>
            </a:xfrm>
            <a:prstGeom prst="round2SameRect">
              <a:avLst>
                <a:gd name="adj1" fmla="val 20991"/>
                <a:gd name="adj2" fmla="val 0"/>
              </a:avLst>
            </a:prstGeom>
            <a:gradFill>
              <a:gsLst>
                <a:gs pos="0">
                  <a:srgbClr val="FBFBFB"/>
                </a:gs>
                <a:gs pos="95000">
                  <a:srgbClr val="F3F3F3"/>
                </a:gs>
              </a:gsLst>
              <a:lin ang="5400000" scaled="0"/>
            </a:gradFill>
            <a:ln w="19050">
              <a:gradFill>
                <a:gsLst>
                  <a:gs pos="0">
                    <a:schemeClr val="bg1"/>
                  </a:gs>
                  <a:gs pos="90000">
                    <a:srgbClr val="F2F2F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033368" y="3750128"/>
            <a:ext cx="1674350" cy="1341422"/>
            <a:chOff x="1577412" y="2298700"/>
            <a:chExt cx="1674350" cy="1341422"/>
          </a:xfrm>
        </p:grpSpPr>
        <p:sp>
          <p:nvSpPr>
            <p:cNvPr id="25" name="梯形 24"/>
            <p:cNvSpPr/>
            <p:nvPr/>
          </p:nvSpPr>
          <p:spPr>
            <a:xfrm flipV="1">
              <a:off x="1577412" y="2735274"/>
              <a:ext cx="1674350" cy="904848"/>
            </a:xfrm>
            <a:prstGeom prst="trapezoid">
              <a:avLst>
                <a:gd name="adj" fmla="val 32150"/>
              </a:avLst>
            </a:prstGeom>
            <a:gradFill>
              <a:gsLst>
                <a:gs pos="0">
                  <a:schemeClr val="tx1">
                    <a:alpha val="41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同侧圆角矩形 88"/>
            <p:cNvSpPr/>
            <p:nvPr/>
          </p:nvSpPr>
          <p:spPr>
            <a:xfrm>
              <a:off x="1885950" y="2298700"/>
              <a:ext cx="1057275" cy="1320800"/>
            </a:xfrm>
            <a:prstGeom prst="round2SameRect">
              <a:avLst>
                <a:gd name="adj1" fmla="val 20991"/>
                <a:gd name="adj2" fmla="val 0"/>
              </a:avLst>
            </a:prstGeom>
            <a:gradFill>
              <a:gsLst>
                <a:gs pos="0">
                  <a:srgbClr val="FBFBFB"/>
                </a:gs>
                <a:gs pos="95000">
                  <a:srgbClr val="F3F3F3"/>
                </a:gs>
              </a:gsLst>
              <a:lin ang="5400000" scaled="0"/>
            </a:gradFill>
            <a:ln w="19050">
              <a:gradFill>
                <a:gsLst>
                  <a:gs pos="0">
                    <a:schemeClr val="bg1"/>
                  </a:gs>
                  <a:gs pos="90000">
                    <a:srgbClr val="F2F2F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528477" y="1828135"/>
            <a:ext cx="1674350" cy="1341422"/>
            <a:chOff x="1577412" y="2298700"/>
            <a:chExt cx="1674350" cy="1341422"/>
          </a:xfrm>
        </p:grpSpPr>
        <p:sp>
          <p:nvSpPr>
            <p:cNvPr id="28" name="梯形 27"/>
            <p:cNvSpPr/>
            <p:nvPr/>
          </p:nvSpPr>
          <p:spPr>
            <a:xfrm flipV="1">
              <a:off x="1577412" y="2735274"/>
              <a:ext cx="1674350" cy="904848"/>
            </a:xfrm>
            <a:prstGeom prst="trapezoid">
              <a:avLst>
                <a:gd name="adj" fmla="val 32150"/>
              </a:avLst>
            </a:prstGeom>
            <a:gradFill>
              <a:gsLst>
                <a:gs pos="0">
                  <a:schemeClr val="tx1">
                    <a:alpha val="41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同侧圆角矩形 99"/>
            <p:cNvSpPr/>
            <p:nvPr/>
          </p:nvSpPr>
          <p:spPr>
            <a:xfrm>
              <a:off x="1885950" y="2298700"/>
              <a:ext cx="1057275" cy="1320800"/>
            </a:xfrm>
            <a:prstGeom prst="round2SameRect">
              <a:avLst>
                <a:gd name="adj1" fmla="val 20991"/>
                <a:gd name="adj2" fmla="val 0"/>
              </a:avLst>
            </a:prstGeom>
            <a:gradFill>
              <a:gsLst>
                <a:gs pos="0">
                  <a:srgbClr val="FBFBFB"/>
                </a:gs>
                <a:gs pos="95000">
                  <a:srgbClr val="F3F3F3"/>
                </a:gs>
              </a:gsLst>
              <a:lin ang="5400000" scaled="0"/>
            </a:gradFill>
            <a:ln w="19050">
              <a:gradFill>
                <a:gsLst>
                  <a:gs pos="0">
                    <a:schemeClr val="bg1"/>
                  </a:gs>
                  <a:gs pos="90000">
                    <a:srgbClr val="F2F2F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528477" y="3729506"/>
            <a:ext cx="1674350" cy="1341422"/>
            <a:chOff x="1577412" y="2298700"/>
            <a:chExt cx="1674350" cy="1341422"/>
          </a:xfrm>
        </p:grpSpPr>
        <p:sp>
          <p:nvSpPr>
            <p:cNvPr id="31" name="梯形 30"/>
            <p:cNvSpPr/>
            <p:nvPr/>
          </p:nvSpPr>
          <p:spPr>
            <a:xfrm flipV="1">
              <a:off x="1577412" y="2735274"/>
              <a:ext cx="1674350" cy="904848"/>
            </a:xfrm>
            <a:prstGeom prst="trapezoid">
              <a:avLst>
                <a:gd name="adj" fmla="val 32150"/>
              </a:avLst>
            </a:prstGeom>
            <a:gradFill>
              <a:gsLst>
                <a:gs pos="0">
                  <a:schemeClr val="tx1">
                    <a:alpha val="41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同侧圆角矩形 110"/>
            <p:cNvSpPr/>
            <p:nvPr/>
          </p:nvSpPr>
          <p:spPr>
            <a:xfrm>
              <a:off x="1885950" y="2298700"/>
              <a:ext cx="1057275" cy="1320800"/>
            </a:xfrm>
            <a:prstGeom prst="round2SameRect">
              <a:avLst>
                <a:gd name="adj1" fmla="val 20991"/>
                <a:gd name="adj2" fmla="val 0"/>
              </a:avLst>
            </a:prstGeom>
            <a:gradFill>
              <a:gsLst>
                <a:gs pos="0">
                  <a:srgbClr val="FBFBFB"/>
                </a:gs>
                <a:gs pos="95000">
                  <a:srgbClr val="F3F3F3"/>
                </a:gs>
              </a:gsLst>
              <a:lin ang="5400000" scaled="0"/>
            </a:gradFill>
            <a:ln w="19050">
              <a:gradFill>
                <a:gsLst>
                  <a:gs pos="0">
                    <a:schemeClr val="bg1"/>
                  </a:gs>
                  <a:gs pos="90000">
                    <a:srgbClr val="F2F2F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3" name="椭圆 32"/>
          <p:cNvSpPr/>
          <p:nvPr/>
        </p:nvSpPr>
        <p:spPr>
          <a:xfrm>
            <a:off x="1491223" y="3937938"/>
            <a:ext cx="748672" cy="748672"/>
          </a:xfrm>
          <a:prstGeom prst="ellipse">
            <a:avLst/>
          </a:prstGeom>
          <a:solidFill>
            <a:schemeClr val="accent2"/>
          </a:solidFill>
          <a:ln w="254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889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6993034" y="2070061"/>
            <a:ext cx="748672" cy="748672"/>
          </a:xfrm>
          <a:prstGeom prst="ellipse">
            <a:avLst/>
          </a:prstGeom>
          <a:solidFill>
            <a:schemeClr val="accent2"/>
          </a:solidFill>
          <a:ln w="254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889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6993034" y="3917316"/>
            <a:ext cx="748672" cy="748672"/>
          </a:xfrm>
          <a:prstGeom prst="ellipse">
            <a:avLst/>
          </a:prstGeom>
          <a:solidFill>
            <a:schemeClr val="accent2"/>
          </a:solidFill>
          <a:ln w="254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889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491223" y="2090683"/>
            <a:ext cx="748672" cy="748672"/>
          </a:xfrm>
          <a:prstGeom prst="ellipse">
            <a:avLst/>
          </a:prstGeom>
          <a:solidFill>
            <a:schemeClr val="accent2"/>
          </a:solidFill>
          <a:ln w="254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889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 bwMode="auto">
          <a:xfrm>
            <a:off x="1660478" y="2298871"/>
            <a:ext cx="403955" cy="348907"/>
            <a:chOff x="3321" y="1710"/>
            <a:chExt cx="1042" cy="900"/>
          </a:xfrm>
          <a:solidFill>
            <a:schemeClr val="bg1"/>
          </a:solidFill>
        </p:grpSpPr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3321" y="1710"/>
              <a:ext cx="1042" cy="745"/>
            </a:xfrm>
            <a:custGeom>
              <a:avLst/>
              <a:gdLst>
                <a:gd name="T0" fmla="*/ 37 w 438"/>
                <a:gd name="T1" fmla="*/ 255 h 313"/>
                <a:gd name="T2" fmla="*/ 20 w 438"/>
                <a:gd name="T3" fmla="*/ 237 h 313"/>
                <a:gd name="T4" fmla="*/ 20 w 438"/>
                <a:gd name="T5" fmla="*/ 42 h 313"/>
                <a:gd name="T6" fmla="*/ 37 w 438"/>
                <a:gd name="T7" fmla="*/ 25 h 313"/>
                <a:gd name="T8" fmla="*/ 401 w 438"/>
                <a:gd name="T9" fmla="*/ 25 h 313"/>
                <a:gd name="T10" fmla="*/ 418 w 438"/>
                <a:gd name="T11" fmla="*/ 42 h 313"/>
                <a:gd name="T12" fmla="*/ 418 w 438"/>
                <a:gd name="T13" fmla="*/ 237 h 313"/>
                <a:gd name="T14" fmla="*/ 401 w 438"/>
                <a:gd name="T15" fmla="*/ 255 h 313"/>
                <a:gd name="T16" fmla="*/ 37 w 438"/>
                <a:gd name="T17" fmla="*/ 255 h 313"/>
                <a:gd name="T18" fmla="*/ 424 w 438"/>
                <a:gd name="T19" fmla="*/ 0 h 313"/>
                <a:gd name="T20" fmla="*/ 14 w 438"/>
                <a:gd name="T21" fmla="*/ 0 h 313"/>
                <a:gd name="T22" fmla="*/ 0 w 438"/>
                <a:gd name="T23" fmla="*/ 14 h 313"/>
                <a:gd name="T24" fmla="*/ 0 w 438"/>
                <a:gd name="T25" fmla="*/ 298 h 313"/>
                <a:gd name="T26" fmla="*/ 14 w 438"/>
                <a:gd name="T27" fmla="*/ 313 h 313"/>
                <a:gd name="T28" fmla="*/ 424 w 438"/>
                <a:gd name="T29" fmla="*/ 313 h 313"/>
                <a:gd name="T30" fmla="*/ 438 w 438"/>
                <a:gd name="T31" fmla="*/ 298 h 313"/>
                <a:gd name="T32" fmla="*/ 438 w 438"/>
                <a:gd name="T33" fmla="*/ 14 h 313"/>
                <a:gd name="T34" fmla="*/ 424 w 438"/>
                <a:gd name="T3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8" h="313">
                  <a:moveTo>
                    <a:pt x="37" y="255"/>
                  </a:moveTo>
                  <a:cubicBezTo>
                    <a:pt x="28" y="255"/>
                    <a:pt x="20" y="247"/>
                    <a:pt x="20" y="237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33"/>
                    <a:pt x="28" y="25"/>
                    <a:pt x="37" y="25"/>
                  </a:cubicBezTo>
                  <a:cubicBezTo>
                    <a:pt x="401" y="25"/>
                    <a:pt x="401" y="25"/>
                    <a:pt x="401" y="25"/>
                  </a:cubicBezTo>
                  <a:cubicBezTo>
                    <a:pt x="410" y="25"/>
                    <a:pt x="418" y="33"/>
                    <a:pt x="418" y="42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8" y="247"/>
                    <a:pt x="410" y="255"/>
                    <a:pt x="401" y="255"/>
                  </a:cubicBezTo>
                  <a:cubicBezTo>
                    <a:pt x="37" y="255"/>
                    <a:pt x="37" y="255"/>
                    <a:pt x="37" y="255"/>
                  </a:cubicBezTo>
                  <a:moveTo>
                    <a:pt x="42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0" y="306"/>
                    <a:pt x="6" y="313"/>
                    <a:pt x="14" y="313"/>
                  </a:cubicBezTo>
                  <a:cubicBezTo>
                    <a:pt x="424" y="313"/>
                    <a:pt x="424" y="313"/>
                    <a:pt x="424" y="313"/>
                  </a:cubicBezTo>
                  <a:cubicBezTo>
                    <a:pt x="432" y="313"/>
                    <a:pt x="438" y="306"/>
                    <a:pt x="438" y="298"/>
                  </a:cubicBezTo>
                  <a:cubicBezTo>
                    <a:pt x="438" y="14"/>
                    <a:pt x="438" y="14"/>
                    <a:pt x="438" y="14"/>
                  </a:cubicBezTo>
                  <a:cubicBezTo>
                    <a:pt x="438" y="6"/>
                    <a:pt x="432" y="0"/>
                    <a:pt x="42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716" y="2465"/>
              <a:ext cx="252" cy="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595" y="2570"/>
              <a:ext cx="495" cy="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Freeform 42"/>
            <p:cNvSpPr/>
            <p:nvPr/>
          </p:nvSpPr>
          <p:spPr bwMode="auto">
            <a:xfrm>
              <a:off x="3433" y="1853"/>
              <a:ext cx="771" cy="400"/>
            </a:xfrm>
            <a:custGeom>
              <a:avLst/>
              <a:gdLst>
                <a:gd name="T0" fmla="*/ 761 w 771"/>
                <a:gd name="T1" fmla="*/ 0 h 400"/>
                <a:gd name="T2" fmla="*/ 657 w 771"/>
                <a:gd name="T3" fmla="*/ 9 h 400"/>
                <a:gd name="T4" fmla="*/ 697 w 771"/>
                <a:gd name="T5" fmla="*/ 43 h 400"/>
                <a:gd name="T6" fmla="*/ 557 w 771"/>
                <a:gd name="T7" fmla="*/ 212 h 400"/>
                <a:gd name="T8" fmla="*/ 419 w 771"/>
                <a:gd name="T9" fmla="*/ 105 h 400"/>
                <a:gd name="T10" fmla="*/ 286 w 771"/>
                <a:gd name="T11" fmla="*/ 278 h 400"/>
                <a:gd name="T12" fmla="*/ 152 w 771"/>
                <a:gd name="T13" fmla="*/ 190 h 400"/>
                <a:gd name="T14" fmla="*/ 0 w 771"/>
                <a:gd name="T15" fmla="*/ 369 h 400"/>
                <a:gd name="T16" fmla="*/ 36 w 771"/>
                <a:gd name="T17" fmla="*/ 400 h 400"/>
                <a:gd name="T18" fmla="*/ 162 w 771"/>
                <a:gd name="T19" fmla="*/ 252 h 400"/>
                <a:gd name="T20" fmla="*/ 298 w 771"/>
                <a:gd name="T21" fmla="*/ 343 h 400"/>
                <a:gd name="T22" fmla="*/ 428 w 771"/>
                <a:gd name="T23" fmla="*/ 171 h 400"/>
                <a:gd name="T24" fmla="*/ 564 w 771"/>
                <a:gd name="T25" fmla="*/ 278 h 400"/>
                <a:gd name="T26" fmla="*/ 733 w 771"/>
                <a:gd name="T27" fmla="*/ 71 h 400"/>
                <a:gd name="T28" fmla="*/ 771 w 771"/>
                <a:gd name="T29" fmla="*/ 105 h 400"/>
                <a:gd name="T30" fmla="*/ 761 w 771"/>
                <a:gd name="T3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1" h="400">
                  <a:moveTo>
                    <a:pt x="761" y="0"/>
                  </a:moveTo>
                  <a:lnTo>
                    <a:pt x="657" y="9"/>
                  </a:lnTo>
                  <a:lnTo>
                    <a:pt x="697" y="43"/>
                  </a:lnTo>
                  <a:lnTo>
                    <a:pt x="557" y="212"/>
                  </a:lnTo>
                  <a:lnTo>
                    <a:pt x="419" y="105"/>
                  </a:lnTo>
                  <a:lnTo>
                    <a:pt x="286" y="278"/>
                  </a:lnTo>
                  <a:lnTo>
                    <a:pt x="152" y="190"/>
                  </a:lnTo>
                  <a:lnTo>
                    <a:pt x="0" y="369"/>
                  </a:lnTo>
                  <a:lnTo>
                    <a:pt x="36" y="400"/>
                  </a:lnTo>
                  <a:lnTo>
                    <a:pt x="162" y="252"/>
                  </a:lnTo>
                  <a:lnTo>
                    <a:pt x="298" y="343"/>
                  </a:lnTo>
                  <a:lnTo>
                    <a:pt x="428" y="171"/>
                  </a:lnTo>
                  <a:lnTo>
                    <a:pt x="564" y="278"/>
                  </a:lnTo>
                  <a:lnTo>
                    <a:pt x="733" y="71"/>
                  </a:lnTo>
                  <a:lnTo>
                    <a:pt x="771" y="105"/>
                  </a:lnTo>
                  <a:lnTo>
                    <a:pt x="7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2" name="Freeform 53"/>
          <p:cNvSpPr>
            <a:spLocks noEditPoints="1"/>
          </p:cNvSpPr>
          <p:nvPr/>
        </p:nvSpPr>
        <p:spPr bwMode="auto">
          <a:xfrm>
            <a:off x="7155077" y="2229090"/>
            <a:ext cx="446465" cy="446465"/>
          </a:xfrm>
          <a:custGeom>
            <a:avLst/>
            <a:gdLst>
              <a:gd name="T0" fmla="*/ 166 w 449"/>
              <a:gd name="T1" fmla="*/ 362 h 449"/>
              <a:gd name="T2" fmla="*/ 211 w 449"/>
              <a:gd name="T3" fmla="*/ 317 h 449"/>
              <a:gd name="T4" fmla="*/ 237 w 449"/>
              <a:gd name="T5" fmla="*/ 407 h 449"/>
              <a:gd name="T6" fmla="*/ 302 w 449"/>
              <a:gd name="T7" fmla="*/ 313 h 449"/>
              <a:gd name="T8" fmla="*/ 294 w 449"/>
              <a:gd name="T9" fmla="*/ 393 h 449"/>
              <a:gd name="T10" fmla="*/ 395 w 449"/>
              <a:gd name="T11" fmla="*/ 289 h 449"/>
              <a:gd name="T12" fmla="*/ 294 w 449"/>
              <a:gd name="T13" fmla="*/ 393 h 449"/>
              <a:gd name="T14" fmla="*/ 95 w 449"/>
              <a:gd name="T15" fmla="*/ 353 h 449"/>
              <a:gd name="T16" fmla="*/ 121 w 449"/>
              <a:gd name="T17" fmla="*/ 309 h 449"/>
              <a:gd name="T18" fmla="*/ 237 w 449"/>
              <a:gd name="T19" fmla="*/ 293 h 449"/>
              <a:gd name="T20" fmla="*/ 311 w 449"/>
              <a:gd name="T21" fmla="*/ 191 h 449"/>
              <a:gd name="T22" fmla="*/ 307 w 449"/>
              <a:gd name="T23" fmla="*/ 287 h 449"/>
              <a:gd name="T24" fmla="*/ 211 w 449"/>
              <a:gd name="T25" fmla="*/ 293 h 449"/>
              <a:gd name="T26" fmla="*/ 137 w 449"/>
              <a:gd name="T27" fmla="*/ 226 h 449"/>
              <a:gd name="T28" fmla="*/ 211 w 449"/>
              <a:gd name="T29" fmla="*/ 196 h 449"/>
              <a:gd name="T30" fmla="*/ 333 w 449"/>
              <a:gd name="T31" fmla="*/ 282 h 449"/>
              <a:gd name="T32" fmla="*/ 335 w 449"/>
              <a:gd name="T33" fmla="*/ 188 h 449"/>
              <a:gd name="T34" fmla="*/ 407 w 449"/>
              <a:gd name="T35" fmla="*/ 224 h 449"/>
              <a:gd name="T36" fmla="*/ 116 w 449"/>
              <a:gd name="T37" fmla="*/ 281 h 449"/>
              <a:gd name="T38" fmla="*/ 41 w 449"/>
              <a:gd name="T39" fmla="*/ 224 h 449"/>
              <a:gd name="T40" fmla="*/ 114 w 449"/>
              <a:gd name="T41" fmla="*/ 188 h 449"/>
              <a:gd name="T42" fmla="*/ 116 w 449"/>
              <a:gd name="T43" fmla="*/ 281 h 449"/>
              <a:gd name="T44" fmla="*/ 59 w 449"/>
              <a:gd name="T45" fmla="*/ 146 h 449"/>
              <a:gd name="T46" fmla="*/ 158 w 449"/>
              <a:gd name="T47" fmla="*/ 55 h 449"/>
              <a:gd name="T48" fmla="*/ 331 w 449"/>
              <a:gd name="T49" fmla="*/ 164 h 449"/>
              <a:gd name="T50" fmla="*/ 390 w 449"/>
              <a:gd name="T51" fmla="*/ 147 h 449"/>
              <a:gd name="T52" fmla="*/ 211 w 449"/>
              <a:gd name="T53" fmla="*/ 171 h 449"/>
              <a:gd name="T54" fmla="*/ 210 w 449"/>
              <a:gd name="T55" fmla="*/ 43 h 449"/>
              <a:gd name="T56" fmla="*/ 211 w 449"/>
              <a:gd name="T57" fmla="*/ 171 h 449"/>
              <a:gd name="T58" fmla="*/ 237 w 449"/>
              <a:gd name="T59" fmla="*/ 43 h 449"/>
              <a:gd name="T60" fmla="*/ 308 w 449"/>
              <a:gd name="T61" fmla="*/ 167 h 449"/>
              <a:gd name="T62" fmla="*/ 225 w 449"/>
              <a:gd name="T63" fmla="*/ 0 h 449"/>
              <a:gd name="T64" fmla="*/ 225 w 449"/>
              <a:gd name="T65" fmla="*/ 449 h 449"/>
              <a:gd name="T66" fmla="*/ 225 w 449"/>
              <a:gd name="T67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9" h="449">
                <a:moveTo>
                  <a:pt x="211" y="407"/>
                </a:moveTo>
                <a:cubicBezTo>
                  <a:pt x="192" y="407"/>
                  <a:pt x="176" y="387"/>
                  <a:pt x="166" y="362"/>
                </a:cubicBezTo>
                <a:cubicBezTo>
                  <a:pt x="158" y="347"/>
                  <a:pt x="151" y="331"/>
                  <a:pt x="147" y="313"/>
                </a:cubicBezTo>
                <a:cubicBezTo>
                  <a:pt x="168" y="315"/>
                  <a:pt x="189" y="317"/>
                  <a:pt x="211" y="317"/>
                </a:cubicBezTo>
                <a:cubicBezTo>
                  <a:pt x="211" y="407"/>
                  <a:pt x="211" y="407"/>
                  <a:pt x="211" y="407"/>
                </a:cubicBezTo>
                <a:moveTo>
                  <a:pt x="237" y="407"/>
                </a:moveTo>
                <a:cubicBezTo>
                  <a:pt x="237" y="317"/>
                  <a:pt x="237" y="317"/>
                  <a:pt x="237" y="317"/>
                </a:cubicBezTo>
                <a:cubicBezTo>
                  <a:pt x="259" y="317"/>
                  <a:pt x="280" y="315"/>
                  <a:pt x="302" y="313"/>
                </a:cubicBezTo>
                <a:cubicBezTo>
                  <a:pt x="293" y="344"/>
                  <a:pt x="273" y="407"/>
                  <a:pt x="237" y="407"/>
                </a:cubicBezTo>
                <a:moveTo>
                  <a:pt x="294" y="393"/>
                </a:moveTo>
                <a:cubicBezTo>
                  <a:pt x="311" y="370"/>
                  <a:pt x="320" y="343"/>
                  <a:pt x="328" y="310"/>
                </a:cubicBezTo>
                <a:cubicBezTo>
                  <a:pt x="354" y="304"/>
                  <a:pt x="377" y="297"/>
                  <a:pt x="395" y="289"/>
                </a:cubicBezTo>
                <a:cubicBezTo>
                  <a:pt x="386" y="313"/>
                  <a:pt x="373" y="335"/>
                  <a:pt x="354" y="353"/>
                </a:cubicBezTo>
                <a:cubicBezTo>
                  <a:pt x="337" y="371"/>
                  <a:pt x="315" y="384"/>
                  <a:pt x="294" y="393"/>
                </a:cubicBezTo>
                <a:moveTo>
                  <a:pt x="154" y="393"/>
                </a:moveTo>
                <a:cubicBezTo>
                  <a:pt x="133" y="384"/>
                  <a:pt x="112" y="371"/>
                  <a:pt x="95" y="353"/>
                </a:cubicBezTo>
                <a:cubicBezTo>
                  <a:pt x="75" y="335"/>
                  <a:pt x="62" y="312"/>
                  <a:pt x="52" y="286"/>
                </a:cubicBezTo>
                <a:cubicBezTo>
                  <a:pt x="68" y="295"/>
                  <a:pt x="93" y="303"/>
                  <a:pt x="121" y="309"/>
                </a:cubicBezTo>
                <a:cubicBezTo>
                  <a:pt x="128" y="342"/>
                  <a:pt x="138" y="371"/>
                  <a:pt x="154" y="393"/>
                </a:cubicBezTo>
                <a:moveTo>
                  <a:pt x="237" y="293"/>
                </a:moveTo>
                <a:cubicBezTo>
                  <a:pt x="237" y="196"/>
                  <a:pt x="237" y="196"/>
                  <a:pt x="237" y="196"/>
                </a:cubicBezTo>
                <a:cubicBezTo>
                  <a:pt x="263" y="195"/>
                  <a:pt x="287" y="193"/>
                  <a:pt x="311" y="191"/>
                </a:cubicBezTo>
                <a:cubicBezTo>
                  <a:pt x="311" y="203"/>
                  <a:pt x="311" y="214"/>
                  <a:pt x="311" y="226"/>
                </a:cubicBezTo>
                <a:cubicBezTo>
                  <a:pt x="311" y="247"/>
                  <a:pt x="311" y="268"/>
                  <a:pt x="307" y="287"/>
                </a:cubicBezTo>
                <a:cubicBezTo>
                  <a:pt x="284" y="290"/>
                  <a:pt x="261" y="292"/>
                  <a:pt x="237" y="293"/>
                </a:cubicBezTo>
                <a:moveTo>
                  <a:pt x="211" y="293"/>
                </a:moveTo>
                <a:cubicBezTo>
                  <a:pt x="187" y="292"/>
                  <a:pt x="165" y="290"/>
                  <a:pt x="141" y="286"/>
                </a:cubicBezTo>
                <a:cubicBezTo>
                  <a:pt x="138" y="268"/>
                  <a:pt x="137" y="246"/>
                  <a:pt x="137" y="226"/>
                </a:cubicBezTo>
                <a:cubicBezTo>
                  <a:pt x="137" y="214"/>
                  <a:pt x="138" y="203"/>
                  <a:pt x="138" y="191"/>
                </a:cubicBezTo>
                <a:cubicBezTo>
                  <a:pt x="161" y="193"/>
                  <a:pt x="186" y="195"/>
                  <a:pt x="211" y="196"/>
                </a:cubicBezTo>
                <a:cubicBezTo>
                  <a:pt x="211" y="293"/>
                  <a:pt x="211" y="293"/>
                  <a:pt x="211" y="293"/>
                </a:cubicBezTo>
                <a:moveTo>
                  <a:pt x="333" y="282"/>
                </a:moveTo>
                <a:cubicBezTo>
                  <a:pt x="335" y="265"/>
                  <a:pt x="336" y="245"/>
                  <a:pt x="336" y="226"/>
                </a:cubicBezTo>
                <a:cubicBezTo>
                  <a:pt x="336" y="212"/>
                  <a:pt x="336" y="201"/>
                  <a:pt x="335" y="188"/>
                </a:cubicBezTo>
                <a:cubicBezTo>
                  <a:pt x="363" y="185"/>
                  <a:pt x="386" y="177"/>
                  <a:pt x="399" y="171"/>
                </a:cubicBezTo>
                <a:cubicBezTo>
                  <a:pt x="405" y="188"/>
                  <a:pt x="407" y="207"/>
                  <a:pt x="407" y="224"/>
                </a:cubicBezTo>
                <a:cubicBezTo>
                  <a:pt x="407" y="254"/>
                  <a:pt x="405" y="270"/>
                  <a:pt x="333" y="282"/>
                </a:cubicBezTo>
                <a:moveTo>
                  <a:pt x="116" y="281"/>
                </a:moveTo>
                <a:cubicBezTo>
                  <a:pt x="75" y="274"/>
                  <a:pt x="52" y="260"/>
                  <a:pt x="43" y="250"/>
                </a:cubicBezTo>
                <a:cubicBezTo>
                  <a:pt x="41" y="242"/>
                  <a:pt x="41" y="233"/>
                  <a:pt x="41" y="224"/>
                </a:cubicBezTo>
                <a:cubicBezTo>
                  <a:pt x="41" y="206"/>
                  <a:pt x="44" y="187"/>
                  <a:pt x="49" y="171"/>
                </a:cubicBezTo>
                <a:cubicBezTo>
                  <a:pt x="64" y="177"/>
                  <a:pt x="82" y="182"/>
                  <a:pt x="114" y="188"/>
                </a:cubicBezTo>
                <a:cubicBezTo>
                  <a:pt x="113" y="201"/>
                  <a:pt x="112" y="212"/>
                  <a:pt x="112" y="226"/>
                </a:cubicBezTo>
                <a:cubicBezTo>
                  <a:pt x="112" y="245"/>
                  <a:pt x="113" y="264"/>
                  <a:pt x="116" y="281"/>
                </a:cubicBezTo>
                <a:moveTo>
                  <a:pt x="117" y="164"/>
                </a:moveTo>
                <a:cubicBezTo>
                  <a:pt x="76" y="153"/>
                  <a:pt x="65" y="152"/>
                  <a:pt x="59" y="146"/>
                </a:cubicBezTo>
                <a:cubicBezTo>
                  <a:pt x="68" y="128"/>
                  <a:pt x="79" y="110"/>
                  <a:pt x="95" y="96"/>
                </a:cubicBezTo>
                <a:cubicBezTo>
                  <a:pt x="114" y="76"/>
                  <a:pt x="135" y="66"/>
                  <a:pt x="158" y="55"/>
                </a:cubicBezTo>
                <a:cubicBezTo>
                  <a:pt x="138" y="83"/>
                  <a:pt x="124" y="119"/>
                  <a:pt x="117" y="164"/>
                </a:cubicBezTo>
                <a:moveTo>
                  <a:pt x="331" y="164"/>
                </a:moveTo>
                <a:cubicBezTo>
                  <a:pt x="324" y="119"/>
                  <a:pt x="311" y="81"/>
                  <a:pt x="291" y="54"/>
                </a:cubicBezTo>
                <a:cubicBezTo>
                  <a:pt x="333" y="69"/>
                  <a:pt x="370" y="104"/>
                  <a:pt x="390" y="147"/>
                </a:cubicBezTo>
                <a:cubicBezTo>
                  <a:pt x="384" y="151"/>
                  <a:pt x="369" y="157"/>
                  <a:pt x="331" y="164"/>
                </a:cubicBezTo>
                <a:moveTo>
                  <a:pt x="211" y="171"/>
                </a:moveTo>
                <a:cubicBezTo>
                  <a:pt x="187" y="171"/>
                  <a:pt x="164" y="169"/>
                  <a:pt x="141" y="167"/>
                </a:cubicBezTo>
                <a:cubicBezTo>
                  <a:pt x="152" y="104"/>
                  <a:pt x="178" y="55"/>
                  <a:pt x="210" y="43"/>
                </a:cubicBezTo>
                <a:cubicBezTo>
                  <a:pt x="210" y="43"/>
                  <a:pt x="211" y="43"/>
                  <a:pt x="211" y="43"/>
                </a:cubicBezTo>
                <a:cubicBezTo>
                  <a:pt x="211" y="171"/>
                  <a:pt x="211" y="171"/>
                  <a:pt x="211" y="171"/>
                </a:cubicBezTo>
                <a:moveTo>
                  <a:pt x="237" y="171"/>
                </a:moveTo>
                <a:cubicBezTo>
                  <a:pt x="237" y="43"/>
                  <a:pt x="237" y="43"/>
                  <a:pt x="237" y="43"/>
                </a:cubicBezTo>
                <a:cubicBezTo>
                  <a:pt x="242" y="43"/>
                  <a:pt x="249" y="48"/>
                  <a:pt x="255" y="52"/>
                </a:cubicBezTo>
                <a:cubicBezTo>
                  <a:pt x="279" y="74"/>
                  <a:pt x="299" y="117"/>
                  <a:pt x="308" y="167"/>
                </a:cubicBezTo>
                <a:cubicBezTo>
                  <a:pt x="284" y="169"/>
                  <a:pt x="261" y="171"/>
                  <a:pt x="237" y="171"/>
                </a:cubicBezTo>
                <a:moveTo>
                  <a:pt x="225" y="0"/>
                </a:moveTo>
                <a:cubicBezTo>
                  <a:pt x="100" y="0"/>
                  <a:pt x="0" y="100"/>
                  <a:pt x="0" y="224"/>
                </a:cubicBezTo>
                <a:cubicBezTo>
                  <a:pt x="0" y="349"/>
                  <a:pt x="100" y="449"/>
                  <a:pt x="225" y="449"/>
                </a:cubicBezTo>
                <a:cubicBezTo>
                  <a:pt x="350" y="449"/>
                  <a:pt x="449" y="349"/>
                  <a:pt x="449" y="224"/>
                </a:cubicBezTo>
                <a:cubicBezTo>
                  <a:pt x="449" y="100"/>
                  <a:pt x="350" y="0"/>
                  <a:pt x="225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FFB850"/>
              </a:solidFill>
              <a:cs typeface="+mn-ea"/>
              <a:sym typeface="+mn-lt"/>
            </a:endParaRPr>
          </a:p>
        </p:txBody>
      </p:sp>
      <p:grpSp>
        <p:nvGrpSpPr>
          <p:cNvPr id="43" name="Group 46"/>
          <p:cNvGrpSpPr>
            <a:grpSpLocks noChangeAspect="1"/>
          </p:cNvGrpSpPr>
          <p:nvPr/>
        </p:nvGrpSpPr>
        <p:grpSpPr bwMode="auto">
          <a:xfrm>
            <a:off x="1629094" y="4148123"/>
            <a:ext cx="466721" cy="288952"/>
            <a:chOff x="3098" y="1701"/>
            <a:chExt cx="1486" cy="920"/>
          </a:xfrm>
          <a:solidFill>
            <a:schemeClr val="bg1"/>
          </a:solidFill>
        </p:grpSpPr>
        <p:sp>
          <p:nvSpPr>
            <p:cNvPr id="44" name="Freeform 47"/>
            <p:cNvSpPr/>
            <p:nvPr/>
          </p:nvSpPr>
          <p:spPr bwMode="auto">
            <a:xfrm>
              <a:off x="3468" y="1701"/>
              <a:ext cx="746" cy="920"/>
            </a:xfrm>
            <a:custGeom>
              <a:avLst/>
              <a:gdLst>
                <a:gd name="T0" fmla="*/ 157 w 314"/>
                <a:gd name="T1" fmla="*/ 0 h 386"/>
                <a:gd name="T2" fmla="*/ 68 w 314"/>
                <a:gd name="T3" fmla="*/ 89 h 386"/>
                <a:gd name="T4" fmla="*/ 127 w 314"/>
                <a:gd name="T5" fmla="*/ 172 h 386"/>
                <a:gd name="T6" fmla="*/ 103 w 314"/>
                <a:gd name="T7" fmla="*/ 172 h 386"/>
                <a:gd name="T8" fmla="*/ 16 w 314"/>
                <a:gd name="T9" fmla="*/ 320 h 386"/>
                <a:gd name="T10" fmla="*/ 28 w 314"/>
                <a:gd name="T11" fmla="*/ 386 h 386"/>
                <a:gd name="T12" fmla="*/ 132 w 314"/>
                <a:gd name="T13" fmla="*/ 386 h 386"/>
                <a:gd name="T14" fmla="*/ 154 w 314"/>
                <a:gd name="T15" fmla="*/ 203 h 386"/>
                <a:gd name="T16" fmla="*/ 132 w 314"/>
                <a:gd name="T17" fmla="*/ 180 h 386"/>
                <a:gd name="T18" fmla="*/ 182 w 314"/>
                <a:gd name="T19" fmla="*/ 180 h 386"/>
                <a:gd name="T20" fmla="*/ 160 w 314"/>
                <a:gd name="T21" fmla="*/ 203 h 386"/>
                <a:gd name="T22" fmla="*/ 182 w 314"/>
                <a:gd name="T23" fmla="*/ 386 h 386"/>
                <a:gd name="T24" fmla="*/ 286 w 314"/>
                <a:gd name="T25" fmla="*/ 386 h 386"/>
                <a:gd name="T26" fmla="*/ 298 w 314"/>
                <a:gd name="T27" fmla="*/ 320 h 386"/>
                <a:gd name="T28" fmla="*/ 211 w 314"/>
                <a:gd name="T29" fmla="*/ 172 h 386"/>
                <a:gd name="T30" fmla="*/ 187 w 314"/>
                <a:gd name="T31" fmla="*/ 172 h 386"/>
                <a:gd name="T32" fmla="*/ 246 w 314"/>
                <a:gd name="T33" fmla="*/ 89 h 386"/>
                <a:gd name="T34" fmla="*/ 157 w 314"/>
                <a:gd name="T35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4" h="386">
                  <a:moveTo>
                    <a:pt x="157" y="0"/>
                  </a:moveTo>
                  <a:cubicBezTo>
                    <a:pt x="108" y="0"/>
                    <a:pt x="68" y="40"/>
                    <a:pt x="68" y="89"/>
                  </a:cubicBezTo>
                  <a:cubicBezTo>
                    <a:pt x="68" y="127"/>
                    <a:pt x="93" y="160"/>
                    <a:pt x="127" y="172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55" y="172"/>
                    <a:pt x="26" y="291"/>
                    <a:pt x="16" y="320"/>
                  </a:cubicBezTo>
                  <a:cubicBezTo>
                    <a:pt x="0" y="363"/>
                    <a:pt x="28" y="386"/>
                    <a:pt x="28" y="386"/>
                  </a:cubicBezTo>
                  <a:cubicBezTo>
                    <a:pt x="132" y="386"/>
                    <a:pt x="132" y="386"/>
                    <a:pt x="132" y="386"/>
                  </a:cubicBezTo>
                  <a:cubicBezTo>
                    <a:pt x="154" y="203"/>
                    <a:pt x="154" y="203"/>
                    <a:pt x="154" y="203"/>
                  </a:cubicBezTo>
                  <a:cubicBezTo>
                    <a:pt x="132" y="180"/>
                    <a:pt x="132" y="180"/>
                    <a:pt x="132" y="180"/>
                  </a:cubicBezTo>
                  <a:cubicBezTo>
                    <a:pt x="182" y="180"/>
                    <a:pt x="182" y="180"/>
                    <a:pt x="182" y="180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82" y="386"/>
                    <a:pt x="182" y="386"/>
                    <a:pt x="182" y="386"/>
                  </a:cubicBezTo>
                  <a:cubicBezTo>
                    <a:pt x="286" y="386"/>
                    <a:pt x="286" y="386"/>
                    <a:pt x="286" y="386"/>
                  </a:cubicBezTo>
                  <a:cubicBezTo>
                    <a:pt x="286" y="386"/>
                    <a:pt x="314" y="363"/>
                    <a:pt x="298" y="320"/>
                  </a:cubicBezTo>
                  <a:cubicBezTo>
                    <a:pt x="288" y="291"/>
                    <a:pt x="259" y="172"/>
                    <a:pt x="211" y="172"/>
                  </a:cubicBezTo>
                  <a:cubicBezTo>
                    <a:pt x="187" y="172"/>
                    <a:pt x="187" y="172"/>
                    <a:pt x="187" y="172"/>
                  </a:cubicBezTo>
                  <a:cubicBezTo>
                    <a:pt x="221" y="160"/>
                    <a:pt x="246" y="127"/>
                    <a:pt x="246" y="89"/>
                  </a:cubicBezTo>
                  <a:cubicBezTo>
                    <a:pt x="246" y="40"/>
                    <a:pt x="206" y="0"/>
                    <a:pt x="1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48"/>
            <p:cNvSpPr/>
            <p:nvPr/>
          </p:nvSpPr>
          <p:spPr bwMode="auto">
            <a:xfrm>
              <a:off x="3098" y="1871"/>
              <a:ext cx="475" cy="750"/>
            </a:xfrm>
            <a:custGeom>
              <a:avLst/>
              <a:gdLst>
                <a:gd name="T0" fmla="*/ 128 w 200"/>
                <a:gd name="T1" fmla="*/ 0 h 315"/>
                <a:gd name="T2" fmla="*/ 55 w 200"/>
                <a:gd name="T3" fmla="*/ 73 h 315"/>
                <a:gd name="T4" fmla="*/ 103 w 200"/>
                <a:gd name="T5" fmla="*/ 141 h 315"/>
                <a:gd name="T6" fmla="*/ 84 w 200"/>
                <a:gd name="T7" fmla="*/ 141 h 315"/>
                <a:gd name="T8" fmla="*/ 13 w 200"/>
                <a:gd name="T9" fmla="*/ 261 h 315"/>
                <a:gd name="T10" fmla="*/ 23 w 200"/>
                <a:gd name="T11" fmla="*/ 315 h 315"/>
                <a:gd name="T12" fmla="*/ 108 w 200"/>
                <a:gd name="T13" fmla="*/ 315 h 315"/>
                <a:gd name="T14" fmla="*/ 126 w 200"/>
                <a:gd name="T15" fmla="*/ 166 h 315"/>
                <a:gd name="T16" fmla="*/ 107 w 200"/>
                <a:gd name="T17" fmla="*/ 147 h 315"/>
                <a:gd name="T18" fmla="*/ 149 w 200"/>
                <a:gd name="T19" fmla="*/ 147 h 315"/>
                <a:gd name="T20" fmla="*/ 130 w 200"/>
                <a:gd name="T21" fmla="*/ 166 h 315"/>
                <a:gd name="T22" fmla="*/ 148 w 200"/>
                <a:gd name="T23" fmla="*/ 315 h 315"/>
                <a:gd name="T24" fmla="*/ 168 w 200"/>
                <a:gd name="T25" fmla="*/ 315 h 315"/>
                <a:gd name="T26" fmla="*/ 161 w 200"/>
                <a:gd name="T27" fmla="*/ 245 h 315"/>
                <a:gd name="T28" fmla="*/ 166 w 200"/>
                <a:gd name="T29" fmla="*/ 228 h 315"/>
                <a:gd name="T30" fmla="*/ 194 w 200"/>
                <a:gd name="T31" fmla="*/ 152 h 315"/>
                <a:gd name="T32" fmla="*/ 172 w 200"/>
                <a:gd name="T33" fmla="*/ 141 h 315"/>
                <a:gd name="T34" fmla="*/ 152 w 200"/>
                <a:gd name="T35" fmla="*/ 141 h 315"/>
                <a:gd name="T36" fmla="*/ 200 w 200"/>
                <a:gd name="T37" fmla="*/ 73 h 315"/>
                <a:gd name="T38" fmla="*/ 128 w 200"/>
                <a:gd name="T39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0" h="315">
                  <a:moveTo>
                    <a:pt x="128" y="0"/>
                  </a:moveTo>
                  <a:cubicBezTo>
                    <a:pt x="88" y="0"/>
                    <a:pt x="55" y="33"/>
                    <a:pt x="55" y="73"/>
                  </a:cubicBezTo>
                  <a:cubicBezTo>
                    <a:pt x="55" y="104"/>
                    <a:pt x="76" y="131"/>
                    <a:pt x="103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45" y="141"/>
                    <a:pt x="21" y="238"/>
                    <a:pt x="13" y="261"/>
                  </a:cubicBezTo>
                  <a:cubicBezTo>
                    <a:pt x="0" y="296"/>
                    <a:pt x="23" y="315"/>
                    <a:pt x="23" y="315"/>
                  </a:cubicBezTo>
                  <a:cubicBezTo>
                    <a:pt x="108" y="315"/>
                    <a:pt x="108" y="315"/>
                    <a:pt x="108" y="315"/>
                  </a:cubicBezTo>
                  <a:cubicBezTo>
                    <a:pt x="126" y="166"/>
                    <a:pt x="126" y="166"/>
                    <a:pt x="126" y="166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49" y="147"/>
                    <a:pt x="149" y="147"/>
                    <a:pt x="149" y="147"/>
                  </a:cubicBezTo>
                  <a:cubicBezTo>
                    <a:pt x="130" y="166"/>
                    <a:pt x="130" y="166"/>
                    <a:pt x="130" y="166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68" y="315"/>
                    <a:pt x="168" y="315"/>
                    <a:pt x="168" y="315"/>
                  </a:cubicBezTo>
                  <a:cubicBezTo>
                    <a:pt x="160" y="303"/>
                    <a:pt x="149" y="279"/>
                    <a:pt x="161" y="245"/>
                  </a:cubicBezTo>
                  <a:cubicBezTo>
                    <a:pt x="162" y="241"/>
                    <a:pt x="164" y="235"/>
                    <a:pt x="166" y="228"/>
                  </a:cubicBezTo>
                  <a:cubicBezTo>
                    <a:pt x="173" y="207"/>
                    <a:pt x="182" y="178"/>
                    <a:pt x="194" y="152"/>
                  </a:cubicBezTo>
                  <a:cubicBezTo>
                    <a:pt x="188" y="145"/>
                    <a:pt x="180" y="141"/>
                    <a:pt x="172" y="141"/>
                  </a:cubicBezTo>
                  <a:cubicBezTo>
                    <a:pt x="152" y="141"/>
                    <a:pt x="152" y="141"/>
                    <a:pt x="152" y="141"/>
                  </a:cubicBezTo>
                  <a:cubicBezTo>
                    <a:pt x="180" y="131"/>
                    <a:pt x="200" y="104"/>
                    <a:pt x="200" y="73"/>
                  </a:cubicBezTo>
                  <a:cubicBezTo>
                    <a:pt x="200" y="33"/>
                    <a:pt x="168" y="0"/>
                    <a:pt x="1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49"/>
            <p:cNvSpPr/>
            <p:nvPr/>
          </p:nvSpPr>
          <p:spPr bwMode="auto">
            <a:xfrm>
              <a:off x="4110" y="1871"/>
              <a:ext cx="474" cy="750"/>
            </a:xfrm>
            <a:custGeom>
              <a:avLst/>
              <a:gdLst>
                <a:gd name="T0" fmla="*/ 72 w 200"/>
                <a:gd name="T1" fmla="*/ 0 h 315"/>
                <a:gd name="T2" fmla="*/ 0 w 200"/>
                <a:gd name="T3" fmla="*/ 73 h 315"/>
                <a:gd name="T4" fmla="*/ 48 w 200"/>
                <a:gd name="T5" fmla="*/ 141 h 315"/>
                <a:gd name="T6" fmla="*/ 28 w 200"/>
                <a:gd name="T7" fmla="*/ 141 h 315"/>
                <a:gd name="T8" fmla="*/ 6 w 200"/>
                <a:gd name="T9" fmla="*/ 152 h 315"/>
                <a:gd name="T10" fmla="*/ 34 w 200"/>
                <a:gd name="T11" fmla="*/ 228 h 315"/>
                <a:gd name="T12" fmla="*/ 39 w 200"/>
                <a:gd name="T13" fmla="*/ 245 h 315"/>
                <a:gd name="T14" fmla="*/ 32 w 200"/>
                <a:gd name="T15" fmla="*/ 315 h 315"/>
                <a:gd name="T16" fmla="*/ 52 w 200"/>
                <a:gd name="T17" fmla="*/ 315 h 315"/>
                <a:gd name="T18" fmla="*/ 70 w 200"/>
                <a:gd name="T19" fmla="*/ 166 h 315"/>
                <a:gd name="T20" fmla="*/ 52 w 200"/>
                <a:gd name="T21" fmla="*/ 147 h 315"/>
                <a:gd name="T22" fmla="*/ 93 w 200"/>
                <a:gd name="T23" fmla="*/ 147 h 315"/>
                <a:gd name="T24" fmla="*/ 74 w 200"/>
                <a:gd name="T25" fmla="*/ 166 h 315"/>
                <a:gd name="T26" fmla="*/ 92 w 200"/>
                <a:gd name="T27" fmla="*/ 315 h 315"/>
                <a:gd name="T28" fmla="*/ 178 w 200"/>
                <a:gd name="T29" fmla="*/ 315 h 315"/>
                <a:gd name="T30" fmla="*/ 187 w 200"/>
                <a:gd name="T31" fmla="*/ 261 h 315"/>
                <a:gd name="T32" fmla="*/ 116 w 200"/>
                <a:gd name="T33" fmla="*/ 141 h 315"/>
                <a:gd name="T34" fmla="*/ 97 w 200"/>
                <a:gd name="T35" fmla="*/ 141 h 315"/>
                <a:gd name="T36" fmla="*/ 145 w 200"/>
                <a:gd name="T37" fmla="*/ 73 h 315"/>
                <a:gd name="T38" fmla="*/ 72 w 200"/>
                <a:gd name="T39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0" h="315">
                  <a:moveTo>
                    <a:pt x="72" y="0"/>
                  </a:moveTo>
                  <a:cubicBezTo>
                    <a:pt x="32" y="0"/>
                    <a:pt x="0" y="33"/>
                    <a:pt x="0" y="73"/>
                  </a:cubicBezTo>
                  <a:cubicBezTo>
                    <a:pt x="0" y="104"/>
                    <a:pt x="20" y="131"/>
                    <a:pt x="48" y="141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20" y="141"/>
                    <a:pt x="13" y="145"/>
                    <a:pt x="6" y="152"/>
                  </a:cubicBezTo>
                  <a:cubicBezTo>
                    <a:pt x="18" y="178"/>
                    <a:pt x="27" y="207"/>
                    <a:pt x="34" y="228"/>
                  </a:cubicBezTo>
                  <a:cubicBezTo>
                    <a:pt x="36" y="235"/>
                    <a:pt x="38" y="241"/>
                    <a:pt x="39" y="245"/>
                  </a:cubicBezTo>
                  <a:cubicBezTo>
                    <a:pt x="52" y="279"/>
                    <a:pt x="40" y="303"/>
                    <a:pt x="32" y="315"/>
                  </a:cubicBezTo>
                  <a:cubicBezTo>
                    <a:pt x="52" y="315"/>
                    <a:pt x="52" y="315"/>
                    <a:pt x="52" y="315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52" y="147"/>
                    <a:pt x="52" y="147"/>
                    <a:pt x="5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74" y="166"/>
                    <a:pt x="74" y="166"/>
                    <a:pt x="74" y="166"/>
                  </a:cubicBezTo>
                  <a:cubicBezTo>
                    <a:pt x="92" y="315"/>
                    <a:pt x="92" y="315"/>
                    <a:pt x="92" y="315"/>
                  </a:cubicBezTo>
                  <a:cubicBezTo>
                    <a:pt x="178" y="315"/>
                    <a:pt x="178" y="315"/>
                    <a:pt x="178" y="315"/>
                  </a:cubicBezTo>
                  <a:cubicBezTo>
                    <a:pt x="178" y="315"/>
                    <a:pt x="200" y="296"/>
                    <a:pt x="187" y="261"/>
                  </a:cubicBezTo>
                  <a:cubicBezTo>
                    <a:pt x="179" y="238"/>
                    <a:pt x="156" y="141"/>
                    <a:pt x="116" y="141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25" y="131"/>
                    <a:pt x="145" y="104"/>
                    <a:pt x="145" y="73"/>
                  </a:cubicBezTo>
                  <a:cubicBezTo>
                    <a:pt x="145" y="33"/>
                    <a:pt x="112" y="0"/>
                    <a:pt x="7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7" name="Freeform 57"/>
          <p:cNvSpPr>
            <a:spLocks noEditPoints="1"/>
          </p:cNvSpPr>
          <p:nvPr/>
        </p:nvSpPr>
        <p:spPr bwMode="auto">
          <a:xfrm>
            <a:off x="7171755" y="4102935"/>
            <a:ext cx="394477" cy="395236"/>
          </a:xfrm>
          <a:custGeom>
            <a:avLst/>
            <a:gdLst>
              <a:gd name="T0" fmla="*/ 145 w 437"/>
              <a:gd name="T1" fmla="*/ 119 h 437"/>
              <a:gd name="T2" fmla="*/ 126 w 437"/>
              <a:gd name="T3" fmla="*/ 159 h 437"/>
              <a:gd name="T4" fmla="*/ 197 w 437"/>
              <a:gd name="T5" fmla="*/ 237 h 437"/>
              <a:gd name="T6" fmla="*/ 214 w 437"/>
              <a:gd name="T7" fmla="*/ 245 h 437"/>
              <a:gd name="T8" fmla="*/ 276 w 437"/>
              <a:gd name="T9" fmla="*/ 245 h 437"/>
              <a:gd name="T10" fmla="*/ 276 w 437"/>
              <a:gd name="T11" fmla="*/ 196 h 437"/>
              <a:gd name="T12" fmla="*/ 225 w 437"/>
              <a:gd name="T13" fmla="*/ 196 h 437"/>
              <a:gd name="T14" fmla="*/ 161 w 437"/>
              <a:gd name="T15" fmla="*/ 126 h 437"/>
              <a:gd name="T16" fmla="*/ 145 w 437"/>
              <a:gd name="T17" fmla="*/ 119 h 437"/>
              <a:gd name="T18" fmla="*/ 219 w 437"/>
              <a:gd name="T19" fmla="*/ 388 h 437"/>
              <a:gd name="T20" fmla="*/ 48 w 437"/>
              <a:gd name="T21" fmla="*/ 218 h 437"/>
              <a:gd name="T22" fmla="*/ 219 w 437"/>
              <a:gd name="T23" fmla="*/ 48 h 437"/>
              <a:gd name="T24" fmla="*/ 388 w 437"/>
              <a:gd name="T25" fmla="*/ 218 h 437"/>
              <a:gd name="T26" fmla="*/ 219 w 437"/>
              <a:gd name="T27" fmla="*/ 388 h 437"/>
              <a:gd name="T28" fmla="*/ 219 w 437"/>
              <a:gd name="T29" fmla="*/ 0 h 437"/>
              <a:gd name="T30" fmla="*/ 0 w 437"/>
              <a:gd name="T31" fmla="*/ 218 h 437"/>
              <a:gd name="T32" fmla="*/ 219 w 437"/>
              <a:gd name="T33" fmla="*/ 437 h 437"/>
              <a:gd name="T34" fmla="*/ 437 w 437"/>
              <a:gd name="T35" fmla="*/ 218 h 437"/>
              <a:gd name="T36" fmla="*/ 219 w 437"/>
              <a:gd name="T37" fmla="*/ 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37" h="437">
                <a:moveTo>
                  <a:pt x="145" y="119"/>
                </a:moveTo>
                <a:cubicBezTo>
                  <a:pt x="127" y="119"/>
                  <a:pt x="110" y="142"/>
                  <a:pt x="126" y="159"/>
                </a:cubicBezTo>
                <a:cubicBezTo>
                  <a:pt x="197" y="237"/>
                  <a:pt x="197" y="237"/>
                  <a:pt x="197" y="237"/>
                </a:cubicBezTo>
                <a:cubicBezTo>
                  <a:pt x="201" y="242"/>
                  <a:pt x="207" y="245"/>
                  <a:pt x="214" y="245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306" y="245"/>
                  <a:pt x="309" y="196"/>
                  <a:pt x="276" y="196"/>
                </a:cubicBezTo>
                <a:cubicBezTo>
                  <a:pt x="225" y="196"/>
                  <a:pt x="225" y="196"/>
                  <a:pt x="225" y="19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56" y="121"/>
                  <a:pt x="151" y="119"/>
                  <a:pt x="145" y="119"/>
                </a:cubicBezTo>
                <a:moveTo>
                  <a:pt x="219" y="388"/>
                </a:moveTo>
                <a:cubicBezTo>
                  <a:pt x="124" y="388"/>
                  <a:pt x="48" y="312"/>
                  <a:pt x="48" y="218"/>
                </a:cubicBezTo>
                <a:cubicBezTo>
                  <a:pt x="48" y="124"/>
                  <a:pt x="124" y="48"/>
                  <a:pt x="219" y="48"/>
                </a:cubicBezTo>
                <a:cubicBezTo>
                  <a:pt x="313" y="48"/>
                  <a:pt x="388" y="124"/>
                  <a:pt x="388" y="218"/>
                </a:cubicBezTo>
                <a:cubicBezTo>
                  <a:pt x="388" y="312"/>
                  <a:pt x="313" y="388"/>
                  <a:pt x="219" y="388"/>
                </a:cubicBezTo>
                <a:moveTo>
                  <a:pt x="219" y="0"/>
                </a:moveTo>
                <a:cubicBezTo>
                  <a:pt x="98" y="0"/>
                  <a:pt x="0" y="97"/>
                  <a:pt x="0" y="218"/>
                </a:cubicBezTo>
                <a:cubicBezTo>
                  <a:pt x="0" y="339"/>
                  <a:pt x="98" y="437"/>
                  <a:pt x="219" y="437"/>
                </a:cubicBezTo>
                <a:cubicBezTo>
                  <a:pt x="339" y="437"/>
                  <a:pt x="437" y="339"/>
                  <a:pt x="437" y="218"/>
                </a:cubicBezTo>
                <a:cubicBezTo>
                  <a:pt x="437" y="97"/>
                  <a:pt x="339" y="0"/>
                  <a:pt x="219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2519894" y="1973852"/>
            <a:ext cx="3540760" cy="1070610"/>
            <a:chOff x="1358" y="2896"/>
            <a:chExt cx="5576" cy="1686"/>
          </a:xfrm>
        </p:grpSpPr>
        <p:sp>
          <p:nvSpPr>
            <p:cNvPr id="49" name="TextBox 76"/>
            <p:cNvSpPr txBox="1"/>
            <p:nvPr/>
          </p:nvSpPr>
          <p:spPr>
            <a:xfrm>
              <a:off x="1358" y="2896"/>
              <a:ext cx="5576" cy="58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请您把如下东西请出工作台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358" y="3351"/>
              <a:ext cx="5576" cy="12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4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报纸、杂志、茶杯、无用书籍、扑克、书包、围巾、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……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469879" y="3813539"/>
            <a:ext cx="3680460" cy="1415415"/>
            <a:chOff x="1138" y="2896"/>
            <a:chExt cx="5796" cy="2229"/>
          </a:xfrm>
        </p:grpSpPr>
        <p:sp>
          <p:nvSpPr>
            <p:cNvPr id="52" name="TextBox 76"/>
            <p:cNvSpPr txBox="1"/>
            <p:nvPr/>
          </p:nvSpPr>
          <p:spPr>
            <a:xfrm>
              <a:off x="2383" y="2896"/>
              <a:ext cx="4551" cy="58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请您把如下东西请出车间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138" y="3351"/>
              <a:ext cx="5796" cy="177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4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由设备拆下的包装箱、私用车辆、与生产无关的旧物品、运动器具、旧的无用家具、垃圾、废报纸杂志、废零件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…...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983612" y="1907974"/>
            <a:ext cx="3689985" cy="1070610"/>
            <a:chOff x="2259" y="2896"/>
            <a:chExt cx="5811" cy="1686"/>
          </a:xfrm>
        </p:grpSpPr>
        <p:sp>
          <p:nvSpPr>
            <p:cNvPr id="55" name="TextBox 76"/>
            <p:cNvSpPr txBox="1"/>
            <p:nvPr/>
          </p:nvSpPr>
          <p:spPr>
            <a:xfrm>
              <a:off x="2259" y="2896"/>
              <a:ext cx="4970" cy="58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请您把如下东西请出办公室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2259" y="3351"/>
              <a:ext cx="5811" cy="12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外衣、私用物品、饭盒、水果、点心、运动鞋、棋类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……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073011" y="3998324"/>
            <a:ext cx="3245485" cy="1033145"/>
            <a:chOff x="2259" y="2896"/>
            <a:chExt cx="5111" cy="1627"/>
          </a:xfrm>
        </p:grpSpPr>
        <p:sp>
          <p:nvSpPr>
            <p:cNvPr id="58" name="TextBox 76"/>
            <p:cNvSpPr txBox="1"/>
            <p:nvPr/>
          </p:nvSpPr>
          <p:spPr>
            <a:xfrm>
              <a:off x="2259" y="2896"/>
              <a:ext cx="5111" cy="58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请您把如下东西请出仓库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2259" y="3351"/>
              <a:ext cx="4675" cy="117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垃圾、废包装箱、废弃物、生活用品、个人用品、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……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4"/>
          <p:cNvSpPr>
            <a:spLocks noEditPoints="1"/>
          </p:cNvSpPr>
          <p:nvPr/>
        </p:nvSpPr>
        <p:spPr bwMode="auto">
          <a:xfrm>
            <a:off x="1746051" y="5045543"/>
            <a:ext cx="1189038" cy="331788"/>
          </a:xfrm>
          <a:custGeom>
            <a:avLst/>
            <a:gdLst>
              <a:gd name="T0" fmla="*/ 204 w 749"/>
              <a:gd name="T1" fmla="*/ 0 h 209"/>
              <a:gd name="T2" fmla="*/ 0 w 749"/>
              <a:gd name="T3" fmla="*/ 209 h 209"/>
              <a:gd name="T4" fmla="*/ 545 w 749"/>
              <a:gd name="T5" fmla="*/ 209 h 209"/>
              <a:gd name="T6" fmla="*/ 749 w 749"/>
              <a:gd name="T7" fmla="*/ 0 h 209"/>
              <a:gd name="T8" fmla="*/ 204 w 749"/>
              <a:gd name="T9" fmla="*/ 0 h 209"/>
              <a:gd name="T10" fmla="*/ 543 w 749"/>
              <a:gd name="T11" fmla="*/ 206 h 209"/>
              <a:gd name="T12" fmla="*/ 7 w 749"/>
              <a:gd name="T13" fmla="*/ 206 h 209"/>
              <a:gd name="T14" fmla="*/ 206 w 749"/>
              <a:gd name="T15" fmla="*/ 3 h 209"/>
              <a:gd name="T16" fmla="*/ 742 w 749"/>
              <a:gd name="T17" fmla="*/ 3 h 209"/>
              <a:gd name="T18" fmla="*/ 543 w 749"/>
              <a:gd name="T19" fmla="*/ 206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49" h="209">
                <a:moveTo>
                  <a:pt x="204" y="0"/>
                </a:moveTo>
                <a:lnTo>
                  <a:pt x="0" y="209"/>
                </a:lnTo>
                <a:lnTo>
                  <a:pt x="545" y="209"/>
                </a:lnTo>
                <a:lnTo>
                  <a:pt x="749" y="0"/>
                </a:lnTo>
                <a:lnTo>
                  <a:pt x="204" y="0"/>
                </a:lnTo>
                <a:close/>
                <a:moveTo>
                  <a:pt x="543" y="206"/>
                </a:moveTo>
                <a:lnTo>
                  <a:pt x="7" y="206"/>
                </a:lnTo>
                <a:lnTo>
                  <a:pt x="206" y="3"/>
                </a:lnTo>
                <a:lnTo>
                  <a:pt x="742" y="3"/>
                </a:lnTo>
                <a:lnTo>
                  <a:pt x="543" y="20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srgbClr val="2B2B2B"/>
              </a:solidFill>
              <a:cs typeface="+mn-ea"/>
              <a:sym typeface="+mn-lt"/>
            </a:endParaRPr>
          </a:p>
        </p:txBody>
      </p:sp>
      <p:grpSp>
        <p:nvGrpSpPr>
          <p:cNvPr id="50" name="Group 4"/>
          <p:cNvGrpSpPr/>
          <p:nvPr/>
        </p:nvGrpSpPr>
        <p:grpSpPr>
          <a:xfrm>
            <a:off x="704651" y="4134609"/>
            <a:ext cx="1189038" cy="1838326"/>
            <a:chOff x="7265472" y="2610820"/>
            <a:chExt cx="1189038" cy="1838326"/>
          </a:xfrm>
        </p:grpSpPr>
        <p:sp>
          <p:nvSpPr>
            <p:cNvPr id="51" name="Freeform 8"/>
            <p:cNvSpPr/>
            <p:nvPr/>
          </p:nvSpPr>
          <p:spPr bwMode="auto">
            <a:xfrm>
              <a:off x="7265472" y="2610820"/>
              <a:ext cx="1189038" cy="331788"/>
            </a:xfrm>
            <a:custGeom>
              <a:avLst/>
              <a:gdLst>
                <a:gd name="T0" fmla="*/ 749 w 749"/>
                <a:gd name="T1" fmla="*/ 0 h 209"/>
                <a:gd name="T2" fmla="*/ 545 w 749"/>
                <a:gd name="T3" fmla="*/ 209 h 209"/>
                <a:gd name="T4" fmla="*/ 0 w 749"/>
                <a:gd name="T5" fmla="*/ 209 h 209"/>
                <a:gd name="T6" fmla="*/ 204 w 749"/>
                <a:gd name="T7" fmla="*/ 0 h 209"/>
                <a:gd name="T8" fmla="*/ 749 w 749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" h="209">
                  <a:moveTo>
                    <a:pt x="749" y="0"/>
                  </a:moveTo>
                  <a:lnTo>
                    <a:pt x="545" y="209"/>
                  </a:lnTo>
                  <a:lnTo>
                    <a:pt x="0" y="209"/>
                  </a:lnTo>
                  <a:lnTo>
                    <a:pt x="204" y="0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9"/>
            <p:cNvSpPr/>
            <p:nvPr/>
          </p:nvSpPr>
          <p:spPr bwMode="auto">
            <a:xfrm>
              <a:off x="8130660" y="2610820"/>
              <a:ext cx="323850" cy="1563688"/>
            </a:xfrm>
            <a:custGeom>
              <a:avLst/>
              <a:gdLst>
                <a:gd name="T0" fmla="*/ 0 w 204"/>
                <a:gd name="T1" fmla="*/ 985 h 985"/>
                <a:gd name="T2" fmla="*/ 204 w 204"/>
                <a:gd name="T3" fmla="*/ 777 h 985"/>
                <a:gd name="T4" fmla="*/ 204 w 204"/>
                <a:gd name="T5" fmla="*/ 0 h 985"/>
                <a:gd name="T6" fmla="*/ 0 w 204"/>
                <a:gd name="T7" fmla="*/ 209 h 985"/>
                <a:gd name="T8" fmla="*/ 0 w 204"/>
                <a:gd name="T9" fmla="*/ 985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85">
                  <a:moveTo>
                    <a:pt x="0" y="985"/>
                  </a:moveTo>
                  <a:lnTo>
                    <a:pt x="204" y="777"/>
                  </a:lnTo>
                  <a:lnTo>
                    <a:pt x="204" y="0"/>
                  </a:lnTo>
                  <a:lnTo>
                    <a:pt x="0" y="209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30"/>
            <p:cNvSpPr/>
            <p:nvPr/>
          </p:nvSpPr>
          <p:spPr bwMode="auto">
            <a:xfrm>
              <a:off x="7265472" y="2942608"/>
              <a:ext cx="865188" cy="1506538"/>
            </a:xfrm>
            <a:custGeom>
              <a:avLst/>
              <a:gdLst>
                <a:gd name="T0" fmla="*/ 0 w 230"/>
                <a:gd name="T1" fmla="*/ 0 h 401"/>
                <a:gd name="T2" fmla="*/ 0 w 230"/>
                <a:gd name="T3" fmla="*/ 328 h 401"/>
                <a:gd name="T4" fmla="*/ 71 w 230"/>
                <a:gd name="T5" fmla="*/ 328 h 401"/>
                <a:gd name="T6" fmla="*/ 95 w 230"/>
                <a:gd name="T7" fmla="*/ 340 h 401"/>
                <a:gd name="T8" fmla="*/ 82 w 230"/>
                <a:gd name="T9" fmla="*/ 372 h 401"/>
                <a:gd name="T10" fmla="*/ 139 w 230"/>
                <a:gd name="T11" fmla="*/ 372 h 401"/>
                <a:gd name="T12" fmla="*/ 126 w 230"/>
                <a:gd name="T13" fmla="*/ 340 h 401"/>
                <a:gd name="T14" fmla="*/ 143 w 230"/>
                <a:gd name="T15" fmla="*/ 328 h 401"/>
                <a:gd name="T16" fmla="*/ 143 w 230"/>
                <a:gd name="T17" fmla="*/ 328 h 401"/>
                <a:gd name="T18" fmla="*/ 230 w 230"/>
                <a:gd name="T19" fmla="*/ 328 h 401"/>
                <a:gd name="T20" fmla="*/ 230 w 230"/>
                <a:gd name="T21" fmla="*/ 0 h 401"/>
                <a:gd name="T22" fmla="*/ 0 w 230"/>
                <a:gd name="T23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0" h="401">
                  <a:moveTo>
                    <a:pt x="0" y="0"/>
                  </a:moveTo>
                  <a:cubicBezTo>
                    <a:pt x="0" y="328"/>
                    <a:pt x="0" y="328"/>
                    <a:pt x="0" y="328"/>
                  </a:cubicBezTo>
                  <a:cubicBezTo>
                    <a:pt x="71" y="328"/>
                    <a:pt x="71" y="328"/>
                    <a:pt x="71" y="328"/>
                  </a:cubicBezTo>
                  <a:cubicBezTo>
                    <a:pt x="93" y="328"/>
                    <a:pt x="98" y="334"/>
                    <a:pt x="95" y="340"/>
                  </a:cubicBezTo>
                  <a:cubicBezTo>
                    <a:pt x="90" y="353"/>
                    <a:pt x="80" y="354"/>
                    <a:pt x="82" y="372"/>
                  </a:cubicBezTo>
                  <a:cubicBezTo>
                    <a:pt x="87" y="401"/>
                    <a:pt x="134" y="401"/>
                    <a:pt x="139" y="372"/>
                  </a:cubicBezTo>
                  <a:cubicBezTo>
                    <a:pt x="142" y="354"/>
                    <a:pt x="132" y="353"/>
                    <a:pt x="126" y="340"/>
                  </a:cubicBezTo>
                  <a:cubicBezTo>
                    <a:pt x="124" y="334"/>
                    <a:pt x="127" y="330"/>
                    <a:pt x="143" y="328"/>
                  </a:cubicBezTo>
                  <a:cubicBezTo>
                    <a:pt x="143" y="328"/>
                    <a:pt x="143" y="328"/>
                    <a:pt x="143" y="328"/>
                  </a:cubicBezTo>
                  <a:cubicBezTo>
                    <a:pt x="230" y="328"/>
                    <a:pt x="230" y="328"/>
                    <a:pt x="230" y="328"/>
                  </a:cubicBezTo>
                  <a:cubicBezTo>
                    <a:pt x="230" y="0"/>
                    <a:pt x="230" y="0"/>
                    <a:pt x="2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4" name="Group 8"/>
          <p:cNvGrpSpPr/>
          <p:nvPr/>
        </p:nvGrpSpPr>
        <p:grpSpPr>
          <a:xfrm>
            <a:off x="1746051" y="2765405"/>
            <a:ext cx="1189038" cy="2492375"/>
            <a:chOff x="8306872" y="2957384"/>
            <a:chExt cx="1189038" cy="2492375"/>
          </a:xfrm>
        </p:grpSpPr>
        <p:sp>
          <p:nvSpPr>
            <p:cNvPr id="55" name="Freeform 15"/>
            <p:cNvSpPr/>
            <p:nvPr/>
          </p:nvSpPr>
          <p:spPr bwMode="auto">
            <a:xfrm>
              <a:off x="8306872" y="2957384"/>
              <a:ext cx="1189038" cy="334963"/>
            </a:xfrm>
            <a:custGeom>
              <a:avLst/>
              <a:gdLst>
                <a:gd name="T0" fmla="*/ 749 w 749"/>
                <a:gd name="T1" fmla="*/ 0 h 211"/>
                <a:gd name="T2" fmla="*/ 545 w 749"/>
                <a:gd name="T3" fmla="*/ 211 h 211"/>
                <a:gd name="T4" fmla="*/ 0 w 749"/>
                <a:gd name="T5" fmla="*/ 211 h 211"/>
                <a:gd name="T6" fmla="*/ 204 w 749"/>
                <a:gd name="T7" fmla="*/ 0 h 211"/>
                <a:gd name="T8" fmla="*/ 749 w 749"/>
                <a:gd name="T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" h="211">
                  <a:moveTo>
                    <a:pt x="749" y="0"/>
                  </a:moveTo>
                  <a:lnTo>
                    <a:pt x="545" y="211"/>
                  </a:lnTo>
                  <a:lnTo>
                    <a:pt x="0" y="211"/>
                  </a:lnTo>
                  <a:lnTo>
                    <a:pt x="204" y="0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  <p:sp>
          <p:nvSpPr>
            <p:cNvPr id="56" name="Freeform 16"/>
            <p:cNvSpPr/>
            <p:nvPr/>
          </p:nvSpPr>
          <p:spPr bwMode="auto">
            <a:xfrm>
              <a:off x="9172060" y="2957384"/>
              <a:ext cx="323850" cy="2217738"/>
            </a:xfrm>
            <a:custGeom>
              <a:avLst/>
              <a:gdLst>
                <a:gd name="T0" fmla="*/ 0 w 204"/>
                <a:gd name="T1" fmla="*/ 1397 h 1397"/>
                <a:gd name="T2" fmla="*/ 204 w 204"/>
                <a:gd name="T3" fmla="*/ 1188 h 1397"/>
                <a:gd name="T4" fmla="*/ 204 w 204"/>
                <a:gd name="T5" fmla="*/ 0 h 1397"/>
                <a:gd name="T6" fmla="*/ 0 w 204"/>
                <a:gd name="T7" fmla="*/ 211 h 1397"/>
                <a:gd name="T8" fmla="*/ 0 w 204"/>
                <a:gd name="T9" fmla="*/ 1397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1397">
                  <a:moveTo>
                    <a:pt x="0" y="1397"/>
                  </a:moveTo>
                  <a:lnTo>
                    <a:pt x="204" y="1188"/>
                  </a:lnTo>
                  <a:lnTo>
                    <a:pt x="204" y="0"/>
                  </a:lnTo>
                  <a:lnTo>
                    <a:pt x="0" y="211"/>
                  </a:lnTo>
                  <a:lnTo>
                    <a:pt x="0" y="139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  <p:sp>
          <p:nvSpPr>
            <p:cNvPr id="104" name="Freeform 32"/>
            <p:cNvSpPr/>
            <p:nvPr/>
          </p:nvSpPr>
          <p:spPr bwMode="auto">
            <a:xfrm>
              <a:off x="8306872" y="3292346"/>
              <a:ext cx="865188" cy="2157413"/>
            </a:xfrm>
            <a:custGeom>
              <a:avLst/>
              <a:gdLst>
                <a:gd name="T0" fmla="*/ 144 w 230"/>
                <a:gd name="T1" fmla="*/ 501 h 574"/>
                <a:gd name="T2" fmla="*/ 230 w 230"/>
                <a:gd name="T3" fmla="*/ 501 h 574"/>
                <a:gd name="T4" fmla="*/ 230 w 230"/>
                <a:gd name="T5" fmla="*/ 0 h 574"/>
                <a:gd name="T6" fmla="*/ 0 w 230"/>
                <a:gd name="T7" fmla="*/ 0 h 574"/>
                <a:gd name="T8" fmla="*/ 0 w 230"/>
                <a:gd name="T9" fmla="*/ 501 h 574"/>
                <a:gd name="T10" fmla="*/ 81 w 230"/>
                <a:gd name="T11" fmla="*/ 501 h 574"/>
                <a:gd name="T12" fmla="*/ 97 w 230"/>
                <a:gd name="T13" fmla="*/ 513 h 574"/>
                <a:gd name="T14" fmla="*/ 84 w 230"/>
                <a:gd name="T15" fmla="*/ 544 h 574"/>
                <a:gd name="T16" fmla="*/ 141 w 230"/>
                <a:gd name="T17" fmla="*/ 544 h 574"/>
                <a:gd name="T18" fmla="*/ 128 w 230"/>
                <a:gd name="T19" fmla="*/ 513 h 574"/>
                <a:gd name="T20" fmla="*/ 144 w 230"/>
                <a:gd name="T21" fmla="*/ 501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0" h="574">
                  <a:moveTo>
                    <a:pt x="144" y="501"/>
                  </a:moveTo>
                  <a:cubicBezTo>
                    <a:pt x="230" y="501"/>
                    <a:pt x="230" y="501"/>
                    <a:pt x="230" y="501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01"/>
                    <a:pt x="0" y="501"/>
                    <a:pt x="0" y="501"/>
                  </a:cubicBezTo>
                  <a:cubicBezTo>
                    <a:pt x="81" y="501"/>
                    <a:pt x="81" y="501"/>
                    <a:pt x="81" y="501"/>
                  </a:cubicBezTo>
                  <a:cubicBezTo>
                    <a:pt x="96" y="502"/>
                    <a:pt x="100" y="507"/>
                    <a:pt x="97" y="513"/>
                  </a:cubicBezTo>
                  <a:cubicBezTo>
                    <a:pt x="91" y="525"/>
                    <a:pt x="81" y="527"/>
                    <a:pt x="84" y="544"/>
                  </a:cubicBezTo>
                  <a:cubicBezTo>
                    <a:pt x="89" y="574"/>
                    <a:pt x="136" y="574"/>
                    <a:pt x="141" y="544"/>
                  </a:cubicBezTo>
                  <a:cubicBezTo>
                    <a:pt x="143" y="527"/>
                    <a:pt x="133" y="525"/>
                    <a:pt x="128" y="513"/>
                  </a:cubicBezTo>
                  <a:cubicBezTo>
                    <a:pt x="125" y="507"/>
                    <a:pt x="129" y="502"/>
                    <a:pt x="144" y="5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5" name="Group 12"/>
          <p:cNvGrpSpPr/>
          <p:nvPr/>
        </p:nvGrpSpPr>
        <p:grpSpPr>
          <a:xfrm>
            <a:off x="2787451" y="1836719"/>
            <a:ext cx="1189038" cy="4152901"/>
            <a:chOff x="9348272" y="2028696"/>
            <a:chExt cx="1189038" cy="4152901"/>
          </a:xfrm>
        </p:grpSpPr>
        <p:sp>
          <p:nvSpPr>
            <p:cNvPr id="106" name="Freeform 21"/>
            <p:cNvSpPr/>
            <p:nvPr/>
          </p:nvSpPr>
          <p:spPr bwMode="auto">
            <a:xfrm>
              <a:off x="9348272" y="2028696"/>
              <a:ext cx="1189038" cy="334963"/>
            </a:xfrm>
            <a:custGeom>
              <a:avLst/>
              <a:gdLst>
                <a:gd name="T0" fmla="*/ 749 w 749"/>
                <a:gd name="T1" fmla="*/ 0 h 211"/>
                <a:gd name="T2" fmla="*/ 545 w 749"/>
                <a:gd name="T3" fmla="*/ 211 h 211"/>
                <a:gd name="T4" fmla="*/ 0 w 749"/>
                <a:gd name="T5" fmla="*/ 211 h 211"/>
                <a:gd name="T6" fmla="*/ 204 w 749"/>
                <a:gd name="T7" fmla="*/ 0 h 211"/>
                <a:gd name="T8" fmla="*/ 749 w 749"/>
                <a:gd name="T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" h="211">
                  <a:moveTo>
                    <a:pt x="749" y="0"/>
                  </a:moveTo>
                  <a:lnTo>
                    <a:pt x="545" y="211"/>
                  </a:lnTo>
                  <a:lnTo>
                    <a:pt x="0" y="211"/>
                  </a:lnTo>
                  <a:lnTo>
                    <a:pt x="204" y="0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  <p:sp>
          <p:nvSpPr>
            <p:cNvPr id="107" name="Freeform 22"/>
            <p:cNvSpPr/>
            <p:nvPr/>
          </p:nvSpPr>
          <p:spPr bwMode="auto">
            <a:xfrm>
              <a:off x="10213460" y="2028696"/>
              <a:ext cx="323850" cy="3875088"/>
            </a:xfrm>
            <a:custGeom>
              <a:avLst/>
              <a:gdLst>
                <a:gd name="T0" fmla="*/ 0 w 204"/>
                <a:gd name="T1" fmla="*/ 2441 h 2441"/>
                <a:gd name="T2" fmla="*/ 204 w 204"/>
                <a:gd name="T3" fmla="*/ 2233 h 2441"/>
                <a:gd name="T4" fmla="*/ 204 w 204"/>
                <a:gd name="T5" fmla="*/ 0 h 2441"/>
                <a:gd name="T6" fmla="*/ 0 w 204"/>
                <a:gd name="T7" fmla="*/ 211 h 2441"/>
                <a:gd name="T8" fmla="*/ 0 w 204"/>
                <a:gd name="T9" fmla="*/ 2441 h 2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441">
                  <a:moveTo>
                    <a:pt x="0" y="2441"/>
                  </a:moveTo>
                  <a:lnTo>
                    <a:pt x="204" y="2233"/>
                  </a:lnTo>
                  <a:lnTo>
                    <a:pt x="204" y="0"/>
                  </a:lnTo>
                  <a:lnTo>
                    <a:pt x="0" y="211"/>
                  </a:lnTo>
                  <a:lnTo>
                    <a:pt x="0" y="244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  <p:sp>
          <p:nvSpPr>
            <p:cNvPr id="108" name="Freeform 31"/>
            <p:cNvSpPr/>
            <p:nvPr/>
          </p:nvSpPr>
          <p:spPr bwMode="auto">
            <a:xfrm>
              <a:off x="9348272" y="2363659"/>
              <a:ext cx="865188" cy="3817938"/>
            </a:xfrm>
            <a:custGeom>
              <a:avLst/>
              <a:gdLst>
                <a:gd name="T0" fmla="*/ 0 w 230"/>
                <a:gd name="T1" fmla="*/ 0 h 1016"/>
                <a:gd name="T2" fmla="*/ 0 w 230"/>
                <a:gd name="T3" fmla="*/ 942 h 1016"/>
                <a:gd name="T4" fmla="*/ 66 w 230"/>
                <a:gd name="T5" fmla="*/ 942 h 1016"/>
                <a:gd name="T6" fmla="*/ 91 w 230"/>
                <a:gd name="T7" fmla="*/ 954 h 1016"/>
                <a:gd name="T8" fmla="*/ 78 w 230"/>
                <a:gd name="T9" fmla="*/ 986 h 1016"/>
                <a:gd name="T10" fmla="*/ 134 w 230"/>
                <a:gd name="T11" fmla="*/ 986 h 1016"/>
                <a:gd name="T12" fmla="*/ 121 w 230"/>
                <a:gd name="T13" fmla="*/ 954 h 1016"/>
                <a:gd name="T14" fmla="*/ 139 w 230"/>
                <a:gd name="T15" fmla="*/ 943 h 1016"/>
                <a:gd name="T16" fmla="*/ 139 w 230"/>
                <a:gd name="T17" fmla="*/ 942 h 1016"/>
                <a:gd name="T18" fmla="*/ 230 w 230"/>
                <a:gd name="T19" fmla="*/ 942 h 1016"/>
                <a:gd name="T20" fmla="*/ 230 w 230"/>
                <a:gd name="T21" fmla="*/ 0 h 1016"/>
                <a:gd name="T22" fmla="*/ 0 w 230"/>
                <a:gd name="T23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0" h="1016">
                  <a:moveTo>
                    <a:pt x="0" y="0"/>
                  </a:moveTo>
                  <a:cubicBezTo>
                    <a:pt x="0" y="942"/>
                    <a:pt x="0" y="942"/>
                    <a:pt x="0" y="942"/>
                  </a:cubicBezTo>
                  <a:cubicBezTo>
                    <a:pt x="66" y="942"/>
                    <a:pt x="66" y="942"/>
                    <a:pt x="66" y="942"/>
                  </a:cubicBezTo>
                  <a:cubicBezTo>
                    <a:pt x="88" y="942"/>
                    <a:pt x="94" y="948"/>
                    <a:pt x="91" y="954"/>
                  </a:cubicBezTo>
                  <a:cubicBezTo>
                    <a:pt x="85" y="967"/>
                    <a:pt x="75" y="968"/>
                    <a:pt x="78" y="986"/>
                  </a:cubicBezTo>
                  <a:cubicBezTo>
                    <a:pt x="82" y="1016"/>
                    <a:pt x="130" y="1016"/>
                    <a:pt x="134" y="986"/>
                  </a:cubicBezTo>
                  <a:cubicBezTo>
                    <a:pt x="137" y="968"/>
                    <a:pt x="127" y="967"/>
                    <a:pt x="121" y="954"/>
                  </a:cubicBezTo>
                  <a:cubicBezTo>
                    <a:pt x="119" y="949"/>
                    <a:pt x="123" y="944"/>
                    <a:pt x="139" y="943"/>
                  </a:cubicBezTo>
                  <a:cubicBezTo>
                    <a:pt x="139" y="942"/>
                    <a:pt x="139" y="942"/>
                    <a:pt x="139" y="942"/>
                  </a:cubicBezTo>
                  <a:cubicBezTo>
                    <a:pt x="230" y="942"/>
                    <a:pt x="230" y="942"/>
                    <a:pt x="230" y="942"/>
                  </a:cubicBezTo>
                  <a:cubicBezTo>
                    <a:pt x="230" y="0"/>
                    <a:pt x="230" y="0"/>
                    <a:pt x="2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9" name="Group 18"/>
          <p:cNvGrpSpPr/>
          <p:nvPr/>
        </p:nvGrpSpPr>
        <p:grpSpPr>
          <a:xfrm>
            <a:off x="3830439" y="2924933"/>
            <a:ext cx="1187450" cy="2443163"/>
            <a:chOff x="10391260" y="3130421"/>
            <a:chExt cx="1187450" cy="2443163"/>
          </a:xfrm>
        </p:grpSpPr>
        <p:sp>
          <p:nvSpPr>
            <p:cNvPr id="110" name="Freeform 27"/>
            <p:cNvSpPr/>
            <p:nvPr/>
          </p:nvSpPr>
          <p:spPr bwMode="auto">
            <a:xfrm>
              <a:off x="10391260" y="3130421"/>
              <a:ext cx="1187450" cy="330200"/>
            </a:xfrm>
            <a:custGeom>
              <a:avLst/>
              <a:gdLst>
                <a:gd name="T0" fmla="*/ 748 w 748"/>
                <a:gd name="T1" fmla="*/ 0 h 208"/>
                <a:gd name="T2" fmla="*/ 545 w 748"/>
                <a:gd name="T3" fmla="*/ 208 h 208"/>
                <a:gd name="T4" fmla="*/ 0 w 748"/>
                <a:gd name="T5" fmla="*/ 208 h 208"/>
                <a:gd name="T6" fmla="*/ 203 w 748"/>
                <a:gd name="T7" fmla="*/ 0 h 208"/>
                <a:gd name="T8" fmla="*/ 748 w 748"/>
                <a:gd name="T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8" h="208">
                  <a:moveTo>
                    <a:pt x="748" y="0"/>
                  </a:moveTo>
                  <a:lnTo>
                    <a:pt x="545" y="208"/>
                  </a:lnTo>
                  <a:lnTo>
                    <a:pt x="0" y="208"/>
                  </a:lnTo>
                  <a:lnTo>
                    <a:pt x="203" y="0"/>
                  </a:lnTo>
                  <a:lnTo>
                    <a:pt x="748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  <p:sp>
          <p:nvSpPr>
            <p:cNvPr id="111" name="Freeform 28"/>
            <p:cNvSpPr/>
            <p:nvPr/>
          </p:nvSpPr>
          <p:spPr bwMode="auto">
            <a:xfrm>
              <a:off x="11256447" y="3130421"/>
              <a:ext cx="322263" cy="2168525"/>
            </a:xfrm>
            <a:custGeom>
              <a:avLst/>
              <a:gdLst>
                <a:gd name="T0" fmla="*/ 0 w 203"/>
                <a:gd name="T1" fmla="*/ 1366 h 1366"/>
                <a:gd name="T2" fmla="*/ 203 w 203"/>
                <a:gd name="T3" fmla="*/ 1155 h 1366"/>
                <a:gd name="T4" fmla="*/ 203 w 203"/>
                <a:gd name="T5" fmla="*/ 0 h 1366"/>
                <a:gd name="T6" fmla="*/ 0 w 203"/>
                <a:gd name="T7" fmla="*/ 208 h 1366"/>
                <a:gd name="T8" fmla="*/ 0 w 203"/>
                <a:gd name="T9" fmla="*/ 1366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366">
                  <a:moveTo>
                    <a:pt x="0" y="1366"/>
                  </a:moveTo>
                  <a:lnTo>
                    <a:pt x="203" y="1155"/>
                  </a:lnTo>
                  <a:lnTo>
                    <a:pt x="203" y="0"/>
                  </a:lnTo>
                  <a:lnTo>
                    <a:pt x="0" y="208"/>
                  </a:lnTo>
                  <a:lnTo>
                    <a:pt x="0" y="136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  <p:sp>
          <p:nvSpPr>
            <p:cNvPr id="112" name="Freeform 33"/>
            <p:cNvSpPr/>
            <p:nvPr/>
          </p:nvSpPr>
          <p:spPr bwMode="auto">
            <a:xfrm>
              <a:off x="10391260" y="3460621"/>
              <a:ext cx="865188" cy="2112963"/>
            </a:xfrm>
            <a:custGeom>
              <a:avLst/>
              <a:gdLst>
                <a:gd name="T0" fmla="*/ 0 w 230"/>
                <a:gd name="T1" fmla="*/ 0 h 562"/>
                <a:gd name="T2" fmla="*/ 0 w 230"/>
                <a:gd name="T3" fmla="*/ 489 h 562"/>
                <a:gd name="T4" fmla="*/ 71 w 230"/>
                <a:gd name="T5" fmla="*/ 489 h 562"/>
                <a:gd name="T6" fmla="*/ 95 w 230"/>
                <a:gd name="T7" fmla="*/ 501 h 562"/>
                <a:gd name="T8" fmla="*/ 82 w 230"/>
                <a:gd name="T9" fmla="*/ 532 h 562"/>
                <a:gd name="T10" fmla="*/ 139 w 230"/>
                <a:gd name="T11" fmla="*/ 532 h 562"/>
                <a:gd name="T12" fmla="*/ 126 w 230"/>
                <a:gd name="T13" fmla="*/ 501 h 562"/>
                <a:gd name="T14" fmla="*/ 143 w 230"/>
                <a:gd name="T15" fmla="*/ 489 h 562"/>
                <a:gd name="T16" fmla="*/ 143 w 230"/>
                <a:gd name="T17" fmla="*/ 489 h 562"/>
                <a:gd name="T18" fmla="*/ 230 w 230"/>
                <a:gd name="T19" fmla="*/ 489 h 562"/>
                <a:gd name="T20" fmla="*/ 230 w 230"/>
                <a:gd name="T21" fmla="*/ 0 h 562"/>
                <a:gd name="T22" fmla="*/ 0 w 230"/>
                <a:gd name="T23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0" h="562">
                  <a:moveTo>
                    <a:pt x="0" y="0"/>
                  </a:moveTo>
                  <a:cubicBezTo>
                    <a:pt x="0" y="489"/>
                    <a:pt x="0" y="489"/>
                    <a:pt x="0" y="489"/>
                  </a:cubicBezTo>
                  <a:cubicBezTo>
                    <a:pt x="71" y="489"/>
                    <a:pt x="71" y="489"/>
                    <a:pt x="71" y="489"/>
                  </a:cubicBezTo>
                  <a:cubicBezTo>
                    <a:pt x="93" y="489"/>
                    <a:pt x="98" y="494"/>
                    <a:pt x="95" y="501"/>
                  </a:cubicBezTo>
                  <a:cubicBezTo>
                    <a:pt x="90" y="513"/>
                    <a:pt x="79" y="515"/>
                    <a:pt x="82" y="532"/>
                  </a:cubicBezTo>
                  <a:cubicBezTo>
                    <a:pt x="87" y="562"/>
                    <a:pt x="134" y="562"/>
                    <a:pt x="139" y="532"/>
                  </a:cubicBezTo>
                  <a:cubicBezTo>
                    <a:pt x="142" y="515"/>
                    <a:pt x="131" y="513"/>
                    <a:pt x="126" y="501"/>
                  </a:cubicBezTo>
                  <a:cubicBezTo>
                    <a:pt x="123" y="495"/>
                    <a:pt x="127" y="490"/>
                    <a:pt x="143" y="489"/>
                  </a:cubicBezTo>
                  <a:cubicBezTo>
                    <a:pt x="143" y="489"/>
                    <a:pt x="143" y="489"/>
                    <a:pt x="143" y="489"/>
                  </a:cubicBezTo>
                  <a:cubicBezTo>
                    <a:pt x="230" y="489"/>
                    <a:pt x="230" y="489"/>
                    <a:pt x="230" y="489"/>
                  </a:cubicBezTo>
                  <a:cubicBezTo>
                    <a:pt x="230" y="0"/>
                    <a:pt x="230" y="0"/>
                    <a:pt x="2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2B2B2B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3" name="Shape 2550"/>
          <p:cNvSpPr/>
          <p:nvPr/>
        </p:nvSpPr>
        <p:spPr>
          <a:xfrm>
            <a:off x="1011080" y="4961566"/>
            <a:ext cx="310040" cy="347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4" name="Shape 2606"/>
          <p:cNvSpPr/>
          <p:nvPr/>
        </p:nvSpPr>
        <p:spPr>
          <a:xfrm>
            <a:off x="1983205" y="4080651"/>
            <a:ext cx="422802" cy="442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5" name="Shape 2619"/>
          <p:cNvSpPr/>
          <p:nvPr/>
        </p:nvSpPr>
        <p:spPr>
          <a:xfrm>
            <a:off x="3037843" y="4466397"/>
            <a:ext cx="396325" cy="395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3" extrusionOk="0">
                <a:moveTo>
                  <a:pt x="12364" y="11941"/>
                </a:moveTo>
                <a:lnTo>
                  <a:pt x="13062" y="14033"/>
                </a:lnTo>
                <a:lnTo>
                  <a:pt x="11365" y="12790"/>
                </a:lnTo>
                <a:lnTo>
                  <a:pt x="10785" y="12365"/>
                </a:lnTo>
                <a:lnTo>
                  <a:pt x="10205" y="12790"/>
                </a:lnTo>
                <a:lnTo>
                  <a:pt x="8508" y="14033"/>
                </a:lnTo>
                <a:lnTo>
                  <a:pt x="9206" y="11941"/>
                </a:lnTo>
                <a:lnTo>
                  <a:pt x="9426" y="11282"/>
                </a:lnTo>
                <a:lnTo>
                  <a:pt x="8877" y="10856"/>
                </a:lnTo>
                <a:lnTo>
                  <a:pt x="7511" y="9794"/>
                </a:lnTo>
                <a:lnTo>
                  <a:pt x="9790" y="9794"/>
                </a:lnTo>
                <a:lnTo>
                  <a:pt x="10030" y="9160"/>
                </a:lnTo>
                <a:lnTo>
                  <a:pt x="10785" y="7162"/>
                </a:lnTo>
                <a:lnTo>
                  <a:pt x="11540" y="9160"/>
                </a:lnTo>
                <a:lnTo>
                  <a:pt x="11779" y="9794"/>
                </a:lnTo>
                <a:lnTo>
                  <a:pt x="14059" y="9794"/>
                </a:lnTo>
                <a:lnTo>
                  <a:pt x="12692" y="10856"/>
                </a:lnTo>
                <a:lnTo>
                  <a:pt x="12144" y="11282"/>
                </a:lnTo>
                <a:cubicBezTo>
                  <a:pt x="12144" y="11282"/>
                  <a:pt x="12364" y="11941"/>
                  <a:pt x="12364" y="11941"/>
                </a:cubicBezTo>
                <a:close/>
                <a:moveTo>
                  <a:pt x="12458" y="8813"/>
                </a:moveTo>
                <a:lnTo>
                  <a:pt x="10785" y="4384"/>
                </a:lnTo>
                <a:lnTo>
                  <a:pt x="9111" y="8813"/>
                </a:lnTo>
                <a:lnTo>
                  <a:pt x="4649" y="8813"/>
                </a:lnTo>
                <a:lnTo>
                  <a:pt x="8275" y="11631"/>
                </a:lnTo>
                <a:lnTo>
                  <a:pt x="6601" y="16647"/>
                </a:lnTo>
                <a:lnTo>
                  <a:pt x="10785" y="13582"/>
                </a:lnTo>
                <a:lnTo>
                  <a:pt x="14969" y="16647"/>
                </a:lnTo>
                <a:lnTo>
                  <a:pt x="13295" y="11631"/>
                </a:lnTo>
                <a:lnTo>
                  <a:pt x="16921" y="8813"/>
                </a:lnTo>
                <a:cubicBezTo>
                  <a:pt x="16921" y="8813"/>
                  <a:pt x="12458" y="8813"/>
                  <a:pt x="12458" y="8813"/>
                </a:cubicBezTo>
                <a:close/>
                <a:moveTo>
                  <a:pt x="10800" y="20592"/>
                </a:moveTo>
                <a:cubicBezTo>
                  <a:pt x="9796" y="20381"/>
                  <a:pt x="982" y="17399"/>
                  <a:pt x="982" y="12263"/>
                </a:cubicBezTo>
                <a:cubicBezTo>
                  <a:pt x="982" y="7469"/>
                  <a:pt x="2322" y="2919"/>
                  <a:pt x="2778" y="1179"/>
                </a:cubicBezTo>
                <a:cubicBezTo>
                  <a:pt x="4022" y="1719"/>
                  <a:pt x="7232" y="2943"/>
                  <a:pt x="10800" y="2943"/>
                </a:cubicBezTo>
                <a:cubicBezTo>
                  <a:pt x="14368" y="2943"/>
                  <a:pt x="17579" y="1719"/>
                  <a:pt x="18823" y="1179"/>
                </a:cubicBezTo>
                <a:cubicBezTo>
                  <a:pt x="19278" y="2918"/>
                  <a:pt x="20618" y="7466"/>
                  <a:pt x="20618" y="12263"/>
                </a:cubicBezTo>
                <a:cubicBezTo>
                  <a:pt x="20618" y="17393"/>
                  <a:pt x="11803" y="20381"/>
                  <a:pt x="10800" y="20592"/>
                </a:cubicBezTo>
                <a:moveTo>
                  <a:pt x="19618" y="356"/>
                </a:moveTo>
                <a:cubicBezTo>
                  <a:pt x="19577" y="216"/>
                  <a:pt x="19477" y="101"/>
                  <a:pt x="19343" y="42"/>
                </a:cubicBezTo>
                <a:cubicBezTo>
                  <a:pt x="19210" y="-17"/>
                  <a:pt x="19057" y="-13"/>
                  <a:pt x="18926" y="52"/>
                </a:cubicBezTo>
                <a:cubicBezTo>
                  <a:pt x="18888" y="71"/>
                  <a:pt x="15053" y="1962"/>
                  <a:pt x="10800" y="1962"/>
                </a:cubicBezTo>
                <a:cubicBezTo>
                  <a:pt x="6556" y="1962"/>
                  <a:pt x="2712" y="71"/>
                  <a:pt x="2674" y="52"/>
                </a:cubicBezTo>
                <a:cubicBezTo>
                  <a:pt x="2543" y="-13"/>
                  <a:pt x="2391" y="-17"/>
                  <a:pt x="2257" y="42"/>
                </a:cubicBezTo>
                <a:cubicBezTo>
                  <a:pt x="2124" y="101"/>
                  <a:pt x="2023" y="216"/>
                  <a:pt x="1983" y="356"/>
                </a:cubicBezTo>
                <a:cubicBezTo>
                  <a:pt x="1963" y="426"/>
                  <a:pt x="0" y="6376"/>
                  <a:pt x="0" y="12263"/>
                </a:cubicBezTo>
                <a:cubicBezTo>
                  <a:pt x="0" y="18484"/>
                  <a:pt x="10271" y="21491"/>
                  <a:pt x="10708" y="21575"/>
                </a:cubicBezTo>
                <a:cubicBezTo>
                  <a:pt x="10739" y="21580"/>
                  <a:pt x="10770" y="21583"/>
                  <a:pt x="10800" y="21583"/>
                </a:cubicBezTo>
                <a:cubicBezTo>
                  <a:pt x="10831" y="21583"/>
                  <a:pt x="10862" y="21580"/>
                  <a:pt x="10892" y="21575"/>
                </a:cubicBezTo>
                <a:cubicBezTo>
                  <a:pt x="11329" y="21491"/>
                  <a:pt x="21600" y="18484"/>
                  <a:pt x="21600" y="12263"/>
                </a:cubicBezTo>
                <a:cubicBezTo>
                  <a:pt x="21600" y="6376"/>
                  <a:pt x="19637" y="426"/>
                  <a:pt x="19618" y="35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6" name="Shape 2547"/>
          <p:cNvSpPr/>
          <p:nvPr/>
        </p:nvSpPr>
        <p:spPr>
          <a:xfrm>
            <a:off x="4052900" y="4259175"/>
            <a:ext cx="420266" cy="38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7" name="TextBox 39"/>
          <p:cNvSpPr txBox="1"/>
          <p:nvPr/>
        </p:nvSpPr>
        <p:spPr bwMode="auto">
          <a:xfrm>
            <a:off x="9364836" y="1472234"/>
            <a:ext cx="1585466" cy="709946"/>
          </a:xfrm>
          <a:prstGeom prst="rect">
            <a:avLst/>
          </a:prstGeom>
          <a:noFill/>
        </p:spPr>
        <p:txBody>
          <a:bodyPr wrap="square" lIns="287983" tIns="62396" rIns="119993" bIns="62396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扔掉或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保存在远处</a:t>
            </a:r>
          </a:p>
        </p:txBody>
      </p:sp>
      <p:sp>
        <p:nvSpPr>
          <p:cNvPr id="118" name="TextBox 39"/>
          <p:cNvSpPr txBox="1"/>
          <p:nvPr/>
        </p:nvSpPr>
        <p:spPr bwMode="auto">
          <a:xfrm>
            <a:off x="9364836" y="4863520"/>
            <a:ext cx="2505712" cy="783949"/>
          </a:xfrm>
          <a:prstGeom prst="rect">
            <a:avLst/>
          </a:prstGeom>
          <a:noFill/>
        </p:spPr>
        <p:txBody>
          <a:bodyPr wrap="square" lIns="287983" tIns="62396" rIns="119993" bIns="62396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保存在工作现场附近或随身携带</a:t>
            </a:r>
          </a:p>
        </p:txBody>
      </p:sp>
      <p:sp>
        <p:nvSpPr>
          <p:cNvPr id="119" name="TextBox 39"/>
          <p:cNvSpPr txBox="1"/>
          <p:nvPr/>
        </p:nvSpPr>
        <p:spPr bwMode="auto">
          <a:xfrm>
            <a:off x="9364836" y="3153660"/>
            <a:ext cx="2042666" cy="754776"/>
          </a:xfrm>
          <a:prstGeom prst="rect">
            <a:avLst/>
          </a:prstGeom>
          <a:noFill/>
        </p:spPr>
        <p:txBody>
          <a:bodyPr wrap="square" lIns="287983" tIns="62396" rIns="119993" bIns="62396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保存在工作区域的中间位置</a:t>
            </a:r>
          </a:p>
        </p:txBody>
      </p:sp>
      <p:sp>
        <p:nvSpPr>
          <p:cNvPr id="120" name="矩形 119"/>
          <p:cNvSpPr/>
          <p:nvPr/>
        </p:nvSpPr>
        <p:spPr>
          <a:xfrm>
            <a:off x="5017889" y="1510982"/>
            <a:ext cx="38206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过去一年都没有使用的物品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在过去的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6~12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个月中，只使用一次以上的物品</a:t>
            </a:r>
          </a:p>
        </p:txBody>
      </p:sp>
      <p:sp>
        <p:nvSpPr>
          <p:cNvPr id="121" name="矩形 120"/>
          <p:cNvSpPr/>
          <p:nvPr/>
        </p:nvSpPr>
        <p:spPr>
          <a:xfrm>
            <a:off x="5703555" y="3200469"/>
            <a:ext cx="38206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在过去的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2~6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个月中，只使用过一次的物品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一个月使用过一次以上的物品</a:t>
            </a:r>
          </a:p>
        </p:txBody>
      </p:sp>
      <p:sp>
        <p:nvSpPr>
          <p:cNvPr id="122" name="矩形 121"/>
          <p:cNvSpPr/>
          <p:nvPr/>
        </p:nvSpPr>
        <p:spPr>
          <a:xfrm>
            <a:off x="4913905" y="4874773"/>
            <a:ext cx="38206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一周要使用一次的物品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每天都要使用的物品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每小时都要使用的物品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19" grpId="0"/>
      <p:bldP spid="120" grpId="0"/>
      <p:bldP spid="121" grpId="0"/>
      <p:bldP spid="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/>
          <p:cNvGrpSpPr/>
          <p:nvPr/>
        </p:nvGrpSpPr>
        <p:grpSpPr>
          <a:xfrm>
            <a:off x="633095" y="1597025"/>
            <a:ext cx="4123690" cy="5287010"/>
            <a:chOff x="997" y="2515"/>
            <a:chExt cx="6494" cy="8326"/>
          </a:xfrm>
        </p:grpSpPr>
        <p:sp>
          <p:nvSpPr>
            <p:cNvPr id="54" name="Freeform 6"/>
            <p:cNvSpPr/>
            <p:nvPr/>
          </p:nvSpPr>
          <p:spPr bwMode="auto">
            <a:xfrm>
              <a:off x="3148" y="6533"/>
              <a:ext cx="2494" cy="4308"/>
            </a:xfrm>
            <a:custGeom>
              <a:avLst/>
              <a:gdLst>
                <a:gd name="T0" fmla="*/ 1008 w 1775"/>
                <a:gd name="T1" fmla="*/ 0 h 3069"/>
                <a:gd name="T2" fmla="*/ 1652 w 1775"/>
                <a:gd name="T3" fmla="*/ 308 h 3069"/>
                <a:gd name="T4" fmla="*/ 1171 w 1775"/>
                <a:gd name="T5" fmla="*/ 1204 h 3069"/>
                <a:gd name="T6" fmla="*/ 1167 w 1775"/>
                <a:gd name="T7" fmla="*/ 1204 h 3069"/>
                <a:gd name="T8" fmla="*/ 1160 w 1775"/>
                <a:gd name="T9" fmla="*/ 1209 h 3069"/>
                <a:gd name="T10" fmla="*/ 1149 w 1775"/>
                <a:gd name="T11" fmla="*/ 1223 h 3069"/>
                <a:gd name="T12" fmla="*/ 1139 w 1775"/>
                <a:gd name="T13" fmla="*/ 1250 h 3069"/>
                <a:gd name="T14" fmla="*/ 1126 w 1775"/>
                <a:gd name="T15" fmla="*/ 1295 h 3069"/>
                <a:gd name="T16" fmla="*/ 1117 w 1775"/>
                <a:gd name="T17" fmla="*/ 1361 h 3069"/>
                <a:gd name="T18" fmla="*/ 1110 w 1775"/>
                <a:gd name="T19" fmla="*/ 1454 h 3069"/>
                <a:gd name="T20" fmla="*/ 1110 w 1775"/>
                <a:gd name="T21" fmla="*/ 1578 h 3069"/>
                <a:gd name="T22" fmla="*/ 1115 w 1775"/>
                <a:gd name="T23" fmla="*/ 1735 h 3069"/>
                <a:gd name="T24" fmla="*/ 1130 w 1775"/>
                <a:gd name="T25" fmla="*/ 1934 h 3069"/>
                <a:gd name="T26" fmla="*/ 1155 w 1775"/>
                <a:gd name="T27" fmla="*/ 2226 h 3069"/>
                <a:gd name="T28" fmla="*/ 1178 w 1775"/>
                <a:gd name="T29" fmla="*/ 2475 h 3069"/>
                <a:gd name="T30" fmla="*/ 1200 w 1775"/>
                <a:gd name="T31" fmla="*/ 2681 h 3069"/>
                <a:gd name="T32" fmla="*/ 1217 w 1775"/>
                <a:gd name="T33" fmla="*/ 2843 h 3069"/>
                <a:gd name="T34" fmla="*/ 1230 w 1775"/>
                <a:gd name="T35" fmla="*/ 2960 h 3069"/>
                <a:gd name="T36" fmla="*/ 1239 w 1775"/>
                <a:gd name="T37" fmla="*/ 3030 h 3069"/>
                <a:gd name="T38" fmla="*/ 1242 w 1775"/>
                <a:gd name="T39" fmla="*/ 3053 h 3069"/>
                <a:gd name="T40" fmla="*/ 633 w 1775"/>
                <a:gd name="T41" fmla="*/ 3064 h 3069"/>
                <a:gd name="T42" fmla="*/ 640 w 1775"/>
                <a:gd name="T43" fmla="*/ 3019 h 3069"/>
                <a:gd name="T44" fmla="*/ 651 w 1775"/>
                <a:gd name="T45" fmla="*/ 2940 h 3069"/>
                <a:gd name="T46" fmla="*/ 665 w 1775"/>
                <a:gd name="T47" fmla="*/ 2829 h 3069"/>
                <a:gd name="T48" fmla="*/ 681 w 1775"/>
                <a:gd name="T49" fmla="*/ 2697 h 3069"/>
                <a:gd name="T50" fmla="*/ 697 w 1775"/>
                <a:gd name="T51" fmla="*/ 2548 h 3069"/>
                <a:gd name="T52" fmla="*/ 710 w 1775"/>
                <a:gd name="T53" fmla="*/ 2390 h 3069"/>
                <a:gd name="T54" fmla="*/ 720 w 1775"/>
                <a:gd name="T55" fmla="*/ 2231 h 3069"/>
                <a:gd name="T56" fmla="*/ 726 w 1775"/>
                <a:gd name="T57" fmla="*/ 2077 h 3069"/>
                <a:gd name="T58" fmla="*/ 726 w 1775"/>
                <a:gd name="T59" fmla="*/ 1936 h 3069"/>
                <a:gd name="T60" fmla="*/ 717 w 1775"/>
                <a:gd name="T61" fmla="*/ 1814 h 3069"/>
                <a:gd name="T62" fmla="*/ 697 w 1775"/>
                <a:gd name="T63" fmla="*/ 1717 h 3069"/>
                <a:gd name="T64" fmla="*/ 112 w 1775"/>
                <a:gd name="T65" fmla="*/ 670 h 3069"/>
                <a:gd name="T66" fmla="*/ 842 w 1775"/>
                <a:gd name="T67" fmla="*/ 0 h 3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75" h="3069">
                  <a:moveTo>
                    <a:pt x="842" y="0"/>
                  </a:moveTo>
                  <a:lnTo>
                    <a:pt x="1008" y="0"/>
                  </a:lnTo>
                  <a:lnTo>
                    <a:pt x="1078" y="926"/>
                  </a:lnTo>
                  <a:lnTo>
                    <a:pt x="1652" y="308"/>
                  </a:lnTo>
                  <a:lnTo>
                    <a:pt x="1775" y="473"/>
                  </a:lnTo>
                  <a:lnTo>
                    <a:pt x="1171" y="1204"/>
                  </a:lnTo>
                  <a:lnTo>
                    <a:pt x="1169" y="1204"/>
                  </a:lnTo>
                  <a:lnTo>
                    <a:pt x="1167" y="1204"/>
                  </a:lnTo>
                  <a:lnTo>
                    <a:pt x="1164" y="1205"/>
                  </a:lnTo>
                  <a:lnTo>
                    <a:pt x="1160" y="1209"/>
                  </a:lnTo>
                  <a:lnTo>
                    <a:pt x="1155" y="1214"/>
                  </a:lnTo>
                  <a:lnTo>
                    <a:pt x="1149" y="1223"/>
                  </a:lnTo>
                  <a:lnTo>
                    <a:pt x="1144" y="1234"/>
                  </a:lnTo>
                  <a:lnTo>
                    <a:pt x="1139" y="1250"/>
                  </a:lnTo>
                  <a:lnTo>
                    <a:pt x="1132" y="1270"/>
                  </a:lnTo>
                  <a:lnTo>
                    <a:pt x="1126" y="1295"/>
                  </a:lnTo>
                  <a:lnTo>
                    <a:pt x="1121" y="1325"/>
                  </a:lnTo>
                  <a:lnTo>
                    <a:pt x="1117" y="1361"/>
                  </a:lnTo>
                  <a:lnTo>
                    <a:pt x="1114" y="1404"/>
                  </a:lnTo>
                  <a:lnTo>
                    <a:pt x="1110" y="1454"/>
                  </a:lnTo>
                  <a:lnTo>
                    <a:pt x="1110" y="1511"/>
                  </a:lnTo>
                  <a:lnTo>
                    <a:pt x="1110" y="1578"/>
                  </a:lnTo>
                  <a:lnTo>
                    <a:pt x="1112" y="1651"/>
                  </a:lnTo>
                  <a:lnTo>
                    <a:pt x="1115" y="1735"/>
                  </a:lnTo>
                  <a:lnTo>
                    <a:pt x="1121" y="1828"/>
                  </a:lnTo>
                  <a:lnTo>
                    <a:pt x="1130" y="1934"/>
                  </a:lnTo>
                  <a:lnTo>
                    <a:pt x="1142" y="2084"/>
                  </a:lnTo>
                  <a:lnTo>
                    <a:pt x="1155" y="2226"/>
                  </a:lnTo>
                  <a:lnTo>
                    <a:pt x="1167" y="2355"/>
                  </a:lnTo>
                  <a:lnTo>
                    <a:pt x="1178" y="2475"/>
                  </a:lnTo>
                  <a:lnTo>
                    <a:pt x="1189" y="2584"/>
                  </a:lnTo>
                  <a:lnTo>
                    <a:pt x="1200" y="2681"/>
                  </a:lnTo>
                  <a:lnTo>
                    <a:pt x="1208" y="2766"/>
                  </a:lnTo>
                  <a:lnTo>
                    <a:pt x="1217" y="2843"/>
                  </a:lnTo>
                  <a:lnTo>
                    <a:pt x="1225" y="2906"/>
                  </a:lnTo>
                  <a:lnTo>
                    <a:pt x="1230" y="2960"/>
                  </a:lnTo>
                  <a:lnTo>
                    <a:pt x="1235" y="3001"/>
                  </a:lnTo>
                  <a:lnTo>
                    <a:pt x="1239" y="3030"/>
                  </a:lnTo>
                  <a:lnTo>
                    <a:pt x="1241" y="3048"/>
                  </a:lnTo>
                  <a:lnTo>
                    <a:pt x="1242" y="3053"/>
                  </a:lnTo>
                  <a:lnTo>
                    <a:pt x="633" y="3069"/>
                  </a:lnTo>
                  <a:lnTo>
                    <a:pt x="633" y="3064"/>
                  </a:lnTo>
                  <a:lnTo>
                    <a:pt x="636" y="3046"/>
                  </a:lnTo>
                  <a:lnTo>
                    <a:pt x="640" y="3019"/>
                  </a:lnTo>
                  <a:lnTo>
                    <a:pt x="645" y="2983"/>
                  </a:lnTo>
                  <a:lnTo>
                    <a:pt x="651" y="2940"/>
                  </a:lnTo>
                  <a:lnTo>
                    <a:pt x="658" y="2888"/>
                  </a:lnTo>
                  <a:lnTo>
                    <a:pt x="665" y="2829"/>
                  </a:lnTo>
                  <a:lnTo>
                    <a:pt x="672" y="2765"/>
                  </a:lnTo>
                  <a:lnTo>
                    <a:pt x="681" y="2697"/>
                  </a:lnTo>
                  <a:lnTo>
                    <a:pt x="688" y="2623"/>
                  </a:lnTo>
                  <a:lnTo>
                    <a:pt x="697" y="2548"/>
                  </a:lnTo>
                  <a:lnTo>
                    <a:pt x="704" y="2469"/>
                  </a:lnTo>
                  <a:lnTo>
                    <a:pt x="710" y="2390"/>
                  </a:lnTo>
                  <a:lnTo>
                    <a:pt x="717" y="2310"/>
                  </a:lnTo>
                  <a:lnTo>
                    <a:pt x="720" y="2231"/>
                  </a:lnTo>
                  <a:lnTo>
                    <a:pt x="724" y="2152"/>
                  </a:lnTo>
                  <a:lnTo>
                    <a:pt x="726" y="2077"/>
                  </a:lnTo>
                  <a:lnTo>
                    <a:pt x="727" y="2004"/>
                  </a:lnTo>
                  <a:lnTo>
                    <a:pt x="726" y="1936"/>
                  </a:lnTo>
                  <a:lnTo>
                    <a:pt x="722" y="1871"/>
                  </a:lnTo>
                  <a:lnTo>
                    <a:pt x="717" y="1814"/>
                  </a:lnTo>
                  <a:lnTo>
                    <a:pt x="708" y="1762"/>
                  </a:lnTo>
                  <a:lnTo>
                    <a:pt x="697" y="1717"/>
                  </a:lnTo>
                  <a:lnTo>
                    <a:pt x="0" y="774"/>
                  </a:lnTo>
                  <a:lnTo>
                    <a:pt x="112" y="670"/>
                  </a:lnTo>
                  <a:lnTo>
                    <a:pt x="770" y="1420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5" name="Freeform 7"/>
            <p:cNvSpPr/>
            <p:nvPr/>
          </p:nvSpPr>
          <p:spPr bwMode="auto">
            <a:xfrm>
              <a:off x="2260" y="2515"/>
              <a:ext cx="4227" cy="4235"/>
            </a:xfrm>
            <a:custGeom>
              <a:avLst/>
              <a:gdLst>
                <a:gd name="T0" fmla="*/ 1634 w 3011"/>
                <a:gd name="T1" fmla="*/ 5 h 3015"/>
                <a:gd name="T2" fmla="*/ 1884 w 3011"/>
                <a:gd name="T3" fmla="*/ 48 h 3015"/>
                <a:gd name="T4" fmla="*/ 2119 w 3011"/>
                <a:gd name="T5" fmla="*/ 131 h 3015"/>
                <a:gd name="T6" fmla="*/ 2333 w 3011"/>
                <a:gd name="T7" fmla="*/ 249 h 3015"/>
                <a:gd name="T8" fmla="*/ 2526 w 3011"/>
                <a:gd name="T9" fmla="*/ 399 h 3015"/>
                <a:gd name="T10" fmla="*/ 2691 w 3011"/>
                <a:gd name="T11" fmla="*/ 578 h 3015"/>
                <a:gd name="T12" fmla="*/ 2825 w 3011"/>
                <a:gd name="T13" fmla="*/ 782 h 3015"/>
                <a:gd name="T14" fmla="*/ 2925 w 3011"/>
                <a:gd name="T15" fmla="*/ 1008 h 3015"/>
                <a:gd name="T16" fmla="*/ 2989 w 3011"/>
                <a:gd name="T17" fmla="*/ 1251 h 3015"/>
                <a:gd name="T18" fmla="*/ 3011 w 3011"/>
                <a:gd name="T19" fmla="*/ 1507 h 3015"/>
                <a:gd name="T20" fmla="*/ 2989 w 3011"/>
                <a:gd name="T21" fmla="*/ 1765 h 3015"/>
                <a:gd name="T22" fmla="*/ 2925 w 3011"/>
                <a:gd name="T23" fmla="*/ 2009 h 3015"/>
                <a:gd name="T24" fmla="*/ 2825 w 3011"/>
                <a:gd name="T25" fmla="*/ 2232 h 3015"/>
                <a:gd name="T26" fmla="*/ 2691 w 3011"/>
                <a:gd name="T27" fmla="*/ 2437 h 3015"/>
                <a:gd name="T28" fmla="*/ 2526 w 3011"/>
                <a:gd name="T29" fmla="*/ 2616 h 3015"/>
                <a:gd name="T30" fmla="*/ 2333 w 3011"/>
                <a:gd name="T31" fmla="*/ 2766 h 3015"/>
                <a:gd name="T32" fmla="*/ 2119 w 3011"/>
                <a:gd name="T33" fmla="*/ 2884 h 3015"/>
                <a:gd name="T34" fmla="*/ 1884 w 3011"/>
                <a:gd name="T35" fmla="*/ 2966 h 3015"/>
                <a:gd name="T36" fmla="*/ 1634 w 3011"/>
                <a:gd name="T37" fmla="*/ 3009 h 3015"/>
                <a:gd name="T38" fmla="*/ 1375 w 3011"/>
                <a:gd name="T39" fmla="*/ 3009 h 3015"/>
                <a:gd name="T40" fmla="*/ 1124 w 3011"/>
                <a:gd name="T41" fmla="*/ 2966 h 3015"/>
                <a:gd name="T42" fmla="*/ 890 w 3011"/>
                <a:gd name="T43" fmla="*/ 2884 h 3015"/>
                <a:gd name="T44" fmla="*/ 676 w 3011"/>
                <a:gd name="T45" fmla="*/ 2766 h 3015"/>
                <a:gd name="T46" fmla="*/ 484 w 3011"/>
                <a:gd name="T47" fmla="*/ 2616 h 3015"/>
                <a:gd name="T48" fmla="*/ 318 w 3011"/>
                <a:gd name="T49" fmla="*/ 2437 h 3015"/>
                <a:gd name="T50" fmla="*/ 184 w 3011"/>
                <a:gd name="T51" fmla="*/ 2232 h 3015"/>
                <a:gd name="T52" fmla="*/ 84 w 3011"/>
                <a:gd name="T53" fmla="*/ 2009 h 3015"/>
                <a:gd name="T54" fmla="*/ 21 w 3011"/>
                <a:gd name="T55" fmla="*/ 1765 h 3015"/>
                <a:gd name="T56" fmla="*/ 0 w 3011"/>
                <a:gd name="T57" fmla="*/ 1507 h 3015"/>
                <a:gd name="T58" fmla="*/ 21 w 3011"/>
                <a:gd name="T59" fmla="*/ 1251 h 3015"/>
                <a:gd name="T60" fmla="*/ 84 w 3011"/>
                <a:gd name="T61" fmla="*/ 1008 h 3015"/>
                <a:gd name="T62" fmla="*/ 184 w 3011"/>
                <a:gd name="T63" fmla="*/ 782 h 3015"/>
                <a:gd name="T64" fmla="*/ 318 w 3011"/>
                <a:gd name="T65" fmla="*/ 578 h 3015"/>
                <a:gd name="T66" fmla="*/ 484 w 3011"/>
                <a:gd name="T67" fmla="*/ 399 h 3015"/>
                <a:gd name="T68" fmla="*/ 676 w 3011"/>
                <a:gd name="T69" fmla="*/ 249 h 3015"/>
                <a:gd name="T70" fmla="*/ 890 w 3011"/>
                <a:gd name="T71" fmla="*/ 131 h 3015"/>
                <a:gd name="T72" fmla="*/ 1124 w 3011"/>
                <a:gd name="T73" fmla="*/ 48 h 3015"/>
                <a:gd name="T74" fmla="*/ 1375 w 3011"/>
                <a:gd name="T75" fmla="*/ 5 h 3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1" h="3015">
                  <a:moveTo>
                    <a:pt x="1505" y="0"/>
                  </a:moveTo>
                  <a:lnTo>
                    <a:pt x="1634" y="5"/>
                  </a:lnTo>
                  <a:lnTo>
                    <a:pt x="1761" y="21"/>
                  </a:lnTo>
                  <a:lnTo>
                    <a:pt x="1884" y="48"/>
                  </a:lnTo>
                  <a:lnTo>
                    <a:pt x="2004" y="84"/>
                  </a:lnTo>
                  <a:lnTo>
                    <a:pt x="2119" y="131"/>
                  </a:lnTo>
                  <a:lnTo>
                    <a:pt x="2230" y="186"/>
                  </a:lnTo>
                  <a:lnTo>
                    <a:pt x="2333" y="249"/>
                  </a:lnTo>
                  <a:lnTo>
                    <a:pt x="2433" y="320"/>
                  </a:lnTo>
                  <a:lnTo>
                    <a:pt x="2526" y="399"/>
                  </a:lnTo>
                  <a:lnTo>
                    <a:pt x="2612" y="485"/>
                  </a:lnTo>
                  <a:lnTo>
                    <a:pt x="2691" y="578"/>
                  </a:lnTo>
                  <a:lnTo>
                    <a:pt x="2762" y="677"/>
                  </a:lnTo>
                  <a:lnTo>
                    <a:pt x="2825" y="782"/>
                  </a:lnTo>
                  <a:lnTo>
                    <a:pt x="2880" y="893"/>
                  </a:lnTo>
                  <a:lnTo>
                    <a:pt x="2925" y="1008"/>
                  </a:lnTo>
                  <a:lnTo>
                    <a:pt x="2963" y="1128"/>
                  </a:lnTo>
                  <a:lnTo>
                    <a:pt x="2989" y="1251"/>
                  </a:lnTo>
                  <a:lnTo>
                    <a:pt x="3006" y="1378"/>
                  </a:lnTo>
                  <a:lnTo>
                    <a:pt x="3011" y="1507"/>
                  </a:lnTo>
                  <a:lnTo>
                    <a:pt x="3006" y="1638"/>
                  </a:lnTo>
                  <a:lnTo>
                    <a:pt x="2989" y="1765"/>
                  </a:lnTo>
                  <a:lnTo>
                    <a:pt x="2963" y="1889"/>
                  </a:lnTo>
                  <a:lnTo>
                    <a:pt x="2925" y="2009"/>
                  </a:lnTo>
                  <a:lnTo>
                    <a:pt x="2880" y="2123"/>
                  </a:lnTo>
                  <a:lnTo>
                    <a:pt x="2825" y="2232"/>
                  </a:lnTo>
                  <a:lnTo>
                    <a:pt x="2762" y="2338"/>
                  </a:lnTo>
                  <a:lnTo>
                    <a:pt x="2691" y="2437"/>
                  </a:lnTo>
                  <a:lnTo>
                    <a:pt x="2612" y="2530"/>
                  </a:lnTo>
                  <a:lnTo>
                    <a:pt x="2526" y="2616"/>
                  </a:lnTo>
                  <a:lnTo>
                    <a:pt x="2433" y="2694"/>
                  </a:lnTo>
                  <a:lnTo>
                    <a:pt x="2333" y="2766"/>
                  </a:lnTo>
                  <a:lnTo>
                    <a:pt x="2230" y="2830"/>
                  </a:lnTo>
                  <a:lnTo>
                    <a:pt x="2119" y="2884"/>
                  </a:lnTo>
                  <a:lnTo>
                    <a:pt x="2004" y="2931"/>
                  </a:lnTo>
                  <a:lnTo>
                    <a:pt x="1884" y="2966"/>
                  </a:lnTo>
                  <a:lnTo>
                    <a:pt x="1761" y="2993"/>
                  </a:lnTo>
                  <a:lnTo>
                    <a:pt x="1634" y="3009"/>
                  </a:lnTo>
                  <a:lnTo>
                    <a:pt x="1505" y="3015"/>
                  </a:lnTo>
                  <a:lnTo>
                    <a:pt x="1375" y="3009"/>
                  </a:lnTo>
                  <a:lnTo>
                    <a:pt x="1248" y="2993"/>
                  </a:lnTo>
                  <a:lnTo>
                    <a:pt x="1124" y="2966"/>
                  </a:lnTo>
                  <a:lnTo>
                    <a:pt x="1005" y="2931"/>
                  </a:lnTo>
                  <a:lnTo>
                    <a:pt x="890" y="2884"/>
                  </a:lnTo>
                  <a:lnTo>
                    <a:pt x="781" y="2830"/>
                  </a:lnTo>
                  <a:lnTo>
                    <a:pt x="676" y="2766"/>
                  </a:lnTo>
                  <a:lnTo>
                    <a:pt x="577" y="2694"/>
                  </a:lnTo>
                  <a:lnTo>
                    <a:pt x="484" y="2616"/>
                  </a:lnTo>
                  <a:lnTo>
                    <a:pt x="398" y="2530"/>
                  </a:lnTo>
                  <a:lnTo>
                    <a:pt x="318" y="2437"/>
                  </a:lnTo>
                  <a:lnTo>
                    <a:pt x="248" y="2338"/>
                  </a:lnTo>
                  <a:lnTo>
                    <a:pt x="184" y="2232"/>
                  </a:lnTo>
                  <a:lnTo>
                    <a:pt x="130" y="2123"/>
                  </a:lnTo>
                  <a:lnTo>
                    <a:pt x="84" y="2009"/>
                  </a:lnTo>
                  <a:lnTo>
                    <a:pt x="48" y="1889"/>
                  </a:lnTo>
                  <a:lnTo>
                    <a:pt x="21" y="1765"/>
                  </a:lnTo>
                  <a:lnTo>
                    <a:pt x="5" y="1638"/>
                  </a:lnTo>
                  <a:lnTo>
                    <a:pt x="0" y="1507"/>
                  </a:lnTo>
                  <a:lnTo>
                    <a:pt x="5" y="1378"/>
                  </a:lnTo>
                  <a:lnTo>
                    <a:pt x="21" y="1251"/>
                  </a:lnTo>
                  <a:lnTo>
                    <a:pt x="48" y="1128"/>
                  </a:lnTo>
                  <a:lnTo>
                    <a:pt x="84" y="1008"/>
                  </a:lnTo>
                  <a:lnTo>
                    <a:pt x="130" y="893"/>
                  </a:lnTo>
                  <a:lnTo>
                    <a:pt x="184" y="782"/>
                  </a:lnTo>
                  <a:lnTo>
                    <a:pt x="248" y="677"/>
                  </a:lnTo>
                  <a:lnTo>
                    <a:pt x="318" y="578"/>
                  </a:lnTo>
                  <a:lnTo>
                    <a:pt x="398" y="485"/>
                  </a:lnTo>
                  <a:lnTo>
                    <a:pt x="484" y="399"/>
                  </a:lnTo>
                  <a:lnTo>
                    <a:pt x="577" y="320"/>
                  </a:lnTo>
                  <a:lnTo>
                    <a:pt x="676" y="249"/>
                  </a:lnTo>
                  <a:lnTo>
                    <a:pt x="781" y="186"/>
                  </a:lnTo>
                  <a:lnTo>
                    <a:pt x="890" y="131"/>
                  </a:lnTo>
                  <a:lnTo>
                    <a:pt x="1005" y="84"/>
                  </a:lnTo>
                  <a:lnTo>
                    <a:pt x="1124" y="48"/>
                  </a:lnTo>
                  <a:lnTo>
                    <a:pt x="1248" y="21"/>
                  </a:lnTo>
                  <a:lnTo>
                    <a:pt x="1375" y="5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6" name="Freeform 8"/>
            <p:cNvSpPr/>
            <p:nvPr/>
          </p:nvSpPr>
          <p:spPr bwMode="auto">
            <a:xfrm>
              <a:off x="2589" y="2846"/>
              <a:ext cx="3570" cy="3575"/>
            </a:xfrm>
            <a:custGeom>
              <a:avLst/>
              <a:gdLst>
                <a:gd name="T0" fmla="*/ 1386 w 2543"/>
                <a:gd name="T1" fmla="*/ 6 h 2546"/>
                <a:gd name="T2" fmla="*/ 1609 w 2543"/>
                <a:gd name="T3" fmla="*/ 47 h 2546"/>
                <a:gd name="T4" fmla="*/ 1815 w 2543"/>
                <a:gd name="T5" fmla="*/ 124 h 2546"/>
                <a:gd name="T6" fmla="*/ 2004 w 2543"/>
                <a:gd name="T7" fmla="*/ 233 h 2546"/>
                <a:gd name="T8" fmla="*/ 2169 w 2543"/>
                <a:gd name="T9" fmla="*/ 375 h 2546"/>
                <a:gd name="T10" fmla="*/ 2308 w 2543"/>
                <a:gd name="T11" fmla="*/ 539 h 2546"/>
                <a:gd name="T12" fmla="*/ 2419 w 2543"/>
                <a:gd name="T13" fmla="*/ 727 h 2546"/>
                <a:gd name="T14" fmla="*/ 2496 w 2543"/>
                <a:gd name="T15" fmla="*/ 935 h 2546"/>
                <a:gd name="T16" fmla="*/ 2537 w 2543"/>
                <a:gd name="T17" fmla="*/ 1159 h 2546"/>
                <a:gd name="T18" fmla="*/ 2537 w 2543"/>
                <a:gd name="T19" fmla="*/ 1390 h 2546"/>
                <a:gd name="T20" fmla="*/ 2496 w 2543"/>
                <a:gd name="T21" fmla="*/ 1612 h 2546"/>
                <a:gd name="T22" fmla="*/ 2419 w 2543"/>
                <a:gd name="T23" fmla="*/ 1819 h 2546"/>
                <a:gd name="T24" fmla="*/ 2308 w 2543"/>
                <a:gd name="T25" fmla="*/ 2007 h 2546"/>
                <a:gd name="T26" fmla="*/ 2169 w 2543"/>
                <a:gd name="T27" fmla="*/ 2174 h 2546"/>
                <a:gd name="T28" fmla="*/ 2004 w 2543"/>
                <a:gd name="T29" fmla="*/ 2314 h 2546"/>
                <a:gd name="T30" fmla="*/ 1815 w 2543"/>
                <a:gd name="T31" fmla="*/ 2425 h 2546"/>
                <a:gd name="T32" fmla="*/ 1609 w 2543"/>
                <a:gd name="T33" fmla="*/ 2502 h 2546"/>
                <a:gd name="T34" fmla="*/ 1386 w 2543"/>
                <a:gd name="T35" fmla="*/ 2541 h 2546"/>
                <a:gd name="T36" fmla="*/ 1155 w 2543"/>
                <a:gd name="T37" fmla="*/ 2541 h 2546"/>
                <a:gd name="T38" fmla="*/ 933 w 2543"/>
                <a:gd name="T39" fmla="*/ 2502 h 2546"/>
                <a:gd name="T40" fmla="*/ 726 w 2543"/>
                <a:gd name="T41" fmla="*/ 2425 h 2546"/>
                <a:gd name="T42" fmla="*/ 538 w 2543"/>
                <a:gd name="T43" fmla="*/ 2314 h 2546"/>
                <a:gd name="T44" fmla="*/ 372 w 2543"/>
                <a:gd name="T45" fmla="*/ 2174 h 2546"/>
                <a:gd name="T46" fmla="*/ 232 w 2543"/>
                <a:gd name="T47" fmla="*/ 2007 h 2546"/>
                <a:gd name="T48" fmla="*/ 122 w 2543"/>
                <a:gd name="T49" fmla="*/ 1819 h 2546"/>
                <a:gd name="T50" fmla="*/ 45 w 2543"/>
                <a:gd name="T51" fmla="*/ 1612 h 2546"/>
                <a:gd name="T52" fmla="*/ 5 w 2543"/>
                <a:gd name="T53" fmla="*/ 1390 h 2546"/>
                <a:gd name="T54" fmla="*/ 5 w 2543"/>
                <a:gd name="T55" fmla="*/ 1159 h 2546"/>
                <a:gd name="T56" fmla="*/ 45 w 2543"/>
                <a:gd name="T57" fmla="*/ 935 h 2546"/>
                <a:gd name="T58" fmla="*/ 122 w 2543"/>
                <a:gd name="T59" fmla="*/ 727 h 2546"/>
                <a:gd name="T60" fmla="*/ 232 w 2543"/>
                <a:gd name="T61" fmla="*/ 539 h 2546"/>
                <a:gd name="T62" fmla="*/ 372 w 2543"/>
                <a:gd name="T63" fmla="*/ 375 h 2546"/>
                <a:gd name="T64" fmla="*/ 538 w 2543"/>
                <a:gd name="T65" fmla="*/ 233 h 2546"/>
                <a:gd name="T66" fmla="*/ 726 w 2543"/>
                <a:gd name="T67" fmla="*/ 124 h 2546"/>
                <a:gd name="T68" fmla="*/ 933 w 2543"/>
                <a:gd name="T69" fmla="*/ 47 h 2546"/>
                <a:gd name="T70" fmla="*/ 1155 w 2543"/>
                <a:gd name="T71" fmla="*/ 6 h 2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43" h="2546">
                  <a:moveTo>
                    <a:pt x="1271" y="0"/>
                  </a:moveTo>
                  <a:lnTo>
                    <a:pt x="1386" y="6"/>
                  </a:lnTo>
                  <a:lnTo>
                    <a:pt x="1498" y="22"/>
                  </a:lnTo>
                  <a:lnTo>
                    <a:pt x="1609" y="47"/>
                  </a:lnTo>
                  <a:lnTo>
                    <a:pt x="1715" y="81"/>
                  </a:lnTo>
                  <a:lnTo>
                    <a:pt x="1815" y="124"/>
                  </a:lnTo>
                  <a:lnTo>
                    <a:pt x="1911" y="174"/>
                  </a:lnTo>
                  <a:lnTo>
                    <a:pt x="2004" y="233"/>
                  </a:lnTo>
                  <a:lnTo>
                    <a:pt x="2090" y="301"/>
                  </a:lnTo>
                  <a:lnTo>
                    <a:pt x="2169" y="375"/>
                  </a:lnTo>
                  <a:lnTo>
                    <a:pt x="2242" y="453"/>
                  </a:lnTo>
                  <a:lnTo>
                    <a:pt x="2308" y="539"/>
                  </a:lnTo>
                  <a:lnTo>
                    <a:pt x="2367" y="631"/>
                  </a:lnTo>
                  <a:lnTo>
                    <a:pt x="2419" y="727"/>
                  </a:lnTo>
                  <a:lnTo>
                    <a:pt x="2462" y="829"/>
                  </a:lnTo>
                  <a:lnTo>
                    <a:pt x="2496" y="935"/>
                  </a:lnTo>
                  <a:lnTo>
                    <a:pt x="2521" y="1044"/>
                  </a:lnTo>
                  <a:lnTo>
                    <a:pt x="2537" y="1159"/>
                  </a:lnTo>
                  <a:lnTo>
                    <a:pt x="2543" y="1273"/>
                  </a:lnTo>
                  <a:lnTo>
                    <a:pt x="2537" y="1390"/>
                  </a:lnTo>
                  <a:lnTo>
                    <a:pt x="2521" y="1503"/>
                  </a:lnTo>
                  <a:lnTo>
                    <a:pt x="2496" y="1612"/>
                  </a:lnTo>
                  <a:lnTo>
                    <a:pt x="2462" y="1717"/>
                  </a:lnTo>
                  <a:lnTo>
                    <a:pt x="2419" y="1819"/>
                  </a:lnTo>
                  <a:lnTo>
                    <a:pt x="2367" y="1916"/>
                  </a:lnTo>
                  <a:lnTo>
                    <a:pt x="2308" y="2007"/>
                  </a:lnTo>
                  <a:lnTo>
                    <a:pt x="2242" y="2093"/>
                  </a:lnTo>
                  <a:lnTo>
                    <a:pt x="2169" y="2174"/>
                  </a:lnTo>
                  <a:lnTo>
                    <a:pt x="2090" y="2247"/>
                  </a:lnTo>
                  <a:lnTo>
                    <a:pt x="2004" y="2314"/>
                  </a:lnTo>
                  <a:lnTo>
                    <a:pt x="1911" y="2373"/>
                  </a:lnTo>
                  <a:lnTo>
                    <a:pt x="1815" y="2425"/>
                  </a:lnTo>
                  <a:lnTo>
                    <a:pt x="1715" y="2468"/>
                  </a:lnTo>
                  <a:lnTo>
                    <a:pt x="1609" y="2502"/>
                  </a:lnTo>
                  <a:lnTo>
                    <a:pt x="1498" y="2527"/>
                  </a:lnTo>
                  <a:lnTo>
                    <a:pt x="1386" y="2541"/>
                  </a:lnTo>
                  <a:lnTo>
                    <a:pt x="1271" y="2546"/>
                  </a:lnTo>
                  <a:lnTo>
                    <a:pt x="1155" y="2541"/>
                  </a:lnTo>
                  <a:lnTo>
                    <a:pt x="1042" y="2527"/>
                  </a:lnTo>
                  <a:lnTo>
                    <a:pt x="933" y="2502"/>
                  </a:lnTo>
                  <a:lnTo>
                    <a:pt x="828" y="2468"/>
                  </a:lnTo>
                  <a:lnTo>
                    <a:pt x="726" y="2425"/>
                  </a:lnTo>
                  <a:lnTo>
                    <a:pt x="629" y="2373"/>
                  </a:lnTo>
                  <a:lnTo>
                    <a:pt x="538" y="2314"/>
                  </a:lnTo>
                  <a:lnTo>
                    <a:pt x="452" y="2247"/>
                  </a:lnTo>
                  <a:lnTo>
                    <a:pt x="372" y="2174"/>
                  </a:lnTo>
                  <a:lnTo>
                    <a:pt x="299" y="2093"/>
                  </a:lnTo>
                  <a:lnTo>
                    <a:pt x="232" y="2007"/>
                  </a:lnTo>
                  <a:lnTo>
                    <a:pt x="173" y="1916"/>
                  </a:lnTo>
                  <a:lnTo>
                    <a:pt x="122" y="1819"/>
                  </a:lnTo>
                  <a:lnTo>
                    <a:pt x="79" y="1717"/>
                  </a:lnTo>
                  <a:lnTo>
                    <a:pt x="45" y="1612"/>
                  </a:lnTo>
                  <a:lnTo>
                    <a:pt x="20" y="1503"/>
                  </a:lnTo>
                  <a:lnTo>
                    <a:pt x="5" y="1390"/>
                  </a:lnTo>
                  <a:lnTo>
                    <a:pt x="0" y="1273"/>
                  </a:lnTo>
                  <a:lnTo>
                    <a:pt x="5" y="1159"/>
                  </a:lnTo>
                  <a:lnTo>
                    <a:pt x="20" y="1044"/>
                  </a:lnTo>
                  <a:lnTo>
                    <a:pt x="45" y="935"/>
                  </a:lnTo>
                  <a:lnTo>
                    <a:pt x="79" y="829"/>
                  </a:lnTo>
                  <a:lnTo>
                    <a:pt x="122" y="727"/>
                  </a:lnTo>
                  <a:lnTo>
                    <a:pt x="173" y="631"/>
                  </a:lnTo>
                  <a:lnTo>
                    <a:pt x="232" y="539"/>
                  </a:lnTo>
                  <a:lnTo>
                    <a:pt x="299" y="453"/>
                  </a:lnTo>
                  <a:lnTo>
                    <a:pt x="372" y="375"/>
                  </a:lnTo>
                  <a:lnTo>
                    <a:pt x="452" y="301"/>
                  </a:lnTo>
                  <a:lnTo>
                    <a:pt x="538" y="233"/>
                  </a:lnTo>
                  <a:lnTo>
                    <a:pt x="629" y="174"/>
                  </a:lnTo>
                  <a:lnTo>
                    <a:pt x="726" y="124"/>
                  </a:lnTo>
                  <a:lnTo>
                    <a:pt x="828" y="81"/>
                  </a:lnTo>
                  <a:lnTo>
                    <a:pt x="933" y="47"/>
                  </a:lnTo>
                  <a:lnTo>
                    <a:pt x="1042" y="22"/>
                  </a:lnTo>
                  <a:lnTo>
                    <a:pt x="1155" y="6"/>
                  </a:lnTo>
                  <a:lnTo>
                    <a:pt x="12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7" name="Freeform 9"/>
            <p:cNvSpPr/>
            <p:nvPr/>
          </p:nvSpPr>
          <p:spPr bwMode="auto">
            <a:xfrm>
              <a:off x="5033" y="5351"/>
              <a:ext cx="2458" cy="2463"/>
            </a:xfrm>
            <a:custGeom>
              <a:avLst/>
              <a:gdLst>
                <a:gd name="T0" fmla="*/ 876 w 1750"/>
                <a:gd name="T1" fmla="*/ 0 h 1753"/>
                <a:gd name="T2" fmla="*/ 971 w 1750"/>
                <a:gd name="T3" fmla="*/ 6 h 1753"/>
                <a:gd name="T4" fmla="*/ 1064 w 1750"/>
                <a:gd name="T5" fmla="*/ 20 h 1753"/>
                <a:gd name="T6" fmla="*/ 1151 w 1750"/>
                <a:gd name="T7" fmla="*/ 45 h 1753"/>
                <a:gd name="T8" fmla="*/ 1237 w 1750"/>
                <a:gd name="T9" fmla="*/ 79 h 1753"/>
                <a:gd name="T10" fmla="*/ 1318 w 1750"/>
                <a:gd name="T11" fmla="*/ 120 h 1753"/>
                <a:gd name="T12" fmla="*/ 1393 w 1750"/>
                <a:gd name="T13" fmla="*/ 169 h 1753"/>
                <a:gd name="T14" fmla="*/ 1463 w 1750"/>
                <a:gd name="T15" fmla="*/ 226 h 1753"/>
                <a:gd name="T16" fmla="*/ 1525 w 1750"/>
                <a:gd name="T17" fmla="*/ 290 h 1753"/>
                <a:gd name="T18" fmla="*/ 1582 w 1750"/>
                <a:gd name="T19" fmla="*/ 358 h 1753"/>
                <a:gd name="T20" fmla="*/ 1631 w 1750"/>
                <a:gd name="T21" fmla="*/ 434 h 1753"/>
                <a:gd name="T22" fmla="*/ 1674 w 1750"/>
                <a:gd name="T23" fmla="*/ 514 h 1753"/>
                <a:gd name="T24" fmla="*/ 1706 w 1750"/>
                <a:gd name="T25" fmla="*/ 600 h 1753"/>
                <a:gd name="T26" fmla="*/ 1731 w 1750"/>
                <a:gd name="T27" fmla="*/ 688 h 1753"/>
                <a:gd name="T28" fmla="*/ 1745 w 1750"/>
                <a:gd name="T29" fmla="*/ 781 h 1753"/>
                <a:gd name="T30" fmla="*/ 1750 w 1750"/>
                <a:gd name="T31" fmla="*/ 876 h 1753"/>
                <a:gd name="T32" fmla="*/ 1745 w 1750"/>
                <a:gd name="T33" fmla="*/ 973 h 1753"/>
                <a:gd name="T34" fmla="*/ 1731 w 1750"/>
                <a:gd name="T35" fmla="*/ 1064 h 1753"/>
                <a:gd name="T36" fmla="*/ 1706 w 1750"/>
                <a:gd name="T37" fmla="*/ 1153 h 1753"/>
                <a:gd name="T38" fmla="*/ 1674 w 1750"/>
                <a:gd name="T39" fmla="*/ 1239 h 1753"/>
                <a:gd name="T40" fmla="*/ 1631 w 1750"/>
                <a:gd name="T41" fmla="*/ 1318 h 1753"/>
                <a:gd name="T42" fmla="*/ 1582 w 1750"/>
                <a:gd name="T43" fmla="*/ 1393 h 1753"/>
                <a:gd name="T44" fmla="*/ 1525 w 1750"/>
                <a:gd name="T45" fmla="*/ 1463 h 1753"/>
                <a:gd name="T46" fmla="*/ 1463 w 1750"/>
                <a:gd name="T47" fmla="*/ 1528 h 1753"/>
                <a:gd name="T48" fmla="*/ 1393 w 1750"/>
                <a:gd name="T49" fmla="*/ 1583 h 1753"/>
                <a:gd name="T50" fmla="*/ 1318 w 1750"/>
                <a:gd name="T51" fmla="*/ 1633 h 1753"/>
                <a:gd name="T52" fmla="*/ 1237 w 1750"/>
                <a:gd name="T53" fmla="*/ 1674 h 1753"/>
                <a:gd name="T54" fmla="*/ 1151 w 1750"/>
                <a:gd name="T55" fmla="*/ 1708 h 1753"/>
                <a:gd name="T56" fmla="*/ 1064 w 1750"/>
                <a:gd name="T57" fmla="*/ 1732 h 1753"/>
                <a:gd name="T58" fmla="*/ 971 w 1750"/>
                <a:gd name="T59" fmla="*/ 1748 h 1753"/>
                <a:gd name="T60" fmla="*/ 876 w 1750"/>
                <a:gd name="T61" fmla="*/ 1753 h 1753"/>
                <a:gd name="T62" fmla="*/ 779 w 1750"/>
                <a:gd name="T63" fmla="*/ 1748 h 1753"/>
                <a:gd name="T64" fmla="*/ 688 w 1750"/>
                <a:gd name="T65" fmla="*/ 1732 h 1753"/>
                <a:gd name="T66" fmla="*/ 599 w 1750"/>
                <a:gd name="T67" fmla="*/ 1708 h 1753"/>
                <a:gd name="T68" fmla="*/ 515 w 1750"/>
                <a:gd name="T69" fmla="*/ 1674 h 1753"/>
                <a:gd name="T70" fmla="*/ 434 w 1750"/>
                <a:gd name="T71" fmla="*/ 1633 h 1753"/>
                <a:gd name="T72" fmla="*/ 359 w 1750"/>
                <a:gd name="T73" fmla="*/ 1583 h 1753"/>
                <a:gd name="T74" fmla="*/ 289 w 1750"/>
                <a:gd name="T75" fmla="*/ 1528 h 1753"/>
                <a:gd name="T76" fmla="*/ 225 w 1750"/>
                <a:gd name="T77" fmla="*/ 1463 h 1753"/>
                <a:gd name="T78" fmla="*/ 170 w 1750"/>
                <a:gd name="T79" fmla="*/ 1393 h 1753"/>
                <a:gd name="T80" fmla="*/ 120 w 1750"/>
                <a:gd name="T81" fmla="*/ 1318 h 1753"/>
                <a:gd name="T82" fmla="*/ 78 w 1750"/>
                <a:gd name="T83" fmla="*/ 1239 h 1753"/>
                <a:gd name="T84" fmla="*/ 45 w 1750"/>
                <a:gd name="T85" fmla="*/ 1153 h 1753"/>
                <a:gd name="T86" fmla="*/ 21 w 1750"/>
                <a:gd name="T87" fmla="*/ 1064 h 1753"/>
                <a:gd name="T88" fmla="*/ 5 w 1750"/>
                <a:gd name="T89" fmla="*/ 973 h 1753"/>
                <a:gd name="T90" fmla="*/ 0 w 1750"/>
                <a:gd name="T91" fmla="*/ 876 h 1753"/>
                <a:gd name="T92" fmla="*/ 5 w 1750"/>
                <a:gd name="T93" fmla="*/ 781 h 1753"/>
                <a:gd name="T94" fmla="*/ 21 w 1750"/>
                <a:gd name="T95" fmla="*/ 688 h 1753"/>
                <a:gd name="T96" fmla="*/ 45 w 1750"/>
                <a:gd name="T97" fmla="*/ 600 h 1753"/>
                <a:gd name="T98" fmla="*/ 78 w 1750"/>
                <a:gd name="T99" fmla="*/ 514 h 1753"/>
                <a:gd name="T100" fmla="*/ 120 w 1750"/>
                <a:gd name="T101" fmla="*/ 434 h 1753"/>
                <a:gd name="T102" fmla="*/ 170 w 1750"/>
                <a:gd name="T103" fmla="*/ 358 h 1753"/>
                <a:gd name="T104" fmla="*/ 225 w 1750"/>
                <a:gd name="T105" fmla="*/ 290 h 1753"/>
                <a:gd name="T106" fmla="*/ 289 w 1750"/>
                <a:gd name="T107" fmla="*/ 226 h 1753"/>
                <a:gd name="T108" fmla="*/ 359 w 1750"/>
                <a:gd name="T109" fmla="*/ 169 h 1753"/>
                <a:gd name="T110" fmla="*/ 434 w 1750"/>
                <a:gd name="T111" fmla="*/ 120 h 1753"/>
                <a:gd name="T112" fmla="*/ 515 w 1750"/>
                <a:gd name="T113" fmla="*/ 79 h 1753"/>
                <a:gd name="T114" fmla="*/ 599 w 1750"/>
                <a:gd name="T115" fmla="*/ 45 h 1753"/>
                <a:gd name="T116" fmla="*/ 688 w 1750"/>
                <a:gd name="T117" fmla="*/ 20 h 1753"/>
                <a:gd name="T118" fmla="*/ 779 w 1750"/>
                <a:gd name="T119" fmla="*/ 6 h 1753"/>
                <a:gd name="T120" fmla="*/ 876 w 1750"/>
                <a:gd name="T121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50" h="1753">
                  <a:moveTo>
                    <a:pt x="876" y="0"/>
                  </a:moveTo>
                  <a:lnTo>
                    <a:pt x="971" y="6"/>
                  </a:lnTo>
                  <a:lnTo>
                    <a:pt x="1064" y="20"/>
                  </a:lnTo>
                  <a:lnTo>
                    <a:pt x="1151" y="45"/>
                  </a:lnTo>
                  <a:lnTo>
                    <a:pt x="1237" y="79"/>
                  </a:lnTo>
                  <a:lnTo>
                    <a:pt x="1318" y="120"/>
                  </a:lnTo>
                  <a:lnTo>
                    <a:pt x="1393" y="169"/>
                  </a:lnTo>
                  <a:lnTo>
                    <a:pt x="1463" y="226"/>
                  </a:lnTo>
                  <a:lnTo>
                    <a:pt x="1525" y="290"/>
                  </a:lnTo>
                  <a:lnTo>
                    <a:pt x="1582" y="358"/>
                  </a:lnTo>
                  <a:lnTo>
                    <a:pt x="1631" y="434"/>
                  </a:lnTo>
                  <a:lnTo>
                    <a:pt x="1674" y="514"/>
                  </a:lnTo>
                  <a:lnTo>
                    <a:pt x="1706" y="600"/>
                  </a:lnTo>
                  <a:lnTo>
                    <a:pt x="1731" y="688"/>
                  </a:lnTo>
                  <a:lnTo>
                    <a:pt x="1745" y="781"/>
                  </a:lnTo>
                  <a:lnTo>
                    <a:pt x="1750" y="876"/>
                  </a:lnTo>
                  <a:lnTo>
                    <a:pt x="1745" y="973"/>
                  </a:lnTo>
                  <a:lnTo>
                    <a:pt x="1731" y="1064"/>
                  </a:lnTo>
                  <a:lnTo>
                    <a:pt x="1706" y="1153"/>
                  </a:lnTo>
                  <a:lnTo>
                    <a:pt x="1674" y="1239"/>
                  </a:lnTo>
                  <a:lnTo>
                    <a:pt x="1631" y="1318"/>
                  </a:lnTo>
                  <a:lnTo>
                    <a:pt x="1582" y="1393"/>
                  </a:lnTo>
                  <a:lnTo>
                    <a:pt x="1525" y="1463"/>
                  </a:lnTo>
                  <a:lnTo>
                    <a:pt x="1463" y="1528"/>
                  </a:lnTo>
                  <a:lnTo>
                    <a:pt x="1393" y="1583"/>
                  </a:lnTo>
                  <a:lnTo>
                    <a:pt x="1318" y="1633"/>
                  </a:lnTo>
                  <a:lnTo>
                    <a:pt x="1237" y="1674"/>
                  </a:lnTo>
                  <a:lnTo>
                    <a:pt x="1151" y="1708"/>
                  </a:lnTo>
                  <a:lnTo>
                    <a:pt x="1064" y="1732"/>
                  </a:lnTo>
                  <a:lnTo>
                    <a:pt x="971" y="1748"/>
                  </a:lnTo>
                  <a:lnTo>
                    <a:pt x="876" y="1753"/>
                  </a:lnTo>
                  <a:lnTo>
                    <a:pt x="779" y="1748"/>
                  </a:lnTo>
                  <a:lnTo>
                    <a:pt x="688" y="1732"/>
                  </a:lnTo>
                  <a:lnTo>
                    <a:pt x="599" y="1708"/>
                  </a:lnTo>
                  <a:lnTo>
                    <a:pt x="515" y="1674"/>
                  </a:lnTo>
                  <a:lnTo>
                    <a:pt x="434" y="1633"/>
                  </a:lnTo>
                  <a:lnTo>
                    <a:pt x="359" y="1583"/>
                  </a:lnTo>
                  <a:lnTo>
                    <a:pt x="289" y="1528"/>
                  </a:lnTo>
                  <a:lnTo>
                    <a:pt x="225" y="1463"/>
                  </a:lnTo>
                  <a:lnTo>
                    <a:pt x="170" y="1393"/>
                  </a:lnTo>
                  <a:lnTo>
                    <a:pt x="120" y="1318"/>
                  </a:lnTo>
                  <a:lnTo>
                    <a:pt x="78" y="1239"/>
                  </a:lnTo>
                  <a:lnTo>
                    <a:pt x="45" y="1153"/>
                  </a:lnTo>
                  <a:lnTo>
                    <a:pt x="21" y="1064"/>
                  </a:lnTo>
                  <a:lnTo>
                    <a:pt x="5" y="973"/>
                  </a:lnTo>
                  <a:lnTo>
                    <a:pt x="0" y="876"/>
                  </a:lnTo>
                  <a:lnTo>
                    <a:pt x="5" y="781"/>
                  </a:lnTo>
                  <a:lnTo>
                    <a:pt x="21" y="688"/>
                  </a:lnTo>
                  <a:lnTo>
                    <a:pt x="45" y="600"/>
                  </a:lnTo>
                  <a:lnTo>
                    <a:pt x="78" y="514"/>
                  </a:lnTo>
                  <a:lnTo>
                    <a:pt x="120" y="434"/>
                  </a:lnTo>
                  <a:lnTo>
                    <a:pt x="170" y="358"/>
                  </a:lnTo>
                  <a:lnTo>
                    <a:pt x="225" y="290"/>
                  </a:lnTo>
                  <a:lnTo>
                    <a:pt x="289" y="226"/>
                  </a:lnTo>
                  <a:lnTo>
                    <a:pt x="359" y="169"/>
                  </a:lnTo>
                  <a:lnTo>
                    <a:pt x="434" y="120"/>
                  </a:lnTo>
                  <a:lnTo>
                    <a:pt x="515" y="79"/>
                  </a:lnTo>
                  <a:lnTo>
                    <a:pt x="599" y="45"/>
                  </a:lnTo>
                  <a:lnTo>
                    <a:pt x="688" y="20"/>
                  </a:lnTo>
                  <a:lnTo>
                    <a:pt x="779" y="6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Freeform 10"/>
            <p:cNvSpPr/>
            <p:nvPr/>
          </p:nvSpPr>
          <p:spPr bwMode="auto">
            <a:xfrm>
              <a:off x="5305" y="5624"/>
              <a:ext cx="1915" cy="1918"/>
            </a:xfrm>
            <a:custGeom>
              <a:avLst/>
              <a:gdLst>
                <a:gd name="T0" fmla="*/ 681 w 1362"/>
                <a:gd name="T1" fmla="*/ 0 h 1366"/>
                <a:gd name="T2" fmla="*/ 767 w 1362"/>
                <a:gd name="T3" fmla="*/ 5 h 1366"/>
                <a:gd name="T4" fmla="*/ 849 w 1362"/>
                <a:gd name="T5" fmla="*/ 21 h 1366"/>
                <a:gd name="T6" fmla="*/ 926 w 1362"/>
                <a:gd name="T7" fmla="*/ 46 h 1366"/>
                <a:gd name="T8" fmla="*/ 1001 w 1362"/>
                <a:gd name="T9" fmla="*/ 80 h 1366"/>
                <a:gd name="T10" fmla="*/ 1069 w 1362"/>
                <a:gd name="T11" fmla="*/ 123 h 1366"/>
                <a:gd name="T12" fmla="*/ 1133 w 1362"/>
                <a:gd name="T13" fmla="*/ 172 h 1366"/>
                <a:gd name="T14" fmla="*/ 1191 w 1362"/>
                <a:gd name="T15" fmla="*/ 229 h 1366"/>
                <a:gd name="T16" fmla="*/ 1241 w 1362"/>
                <a:gd name="T17" fmla="*/ 293 h 1366"/>
                <a:gd name="T18" fmla="*/ 1282 w 1362"/>
                <a:gd name="T19" fmla="*/ 361 h 1366"/>
                <a:gd name="T20" fmla="*/ 1316 w 1362"/>
                <a:gd name="T21" fmla="*/ 437 h 1366"/>
                <a:gd name="T22" fmla="*/ 1341 w 1362"/>
                <a:gd name="T23" fmla="*/ 515 h 1366"/>
                <a:gd name="T24" fmla="*/ 1357 w 1362"/>
                <a:gd name="T25" fmla="*/ 598 h 1366"/>
                <a:gd name="T26" fmla="*/ 1362 w 1362"/>
                <a:gd name="T27" fmla="*/ 682 h 1366"/>
                <a:gd name="T28" fmla="*/ 1357 w 1362"/>
                <a:gd name="T29" fmla="*/ 768 h 1366"/>
                <a:gd name="T30" fmla="*/ 1341 w 1362"/>
                <a:gd name="T31" fmla="*/ 850 h 1366"/>
                <a:gd name="T32" fmla="*/ 1316 w 1362"/>
                <a:gd name="T33" fmla="*/ 929 h 1366"/>
                <a:gd name="T34" fmla="*/ 1282 w 1362"/>
                <a:gd name="T35" fmla="*/ 1004 h 1366"/>
                <a:gd name="T36" fmla="*/ 1241 w 1362"/>
                <a:gd name="T37" fmla="*/ 1072 h 1366"/>
                <a:gd name="T38" fmla="*/ 1191 w 1362"/>
                <a:gd name="T39" fmla="*/ 1137 h 1366"/>
                <a:gd name="T40" fmla="*/ 1133 w 1362"/>
                <a:gd name="T41" fmla="*/ 1192 h 1366"/>
                <a:gd name="T42" fmla="*/ 1069 w 1362"/>
                <a:gd name="T43" fmla="*/ 1242 h 1366"/>
                <a:gd name="T44" fmla="*/ 1001 w 1362"/>
                <a:gd name="T45" fmla="*/ 1285 h 1366"/>
                <a:gd name="T46" fmla="*/ 926 w 1362"/>
                <a:gd name="T47" fmla="*/ 1319 h 1366"/>
                <a:gd name="T48" fmla="*/ 849 w 1362"/>
                <a:gd name="T49" fmla="*/ 1344 h 1366"/>
                <a:gd name="T50" fmla="*/ 767 w 1362"/>
                <a:gd name="T51" fmla="*/ 1360 h 1366"/>
                <a:gd name="T52" fmla="*/ 681 w 1362"/>
                <a:gd name="T53" fmla="*/ 1366 h 1366"/>
                <a:gd name="T54" fmla="*/ 595 w 1362"/>
                <a:gd name="T55" fmla="*/ 1360 h 1366"/>
                <a:gd name="T56" fmla="*/ 513 w 1362"/>
                <a:gd name="T57" fmla="*/ 1344 h 1366"/>
                <a:gd name="T58" fmla="*/ 434 w 1362"/>
                <a:gd name="T59" fmla="*/ 1319 h 1366"/>
                <a:gd name="T60" fmla="*/ 361 w 1362"/>
                <a:gd name="T61" fmla="*/ 1285 h 1366"/>
                <a:gd name="T62" fmla="*/ 291 w 1362"/>
                <a:gd name="T63" fmla="*/ 1242 h 1366"/>
                <a:gd name="T64" fmla="*/ 229 w 1362"/>
                <a:gd name="T65" fmla="*/ 1192 h 1366"/>
                <a:gd name="T66" fmla="*/ 171 w 1362"/>
                <a:gd name="T67" fmla="*/ 1137 h 1366"/>
                <a:gd name="T68" fmla="*/ 121 w 1362"/>
                <a:gd name="T69" fmla="*/ 1072 h 1366"/>
                <a:gd name="T70" fmla="*/ 78 w 1362"/>
                <a:gd name="T71" fmla="*/ 1004 h 1366"/>
                <a:gd name="T72" fmla="*/ 44 w 1362"/>
                <a:gd name="T73" fmla="*/ 929 h 1366"/>
                <a:gd name="T74" fmla="*/ 19 w 1362"/>
                <a:gd name="T75" fmla="*/ 850 h 1366"/>
                <a:gd name="T76" fmla="*/ 5 w 1362"/>
                <a:gd name="T77" fmla="*/ 768 h 1366"/>
                <a:gd name="T78" fmla="*/ 0 w 1362"/>
                <a:gd name="T79" fmla="*/ 682 h 1366"/>
                <a:gd name="T80" fmla="*/ 5 w 1362"/>
                <a:gd name="T81" fmla="*/ 598 h 1366"/>
                <a:gd name="T82" fmla="*/ 19 w 1362"/>
                <a:gd name="T83" fmla="*/ 515 h 1366"/>
                <a:gd name="T84" fmla="*/ 44 w 1362"/>
                <a:gd name="T85" fmla="*/ 437 h 1366"/>
                <a:gd name="T86" fmla="*/ 78 w 1362"/>
                <a:gd name="T87" fmla="*/ 361 h 1366"/>
                <a:gd name="T88" fmla="*/ 121 w 1362"/>
                <a:gd name="T89" fmla="*/ 293 h 1366"/>
                <a:gd name="T90" fmla="*/ 171 w 1362"/>
                <a:gd name="T91" fmla="*/ 229 h 1366"/>
                <a:gd name="T92" fmla="*/ 229 w 1362"/>
                <a:gd name="T93" fmla="*/ 172 h 1366"/>
                <a:gd name="T94" fmla="*/ 291 w 1362"/>
                <a:gd name="T95" fmla="*/ 123 h 1366"/>
                <a:gd name="T96" fmla="*/ 361 w 1362"/>
                <a:gd name="T97" fmla="*/ 80 h 1366"/>
                <a:gd name="T98" fmla="*/ 434 w 1362"/>
                <a:gd name="T99" fmla="*/ 46 h 1366"/>
                <a:gd name="T100" fmla="*/ 513 w 1362"/>
                <a:gd name="T101" fmla="*/ 21 h 1366"/>
                <a:gd name="T102" fmla="*/ 595 w 1362"/>
                <a:gd name="T103" fmla="*/ 5 h 1366"/>
                <a:gd name="T104" fmla="*/ 681 w 1362"/>
                <a:gd name="T105" fmla="*/ 0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62" h="1366">
                  <a:moveTo>
                    <a:pt x="681" y="0"/>
                  </a:moveTo>
                  <a:lnTo>
                    <a:pt x="767" y="5"/>
                  </a:lnTo>
                  <a:lnTo>
                    <a:pt x="849" y="21"/>
                  </a:lnTo>
                  <a:lnTo>
                    <a:pt x="926" y="46"/>
                  </a:lnTo>
                  <a:lnTo>
                    <a:pt x="1001" y="80"/>
                  </a:lnTo>
                  <a:lnTo>
                    <a:pt x="1069" y="123"/>
                  </a:lnTo>
                  <a:lnTo>
                    <a:pt x="1133" y="172"/>
                  </a:lnTo>
                  <a:lnTo>
                    <a:pt x="1191" y="229"/>
                  </a:lnTo>
                  <a:lnTo>
                    <a:pt x="1241" y="293"/>
                  </a:lnTo>
                  <a:lnTo>
                    <a:pt x="1282" y="361"/>
                  </a:lnTo>
                  <a:lnTo>
                    <a:pt x="1316" y="437"/>
                  </a:lnTo>
                  <a:lnTo>
                    <a:pt x="1341" y="515"/>
                  </a:lnTo>
                  <a:lnTo>
                    <a:pt x="1357" y="598"/>
                  </a:lnTo>
                  <a:lnTo>
                    <a:pt x="1362" y="682"/>
                  </a:lnTo>
                  <a:lnTo>
                    <a:pt x="1357" y="768"/>
                  </a:lnTo>
                  <a:lnTo>
                    <a:pt x="1341" y="850"/>
                  </a:lnTo>
                  <a:lnTo>
                    <a:pt x="1316" y="929"/>
                  </a:lnTo>
                  <a:lnTo>
                    <a:pt x="1282" y="1004"/>
                  </a:lnTo>
                  <a:lnTo>
                    <a:pt x="1241" y="1072"/>
                  </a:lnTo>
                  <a:lnTo>
                    <a:pt x="1191" y="1137"/>
                  </a:lnTo>
                  <a:lnTo>
                    <a:pt x="1133" y="1192"/>
                  </a:lnTo>
                  <a:lnTo>
                    <a:pt x="1069" y="1242"/>
                  </a:lnTo>
                  <a:lnTo>
                    <a:pt x="1001" y="1285"/>
                  </a:lnTo>
                  <a:lnTo>
                    <a:pt x="926" y="1319"/>
                  </a:lnTo>
                  <a:lnTo>
                    <a:pt x="849" y="1344"/>
                  </a:lnTo>
                  <a:lnTo>
                    <a:pt x="767" y="1360"/>
                  </a:lnTo>
                  <a:lnTo>
                    <a:pt x="681" y="1366"/>
                  </a:lnTo>
                  <a:lnTo>
                    <a:pt x="595" y="1360"/>
                  </a:lnTo>
                  <a:lnTo>
                    <a:pt x="513" y="1344"/>
                  </a:lnTo>
                  <a:lnTo>
                    <a:pt x="434" y="1319"/>
                  </a:lnTo>
                  <a:lnTo>
                    <a:pt x="361" y="1285"/>
                  </a:lnTo>
                  <a:lnTo>
                    <a:pt x="291" y="1242"/>
                  </a:lnTo>
                  <a:lnTo>
                    <a:pt x="229" y="1192"/>
                  </a:lnTo>
                  <a:lnTo>
                    <a:pt x="171" y="1137"/>
                  </a:lnTo>
                  <a:lnTo>
                    <a:pt x="121" y="1072"/>
                  </a:lnTo>
                  <a:lnTo>
                    <a:pt x="78" y="1004"/>
                  </a:lnTo>
                  <a:lnTo>
                    <a:pt x="44" y="929"/>
                  </a:lnTo>
                  <a:lnTo>
                    <a:pt x="19" y="850"/>
                  </a:lnTo>
                  <a:lnTo>
                    <a:pt x="5" y="768"/>
                  </a:lnTo>
                  <a:lnTo>
                    <a:pt x="0" y="682"/>
                  </a:lnTo>
                  <a:lnTo>
                    <a:pt x="5" y="598"/>
                  </a:lnTo>
                  <a:lnTo>
                    <a:pt x="19" y="515"/>
                  </a:lnTo>
                  <a:lnTo>
                    <a:pt x="44" y="437"/>
                  </a:lnTo>
                  <a:lnTo>
                    <a:pt x="78" y="361"/>
                  </a:lnTo>
                  <a:lnTo>
                    <a:pt x="121" y="293"/>
                  </a:lnTo>
                  <a:lnTo>
                    <a:pt x="171" y="229"/>
                  </a:lnTo>
                  <a:lnTo>
                    <a:pt x="229" y="172"/>
                  </a:lnTo>
                  <a:lnTo>
                    <a:pt x="291" y="123"/>
                  </a:lnTo>
                  <a:lnTo>
                    <a:pt x="361" y="80"/>
                  </a:lnTo>
                  <a:lnTo>
                    <a:pt x="434" y="46"/>
                  </a:lnTo>
                  <a:lnTo>
                    <a:pt x="513" y="21"/>
                  </a:lnTo>
                  <a:lnTo>
                    <a:pt x="595" y="5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9" name="Freeform 11"/>
            <p:cNvSpPr/>
            <p:nvPr/>
          </p:nvSpPr>
          <p:spPr bwMode="auto">
            <a:xfrm>
              <a:off x="997" y="5494"/>
              <a:ext cx="3132" cy="3134"/>
            </a:xfrm>
            <a:custGeom>
              <a:avLst/>
              <a:gdLst>
                <a:gd name="T0" fmla="*/ 1223 w 2230"/>
                <a:gd name="T1" fmla="*/ 6 h 2231"/>
                <a:gd name="T2" fmla="*/ 1429 w 2230"/>
                <a:gd name="T3" fmla="*/ 45 h 2231"/>
                <a:gd name="T4" fmla="*/ 1619 w 2230"/>
                <a:gd name="T5" fmla="*/ 120 h 2231"/>
                <a:gd name="T6" fmla="*/ 1790 w 2230"/>
                <a:gd name="T7" fmla="*/ 228 h 2231"/>
                <a:gd name="T8" fmla="*/ 1939 w 2230"/>
                <a:gd name="T9" fmla="*/ 364 h 2231"/>
                <a:gd name="T10" fmla="*/ 2060 w 2230"/>
                <a:gd name="T11" fmla="*/ 523 h 2231"/>
                <a:gd name="T12" fmla="*/ 2151 w 2230"/>
                <a:gd name="T13" fmla="*/ 706 h 2231"/>
                <a:gd name="T14" fmla="*/ 2210 w 2230"/>
                <a:gd name="T15" fmla="*/ 905 h 2231"/>
                <a:gd name="T16" fmla="*/ 2230 w 2230"/>
                <a:gd name="T17" fmla="*/ 1116 h 2231"/>
                <a:gd name="T18" fmla="*/ 2210 w 2230"/>
                <a:gd name="T19" fmla="*/ 1327 h 2231"/>
                <a:gd name="T20" fmla="*/ 2151 w 2230"/>
                <a:gd name="T21" fmla="*/ 1526 h 2231"/>
                <a:gd name="T22" fmla="*/ 2060 w 2230"/>
                <a:gd name="T23" fmla="*/ 1708 h 2231"/>
                <a:gd name="T24" fmla="*/ 1939 w 2230"/>
                <a:gd name="T25" fmla="*/ 1868 h 2231"/>
                <a:gd name="T26" fmla="*/ 1790 w 2230"/>
                <a:gd name="T27" fmla="*/ 2004 h 2231"/>
                <a:gd name="T28" fmla="*/ 1619 w 2230"/>
                <a:gd name="T29" fmla="*/ 2111 h 2231"/>
                <a:gd name="T30" fmla="*/ 1429 w 2230"/>
                <a:gd name="T31" fmla="*/ 2186 h 2231"/>
                <a:gd name="T32" fmla="*/ 1223 w 2230"/>
                <a:gd name="T33" fmla="*/ 2226 h 2231"/>
                <a:gd name="T34" fmla="*/ 1009 w 2230"/>
                <a:gd name="T35" fmla="*/ 2226 h 2231"/>
                <a:gd name="T36" fmla="*/ 803 w 2230"/>
                <a:gd name="T37" fmla="*/ 2186 h 2231"/>
                <a:gd name="T38" fmla="*/ 612 w 2230"/>
                <a:gd name="T39" fmla="*/ 2111 h 2231"/>
                <a:gd name="T40" fmla="*/ 440 w 2230"/>
                <a:gd name="T41" fmla="*/ 2004 h 2231"/>
                <a:gd name="T42" fmla="*/ 292 w 2230"/>
                <a:gd name="T43" fmla="*/ 1868 h 2231"/>
                <a:gd name="T44" fmla="*/ 170 w 2230"/>
                <a:gd name="T45" fmla="*/ 1708 h 2231"/>
                <a:gd name="T46" fmla="*/ 79 w 2230"/>
                <a:gd name="T47" fmla="*/ 1526 h 2231"/>
                <a:gd name="T48" fmla="*/ 22 w 2230"/>
                <a:gd name="T49" fmla="*/ 1327 h 2231"/>
                <a:gd name="T50" fmla="*/ 0 w 2230"/>
                <a:gd name="T51" fmla="*/ 1116 h 2231"/>
                <a:gd name="T52" fmla="*/ 22 w 2230"/>
                <a:gd name="T53" fmla="*/ 905 h 2231"/>
                <a:gd name="T54" fmla="*/ 79 w 2230"/>
                <a:gd name="T55" fmla="*/ 706 h 2231"/>
                <a:gd name="T56" fmla="*/ 170 w 2230"/>
                <a:gd name="T57" fmla="*/ 523 h 2231"/>
                <a:gd name="T58" fmla="*/ 292 w 2230"/>
                <a:gd name="T59" fmla="*/ 364 h 2231"/>
                <a:gd name="T60" fmla="*/ 440 w 2230"/>
                <a:gd name="T61" fmla="*/ 228 h 2231"/>
                <a:gd name="T62" fmla="*/ 612 w 2230"/>
                <a:gd name="T63" fmla="*/ 120 h 2231"/>
                <a:gd name="T64" fmla="*/ 803 w 2230"/>
                <a:gd name="T65" fmla="*/ 45 h 2231"/>
                <a:gd name="T66" fmla="*/ 1009 w 2230"/>
                <a:gd name="T67" fmla="*/ 6 h 2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30" h="2231">
                  <a:moveTo>
                    <a:pt x="1116" y="0"/>
                  </a:moveTo>
                  <a:lnTo>
                    <a:pt x="1223" y="6"/>
                  </a:lnTo>
                  <a:lnTo>
                    <a:pt x="1327" y="20"/>
                  </a:lnTo>
                  <a:lnTo>
                    <a:pt x="1429" y="45"/>
                  </a:lnTo>
                  <a:lnTo>
                    <a:pt x="1526" y="77"/>
                  </a:lnTo>
                  <a:lnTo>
                    <a:pt x="1619" y="120"/>
                  </a:lnTo>
                  <a:lnTo>
                    <a:pt x="1706" y="171"/>
                  </a:lnTo>
                  <a:lnTo>
                    <a:pt x="1790" y="228"/>
                  </a:lnTo>
                  <a:lnTo>
                    <a:pt x="1867" y="292"/>
                  </a:lnTo>
                  <a:lnTo>
                    <a:pt x="1939" y="364"/>
                  </a:lnTo>
                  <a:lnTo>
                    <a:pt x="2003" y="441"/>
                  </a:lnTo>
                  <a:lnTo>
                    <a:pt x="2060" y="523"/>
                  </a:lnTo>
                  <a:lnTo>
                    <a:pt x="2110" y="613"/>
                  </a:lnTo>
                  <a:lnTo>
                    <a:pt x="2151" y="706"/>
                  </a:lnTo>
                  <a:lnTo>
                    <a:pt x="2185" y="803"/>
                  </a:lnTo>
                  <a:lnTo>
                    <a:pt x="2210" y="905"/>
                  </a:lnTo>
                  <a:lnTo>
                    <a:pt x="2225" y="1008"/>
                  </a:lnTo>
                  <a:lnTo>
                    <a:pt x="2230" y="1116"/>
                  </a:lnTo>
                  <a:lnTo>
                    <a:pt x="2225" y="1223"/>
                  </a:lnTo>
                  <a:lnTo>
                    <a:pt x="2210" y="1327"/>
                  </a:lnTo>
                  <a:lnTo>
                    <a:pt x="2185" y="1429"/>
                  </a:lnTo>
                  <a:lnTo>
                    <a:pt x="2151" y="1526"/>
                  </a:lnTo>
                  <a:lnTo>
                    <a:pt x="2110" y="1619"/>
                  </a:lnTo>
                  <a:lnTo>
                    <a:pt x="2060" y="1708"/>
                  </a:lnTo>
                  <a:lnTo>
                    <a:pt x="2003" y="1791"/>
                  </a:lnTo>
                  <a:lnTo>
                    <a:pt x="1939" y="1868"/>
                  </a:lnTo>
                  <a:lnTo>
                    <a:pt x="1867" y="1939"/>
                  </a:lnTo>
                  <a:lnTo>
                    <a:pt x="1790" y="2004"/>
                  </a:lnTo>
                  <a:lnTo>
                    <a:pt x="1706" y="2061"/>
                  </a:lnTo>
                  <a:lnTo>
                    <a:pt x="1619" y="2111"/>
                  </a:lnTo>
                  <a:lnTo>
                    <a:pt x="1526" y="2154"/>
                  </a:lnTo>
                  <a:lnTo>
                    <a:pt x="1429" y="2186"/>
                  </a:lnTo>
                  <a:lnTo>
                    <a:pt x="1327" y="2211"/>
                  </a:lnTo>
                  <a:lnTo>
                    <a:pt x="1223" y="2226"/>
                  </a:lnTo>
                  <a:lnTo>
                    <a:pt x="1116" y="2231"/>
                  </a:lnTo>
                  <a:lnTo>
                    <a:pt x="1009" y="2226"/>
                  </a:lnTo>
                  <a:lnTo>
                    <a:pt x="903" y="2211"/>
                  </a:lnTo>
                  <a:lnTo>
                    <a:pt x="803" y="2186"/>
                  </a:lnTo>
                  <a:lnTo>
                    <a:pt x="705" y="2154"/>
                  </a:lnTo>
                  <a:lnTo>
                    <a:pt x="612" y="2111"/>
                  </a:lnTo>
                  <a:lnTo>
                    <a:pt x="524" y="2061"/>
                  </a:lnTo>
                  <a:lnTo>
                    <a:pt x="440" y="2004"/>
                  </a:lnTo>
                  <a:lnTo>
                    <a:pt x="363" y="1939"/>
                  </a:lnTo>
                  <a:lnTo>
                    <a:pt x="292" y="1868"/>
                  </a:lnTo>
                  <a:lnTo>
                    <a:pt x="227" y="1791"/>
                  </a:lnTo>
                  <a:lnTo>
                    <a:pt x="170" y="1708"/>
                  </a:lnTo>
                  <a:lnTo>
                    <a:pt x="120" y="1619"/>
                  </a:lnTo>
                  <a:lnTo>
                    <a:pt x="79" y="1526"/>
                  </a:lnTo>
                  <a:lnTo>
                    <a:pt x="45" y="1429"/>
                  </a:lnTo>
                  <a:lnTo>
                    <a:pt x="22" y="1327"/>
                  </a:lnTo>
                  <a:lnTo>
                    <a:pt x="6" y="1223"/>
                  </a:lnTo>
                  <a:lnTo>
                    <a:pt x="0" y="1116"/>
                  </a:lnTo>
                  <a:lnTo>
                    <a:pt x="6" y="1008"/>
                  </a:lnTo>
                  <a:lnTo>
                    <a:pt x="22" y="905"/>
                  </a:lnTo>
                  <a:lnTo>
                    <a:pt x="45" y="803"/>
                  </a:lnTo>
                  <a:lnTo>
                    <a:pt x="79" y="706"/>
                  </a:lnTo>
                  <a:lnTo>
                    <a:pt x="120" y="613"/>
                  </a:lnTo>
                  <a:lnTo>
                    <a:pt x="170" y="523"/>
                  </a:lnTo>
                  <a:lnTo>
                    <a:pt x="227" y="441"/>
                  </a:lnTo>
                  <a:lnTo>
                    <a:pt x="292" y="364"/>
                  </a:lnTo>
                  <a:lnTo>
                    <a:pt x="363" y="292"/>
                  </a:lnTo>
                  <a:lnTo>
                    <a:pt x="440" y="228"/>
                  </a:lnTo>
                  <a:lnTo>
                    <a:pt x="524" y="171"/>
                  </a:lnTo>
                  <a:lnTo>
                    <a:pt x="612" y="120"/>
                  </a:lnTo>
                  <a:lnTo>
                    <a:pt x="705" y="77"/>
                  </a:lnTo>
                  <a:lnTo>
                    <a:pt x="803" y="45"/>
                  </a:lnTo>
                  <a:lnTo>
                    <a:pt x="903" y="20"/>
                  </a:lnTo>
                  <a:lnTo>
                    <a:pt x="1009" y="6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0" name="Freeform 12"/>
            <p:cNvSpPr/>
            <p:nvPr/>
          </p:nvSpPr>
          <p:spPr bwMode="auto">
            <a:xfrm>
              <a:off x="1283" y="5778"/>
              <a:ext cx="2561" cy="2564"/>
            </a:xfrm>
            <a:custGeom>
              <a:avLst/>
              <a:gdLst>
                <a:gd name="T0" fmla="*/ 912 w 1824"/>
                <a:gd name="T1" fmla="*/ 0 h 1826"/>
                <a:gd name="T2" fmla="*/ 1010 w 1824"/>
                <a:gd name="T3" fmla="*/ 5 h 1826"/>
                <a:gd name="T4" fmla="*/ 1107 w 1824"/>
                <a:gd name="T5" fmla="*/ 21 h 1826"/>
                <a:gd name="T6" fmla="*/ 1200 w 1824"/>
                <a:gd name="T7" fmla="*/ 46 h 1826"/>
                <a:gd name="T8" fmla="*/ 1288 w 1824"/>
                <a:gd name="T9" fmla="*/ 80 h 1826"/>
                <a:gd name="T10" fmla="*/ 1372 w 1824"/>
                <a:gd name="T11" fmla="*/ 125 h 1826"/>
                <a:gd name="T12" fmla="*/ 1450 w 1824"/>
                <a:gd name="T13" fmla="*/ 175 h 1826"/>
                <a:gd name="T14" fmla="*/ 1522 w 1824"/>
                <a:gd name="T15" fmla="*/ 234 h 1826"/>
                <a:gd name="T16" fmla="*/ 1588 w 1824"/>
                <a:gd name="T17" fmla="*/ 301 h 1826"/>
                <a:gd name="T18" fmla="*/ 1647 w 1824"/>
                <a:gd name="T19" fmla="*/ 374 h 1826"/>
                <a:gd name="T20" fmla="*/ 1699 w 1824"/>
                <a:gd name="T21" fmla="*/ 453 h 1826"/>
                <a:gd name="T22" fmla="*/ 1742 w 1824"/>
                <a:gd name="T23" fmla="*/ 535 h 1826"/>
                <a:gd name="T24" fmla="*/ 1778 w 1824"/>
                <a:gd name="T25" fmla="*/ 625 h 1826"/>
                <a:gd name="T26" fmla="*/ 1803 w 1824"/>
                <a:gd name="T27" fmla="*/ 718 h 1826"/>
                <a:gd name="T28" fmla="*/ 1819 w 1824"/>
                <a:gd name="T29" fmla="*/ 813 h 1826"/>
                <a:gd name="T30" fmla="*/ 1824 w 1824"/>
                <a:gd name="T31" fmla="*/ 913 h 1826"/>
                <a:gd name="T32" fmla="*/ 1819 w 1824"/>
                <a:gd name="T33" fmla="*/ 1013 h 1826"/>
                <a:gd name="T34" fmla="*/ 1803 w 1824"/>
                <a:gd name="T35" fmla="*/ 1108 h 1826"/>
                <a:gd name="T36" fmla="*/ 1778 w 1824"/>
                <a:gd name="T37" fmla="*/ 1201 h 1826"/>
                <a:gd name="T38" fmla="*/ 1742 w 1824"/>
                <a:gd name="T39" fmla="*/ 1291 h 1826"/>
                <a:gd name="T40" fmla="*/ 1699 w 1824"/>
                <a:gd name="T41" fmla="*/ 1373 h 1826"/>
                <a:gd name="T42" fmla="*/ 1647 w 1824"/>
                <a:gd name="T43" fmla="*/ 1452 h 1826"/>
                <a:gd name="T44" fmla="*/ 1588 w 1824"/>
                <a:gd name="T45" fmla="*/ 1525 h 1826"/>
                <a:gd name="T46" fmla="*/ 1522 w 1824"/>
                <a:gd name="T47" fmla="*/ 1591 h 1826"/>
                <a:gd name="T48" fmla="*/ 1450 w 1824"/>
                <a:gd name="T49" fmla="*/ 1650 h 1826"/>
                <a:gd name="T50" fmla="*/ 1372 w 1824"/>
                <a:gd name="T51" fmla="*/ 1701 h 1826"/>
                <a:gd name="T52" fmla="*/ 1288 w 1824"/>
                <a:gd name="T53" fmla="*/ 1745 h 1826"/>
                <a:gd name="T54" fmla="*/ 1200 w 1824"/>
                <a:gd name="T55" fmla="*/ 1779 h 1826"/>
                <a:gd name="T56" fmla="*/ 1107 w 1824"/>
                <a:gd name="T57" fmla="*/ 1804 h 1826"/>
                <a:gd name="T58" fmla="*/ 1010 w 1824"/>
                <a:gd name="T59" fmla="*/ 1821 h 1826"/>
                <a:gd name="T60" fmla="*/ 912 w 1824"/>
                <a:gd name="T61" fmla="*/ 1826 h 1826"/>
                <a:gd name="T62" fmla="*/ 812 w 1824"/>
                <a:gd name="T63" fmla="*/ 1821 h 1826"/>
                <a:gd name="T64" fmla="*/ 715 w 1824"/>
                <a:gd name="T65" fmla="*/ 1804 h 1826"/>
                <a:gd name="T66" fmla="*/ 622 w 1824"/>
                <a:gd name="T67" fmla="*/ 1779 h 1826"/>
                <a:gd name="T68" fmla="*/ 535 w 1824"/>
                <a:gd name="T69" fmla="*/ 1745 h 1826"/>
                <a:gd name="T70" fmla="*/ 451 w 1824"/>
                <a:gd name="T71" fmla="*/ 1701 h 1826"/>
                <a:gd name="T72" fmla="*/ 372 w 1824"/>
                <a:gd name="T73" fmla="*/ 1650 h 1826"/>
                <a:gd name="T74" fmla="*/ 300 w 1824"/>
                <a:gd name="T75" fmla="*/ 1591 h 1826"/>
                <a:gd name="T76" fmla="*/ 234 w 1824"/>
                <a:gd name="T77" fmla="*/ 1525 h 1826"/>
                <a:gd name="T78" fmla="*/ 175 w 1824"/>
                <a:gd name="T79" fmla="*/ 1452 h 1826"/>
                <a:gd name="T80" fmla="*/ 123 w 1824"/>
                <a:gd name="T81" fmla="*/ 1373 h 1826"/>
                <a:gd name="T82" fmla="*/ 81 w 1824"/>
                <a:gd name="T83" fmla="*/ 1291 h 1826"/>
                <a:gd name="T84" fmla="*/ 47 w 1824"/>
                <a:gd name="T85" fmla="*/ 1201 h 1826"/>
                <a:gd name="T86" fmla="*/ 20 w 1824"/>
                <a:gd name="T87" fmla="*/ 1108 h 1826"/>
                <a:gd name="T88" fmla="*/ 5 w 1824"/>
                <a:gd name="T89" fmla="*/ 1013 h 1826"/>
                <a:gd name="T90" fmla="*/ 0 w 1824"/>
                <a:gd name="T91" fmla="*/ 913 h 1826"/>
                <a:gd name="T92" fmla="*/ 5 w 1824"/>
                <a:gd name="T93" fmla="*/ 813 h 1826"/>
                <a:gd name="T94" fmla="*/ 20 w 1824"/>
                <a:gd name="T95" fmla="*/ 718 h 1826"/>
                <a:gd name="T96" fmla="*/ 47 w 1824"/>
                <a:gd name="T97" fmla="*/ 625 h 1826"/>
                <a:gd name="T98" fmla="*/ 81 w 1824"/>
                <a:gd name="T99" fmla="*/ 535 h 1826"/>
                <a:gd name="T100" fmla="*/ 123 w 1824"/>
                <a:gd name="T101" fmla="*/ 453 h 1826"/>
                <a:gd name="T102" fmla="*/ 175 w 1824"/>
                <a:gd name="T103" fmla="*/ 374 h 1826"/>
                <a:gd name="T104" fmla="*/ 234 w 1824"/>
                <a:gd name="T105" fmla="*/ 301 h 1826"/>
                <a:gd name="T106" fmla="*/ 300 w 1824"/>
                <a:gd name="T107" fmla="*/ 234 h 1826"/>
                <a:gd name="T108" fmla="*/ 372 w 1824"/>
                <a:gd name="T109" fmla="*/ 175 h 1826"/>
                <a:gd name="T110" fmla="*/ 451 w 1824"/>
                <a:gd name="T111" fmla="*/ 125 h 1826"/>
                <a:gd name="T112" fmla="*/ 535 w 1824"/>
                <a:gd name="T113" fmla="*/ 80 h 1826"/>
                <a:gd name="T114" fmla="*/ 622 w 1824"/>
                <a:gd name="T115" fmla="*/ 46 h 1826"/>
                <a:gd name="T116" fmla="*/ 715 w 1824"/>
                <a:gd name="T117" fmla="*/ 21 h 1826"/>
                <a:gd name="T118" fmla="*/ 812 w 1824"/>
                <a:gd name="T119" fmla="*/ 5 h 1826"/>
                <a:gd name="T120" fmla="*/ 912 w 1824"/>
                <a:gd name="T121" fmla="*/ 0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24" h="1826">
                  <a:moveTo>
                    <a:pt x="912" y="0"/>
                  </a:moveTo>
                  <a:lnTo>
                    <a:pt x="1010" y="5"/>
                  </a:lnTo>
                  <a:lnTo>
                    <a:pt x="1107" y="21"/>
                  </a:lnTo>
                  <a:lnTo>
                    <a:pt x="1200" y="46"/>
                  </a:lnTo>
                  <a:lnTo>
                    <a:pt x="1288" y="80"/>
                  </a:lnTo>
                  <a:lnTo>
                    <a:pt x="1372" y="125"/>
                  </a:lnTo>
                  <a:lnTo>
                    <a:pt x="1450" y="175"/>
                  </a:lnTo>
                  <a:lnTo>
                    <a:pt x="1522" y="234"/>
                  </a:lnTo>
                  <a:lnTo>
                    <a:pt x="1588" y="301"/>
                  </a:lnTo>
                  <a:lnTo>
                    <a:pt x="1647" y="374"/>
                  </a:lnTo>
                  <a:lnTo>
                    <a:pt x="1699" y="453"/>
                  </a:lnTo>
                  <a:lnTo>
                    <a:pt x="1742" y="535"/>
                  </a:lnTo>
                  <a:lnTo>
                    <a:pt x="1778" y="625"/>
                  </a:lnTo>
                  <a:lnTo>
                    <a:pt x="1803" y="718"/>
                  </a:lnTo>
                  <a:lnTo>
                    <a:pt x="1819" y="813"/>
                  </a:lnTo>
                  <a:lnTo>
                    <a:pt x="1824" y="913"/>
                  </a:lnTo>
                  <a:lnTo>
                    <a:pt x="1819" y="1013"/>
                  </a:lnTo>
                  <a:lnTo>
                    <a:pt x="1803" y="1108"/>
                  </a:lnTo>
                  <a:lnTo>
                    <a:pt x="1778" y="1201"/>
                  </a:lnTo>
                  <a:lnTo>
                    <a:pt x="1742" y="1291"/>
                  </a:lnTo>
                  <a:lnTo>
                    <a:pt x="1699" y="1373"/>
                  </a:lnTo>
                  <a:lnTo>
                    <a:pt x="1647" y="1452"/>
                  </a:lnTo>
                  <a:lnTo>
                    <a:pt x="1588" y="1525"/>
                  </a:lnTo>
                  <a:lnTo>
                    <a:pt x="1522" y="1591"/>
                  </a:lnTo>
                  <a:lnTo>
                    <a:pt x="1450" y="1650"/>
                  </a:lnTo>
                  <a:lnTo>
                    <a:pt x="1372" y="1701"/>
                  </a:lnTo>
                  <a:lnTo>
                    <a:pt x="1288" y="1745"/>
                  </a:lnTo>
                  <a:lnTo>
                    <a:pt x="1200" y="1779"/>
                  </a:lnTo>
                  <a:lnTo>
                    <a:pt x="1107" y="1804"/>
                  </a:lnTo>
                  <a:lnTo>
                    <a:pt x="1010" y="1821"/>
                  </a:lnTo>
                  <a:lnTo>
                    <a:pt x="912" y="1826"/>
                  </a:lnTo>
                  <a:lnTo>
                    <a:pt x="812" y="1821"/>
                  </a:lnTo>
                  <a:lnTo>
                    <a:pt x="715" y="1804"/>
                  </a:lnTo>
                  <a:lnTo>
                    <a:pt x="622" y="1779"/>
                  </a:lnTo>
                  <a:lnTo>
                    <a:pt x="535" y="1745"/>
                  </a:lnTo>
                  <a:lnTo>
                    <a:pt x="451" y="1701"/>
                  </a:lnTo>
                  <a:lnTo>
                    <a:pt x="372" y="1650"/>
                  </a:lnTo>
                  <a:lnTo>
                    <a:pt x="300" y="1591"/>
                  </a:lnTo>
                  <a:lnTo>
                    <a:pt x="234" y="1525"/>
                  </a:lnTo>
                  <a:lnTo>
                    <a:pt x="175" y="1452"/>
                  </a:lnTo>
                  <a:lnTo>
                    <a:pt x="123" y="1373"/>
                  </a:lnTo>
                  <a:lnTo>
                    <a:pt x="81" y="1291"/>
                  </a:lnTo>
                  <a:lnTo>
                    <a:pt x="47" y="1201"/>
                  </a:lnTo>
                  <a:lnTo>
                    <a:pt x="20" y="1108"/>
                  </a:lnTo>
                  <a:lnTo>
                    <a:pt x="5" y="1013"/>
                  </a:lnTo>
                  <a:lnTo>
                    <a:pt x="0" y="913"/>
                  </a:lnTo>
                  <a:lnTo>
                    <a:pt x="5" y="813"/>
                  </a:lnTo>
                  <a:lnTo>
                    <a:pt x="20" y="718"/>
                  </a:lnTo>
                  <a:lnTo>
                    <a:pt x="47" y="625"/>
                  </a:lnTo>
                  <a:lnTo>
                    <a:pt x="81" y="535"/>
                  </a:lnTo>
                  <a:lnTo>
                    <a:pt x="123" y="453"/>
                  </a:lnTo>
                  <a:lnTo>
                    <a:pt x="175" y="374"/>
                  </a:lnTo>
                  <a:lnTo>
                    <a:pt x="234" y="301"/>
                  </a:lnTo>
                  <a:lnTo>
                    <a:pt x="300" y="234"/>
                  </a:lnTo>
                  <a:lnTo>
                    <a:pt x="372" y="175"/>
                  </a:lnTo>
                  <a:lnTo>
                    <a:pt x="451" y="125"/>
                  </a:lnTo>
                  <a:lnTo>
                    <a:pt x="535" y="80"/>
                  </a:lnTo>
                  <a:lnTo>
                    <a:pt x="622" y="46"/>
                  </a:lnTo>
                  <a:lnTo>
                    <a:pt x="715" y="21"/>
                  </a:lnTo>
                  <a:lnTo>
                    <a:pt x="812" y="5"/>
                  </a:lnTo>
                  <a:lnTo>
                    <a:pt x="91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1" name="TextBox 120"/>
            <p:cNvSpPr txBox="1"/>
            <p:nvPr/>
          </p:nvSpPr>
          <p:spPr>
            <a:xfrm>
              <a:off x="2700" y="3855"/>
              <a:ext cx="3015" cy="1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cs typeface="+mn-ea"/>
                  <a:sym typeface="+mn-lt"/>
                </a:rPr>
                <a:t>110+</a:t>
              </a:r>
            </a:p>
          </p:txBody>
        </p:sp>
        <p:sp>
          <p:nvSpPr>
            <p:cNvPr id="62" name="TextBox 121"/>
            <p:cNvSpPr txBox="1"/>
            <p:nvPr/>
          </p:nvSpPr>
          <p:spPr>
            <a:xfrm>
              <a:off x="5553" y="6139"/>
              <a:ext cx="1528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cs typeface="+mn-ea"/>
                  <a:sym typeface="+mn-lt"/>
                </a:rPr>
                <a:t>30+</a:t>
              </a:r>
            </a:p>
          </p:txBody>
        </p:sp>
        <p:sp>
          <p:nvSpPr>
            <p:cNvPr id="63" name="TextBox 122"/>
            <p:cNvSpPr txBox="1"/>
            <p:nvPr/>
          </p:nvSpPr>
          <p:spPr>
            <a:xfrm>
              <a:off x="1603" y="6364"/>
              <a:ext cx="2146" cy="1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cs typeface="+mn-ea"/>
                  <a:sym typeface="+mn-lt"/>
                </a:rPr>
                <a:t>80+</a:t>
              </a:r>
            </a:p>
          </p:txBody>
        </p:sp>
        <p:sp>
          <p:nvSpPr>
            <p:cNvPr id="64" name="TextBox 79"/>
            <p:cNvSpPr txBox="1"/>
            <p:nvPr/>
          </p:nvSpPr>
          <p:spPr>
            <a:xfrm>
              <a:off x="1729" y="10046"/>
              <a:ext cx="387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 </a:t>
              </a:r>
            </a:p>
          </p:txBody>
        </p:sp>
      </p:grpSp>
      <p:sp>
        <p:nvSpPr>
          <p:cNvPr id="71" name="Rectangle 2"/>
          <p:cNvSpPr/>
          <p:nvPr/>
        </p:nvSpPr>
        <p:spPr>
          <a:xfrm>
            <a:off x="8303813" y="2447925"/>
            <a:ext cx="2649675" cy="441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制定标准</a:t>
            </a:r>
          </a:p>
        </p:txBody>
      </p:sp>
      <p:sp>
        <p:nvSpPr>
          <p:cNvPr id="72" name="Rectangle 3"/>
          <p:cNvSpPr/>
          <p:nvPr/>
        </p:nvSpPr>
        <p:spPr>
          <a:xfrm>
            <a:off x="6482815" y="2447925"/>
            <a:ext cx="2681143" cy="441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调查家底</a:t>
            </a:r>
          </a:p>
        </p:txBody>
      </p:sp>
      <p:sp>
        <p:nvSpPr>
          <p:cNvPr id="73" name="Rectangle 4"/>
          <p:cNvSpPr/>
          <p:nvPr/>
        </p:nvSpPr>
        <p:spPr>
          <a:xfrm>
            <a:off x="4693285" y="2459649"/>
            <a:ext cx="2648514" cy="441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意识培训</a:t>
            </a:r>
          </a:p>
        </p:txBody>
      </p:sp>
      <p:sp>
        <p:nvSpPr>
          <p:cNvPr id="74" name="Rectangle 5"/>
          <p:cNvSpPr/>
          <p:nvPr/>
        </p:nvSpPr>
        <p:spPr>
          <a:xfrm>
            <a:off x="8303814" y="4860631"/>
            <a:ext cx="2649674" cy="441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集中行动</a:t>
            </a:r>
          </a:p>
        </p:txBody>
      </p:sp>
      <p:sp>
        <p:nvSpPr>
          <p:cNvPr id="75" name="Rectangle 6"/>
          <p:cNvSpPr/>
          <p:nvPr/>
        </p:nvSpPr>
        <p:spPr>
          <a:xfrm>
            <a:off x="6539964" y="4872355"/>
            <a:ext cx="2566843" cy="441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废物处理</a:t>
            </a:r>
          </a:p>
        </p:txBody>
      </p:sp>
      <p:sp>
        <p:nvSpPr>
          <p:cNvPr id="76" name="Rectangle 7"/>
          <p:cNvSpPr/>
          <p:nvPr/>
        </p:nvSpPr>
        <p:spPr>
          <a:xfrm>
            <a:off x="4741917" y="4898049"/>
            <a:ext cx="2551250" cy="441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相互检查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601862" y="3070308"/>
            <a:ext cx="5169060" cy="1331272"/>
            <a:chOff x="754220" y="3626842"/>
            <a:chExt cx="5169060" cy="1331272"/>
          </a:xfrm>
        </p:grpSpPr>
        <p:sp>
          <p:nvSpPr>
            <p:cNvPr id="8" name="文本框 7"/>
            <p:cNvSpPr txBox="1"/>
            <p:nvPr/>
          </p:nvSpPr>
          <p:spPr>
            <a:xfrm>
              <a:off x="754220" y="3626842"/>
              <a:ext cx="5016702" cy="7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点击输入您的文字内容，点击输入您的文字内容，点击输入您的文字。</a:t>
              </a:r>
              <a:endParaRPr lang="en-US" altLang="zh-CN" sz="14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4220" y="4588782"/>
              <a:ext cx="5169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pc="6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点击输入您的文字内容，点击输入</a:t>
              </a:r>
            </a:p>
          </p:txBody>
        </p:sp>
      </p:grpSp>
      <p:sp>
        <p:nvSpPr>
          <p:cNvPr id="11" name="直角三角形 10"/>
          <p:cNvSpPr/>
          <p:nvPr/>
        </p:nvSpPr>
        <p:spPr>
          <a:xfrm>
            <a:off x="650528" y="2158816"/>
            <a:ext cx="444444" cy="44444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200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18215" y="5138501"/>
            <a:ext cx="5059572" cy="1794303"/>
            <a:chOff x="4058919" y="4934540"/>
            <a:chExt cx="5059572" cy="1794303"/>
          </a:xfrm>
        </p:grpSpPr>
        <p:sp>
          <p:nvSpPr>
            <p:cNvPr id="13" name="直角三角形 12"/>
            <p:cNvSpPr/>
            <p:nvPr/>
          </p:nvSpPr>
          <p:spPr>
            <a:xfrm rot="20520000">
              <a:off x="5079999" y="5346236"/>
              <a:ext cx="694003" cy="318770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20280000">
              <a:off x="4058919" y="5943796"/>
              <a:ext cx="335280" cy="1922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5" name="直角三角形 14"/>
            <p:cNvSpPr/>
            <p:nvPr/>
          </p:nvSpPr>
          <p:spPr>
            <a:xfrm rot="1440000">
              <a:off x="5953759" y="4934540"/>
              <a:ext cx="121920" cy="370443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直角三角形 15"/>
            <p:cNvSpPr/>
            <p:nvPr/>
          </p:nvSpPr>
          <p:spPr>
            <a:xfrm>
              <a:off x="6207759" y="5803118"/>
              <a:ext cx="192824" cy="300975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7" name="直角三角形 16"/>
            <p:cNvSpPr/>
            <p:nvPr/>
          </p:nvSpPr>
          <p:spPr>
            <a:xfrm>
              <a:off x="5786119" y="6377339"/>
              <a:ext cx="240717" cy="18159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8" name="直角三角形 17"/>
            <p:cNvSpPr/>
            <p:nvPr/>
          </p:nvSpPr>
          <p:spPr>
            <a:xfrm rot="18480000">
              <a:off x="7270799" y="6153516"/>
              <a:ext cx="416560" cy="28408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9" name="直角三角形 18"/>
            <p:cNvSpPr/>
            <p:nvPr/>
          </p:nvSpPr>
          <p:spPr>
            <a:xfrm rot="1740000">
              <a:off x="6764358" y="6552623"/>
              <a:ext cx="327601" cy="12866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0" name="直角三角形 19"/>
            <p:cNvSpPr/>
            <p:nvPr/>
          </p:nvSpPr>
          <p:spPr>
            <a:xfrm rot="1680000">
              <a:off x="4790439" y="6307995"/>
              <a:ext cx="579120" cy="238448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1" name="直角三角形 20"/>
            <p:cNvSpPr/>
            <p:nvPr/>
          </p:nvSpPr>
          <p:spPr>
            <a:xfrm rot="20940000">
              <a:off x="8331199" y="6268565"/>
              <a:ext cx="152616" cy="20204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2" name="直角三角形 21"/>
            <p:cNvSpPr/>
            <p:nvPr/>
          </p:nvSpPr>
          <p:spPr>
            <a:xfrm rot="1800000">
              <a:off x="8667349" y="6523620"/>
              <a:ext cx="451142" cy="205223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1185" y="1003253"/>
            <a:ext cx="6893935" cy="4887433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8252069" y="1384182"/>
            <a:ext cx="2238113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5000" b="1" spc="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</a:t>
            </a:r>
            <a:endParaRPr lang="zh-CN" altLang="en-US" sz="25000" b="1" spc="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696834" y="2084403"/>
            <a:ext cx="26019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00" b="1" spc="6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整     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1"/>
          <p:cNvGrpSpPr/>
          <p:nvPr/>
        </p:nvGrpSpPr>
        <p:grpSpPr>
          <a:xfrm>
            <a:off x="1046697" y="2000250"/>
            <a:ext cx="4045124" cy="4857751"/>
            <a:chOff x="815424" y="1718122"/>
            <a:chExt cx="4280056" cy="5139879"/>
          </a:xfrm>
        </p:grpSpPr>
        <p:sp>
          <p:nvSpPr>
            <p:cNvPr id="32" name="Freeform 92"/>
            <p:cNvSpPr/>
            <p:nvPr/>
          </p:nvSpPr>
          <p:spPr bwMode="auto">
            <a:xfrm>
              <a:off x="1805584" y="2692932"/>
              <a:ext cx="2465823" cy="4165069"/>
            </a:xfrm>
            <a:custGeom>
              <a:avLst/>
              <a:gdLst>
                <a:gd name="T0" fmla="*/ 352 w 386"/>
                <a:gd name="T1" fmla="*/ 37 h 652"/>
                <a:gd name="T2" fmla="*/ 292 w 386"/>
                <a:gd name="T3" fmla="*/ 112 h 652"/>
                <a:gd name="T4" fmla="*/ 245 w 386"/>
                <a:gd name="T5" fmla="*/ 190 h 652"/>
                <a:gd name="T6" fmla="*/ 209 w 386"/>
                <a:gd name="T7" fmla="*/ 262 h 652"/>
                <a:gd name="T8" fmla="*/ 184 w 386"/>
                <a:gd name="T9" fmla="*/ 323 h 652"/>
                <a:gd name="T10" fmla="*/ 169 w 386"/>
                <a:gd name="T11" fmla="*/ 366 h 652"/>
                <a:gd name="T12" fmla="*/ 164 w 386"/>
                <a:gd name="T13" fmla="*/ 387 h 652"/>
                <a:gd name="T14" fmla="*/ 192 w 386"/>
                <a:gd name="T15" fmla="*/ 356 h 652"/>
                <a:gd name="T16" fmla="*/ 230 w 386"/>
                <a:gd name="T17" fmla="*/ 325 h 652"/>
                <a:gd name="T18" fmla="*/ 274 w 386"/>
                <a:gd name="T19" fmla="*/ 302 h 652"/>
                <a:gd name="T20" fmla="*/ 318 w 386"/>
                <a:gd name="T21" fmla="*/ 300 h 652"/>
                <a:gd name="T22" fmla="*/ 288 w 386"/>
                <a:gd name="T23" fmla="*/ 314 h 652"/>
                <a:gd name="T24" fmla="*/ 250 w 386"/>
                <a:gd name="T25" fmla="*/ 342 h 652"/>
                <a:gd name="T26" fmla="*/ 212 w 386"/>
                <a:gd name="T27" fmla="*/ 380 h 652"/>
                <a:gd name="T28" fmla="*/ 181 w 386"/>
                <a:gd name="T29" fmla="*/ 423 h 652"/>
                <a:gd name="T30" fmla="*/ 166 w 386"/>
                <a:gd name="T31" fmla="*/ 463 h 652"/>
                <a:gd name="T32" fmla="*/ 169 w 386"/>
                <a:gd name="T33" fmla="*/ 500 h 652"/>
                <a:gd name="T34" fmla="*/ 183 w 386"/>
                <a:gd name="T35" fmla="*/ 542 h 652"/>
                <a:gd name="T36" fmla="*/ 204 w 386"/>
                <a:gd name="T37" fmla="*/ 582 h 652"/>
                <a:gd name="T38" fmla="*/ 225 w 386"/>
                <a:gd name="T39" fmla="*/ 618 h 652"/>
                <a:gd name="T40" fmla="*/ 242 w 386"/>
                <a:gd name="T41" fmla="*/ 641 h 652"/>
                <a:gd name="T42" fmla="*/ 249 w 386"/>
                <a:gd name="T43" fmla="*/ 652 h 652"/>
                <a:gd name="T44" fmla="*/ 65 w 386"/>
                <a:gd name="T45" fmla="*/ 649 h 652"/>
                <a:gd name="T46" fmla="*/ 78 w 386"/>
                <a:gd name="T47" fmla="*/ 631 h 652"/>
                <a:gd name="T48" fmla="*/ 94 w 386"/>
                <a:gd name="T49" fmla="*/ 599 h 652"/>
                <a:gd name="T50" fmla="*/ 102 w 386"/>
                <a:gd name="T51" fmla="*/ 558 h 652"/>
                <a:gd name="T52" fmla="*/ 90 w 386"/>
                <a:gd name="T53" fmla="*/ 510 h 652"/>
                <a:gd name="T54" fmla="*/ 67 w 386"/>
                <a:gd name="T55" fmla="*/ 454 h 652"/>
                <a:gd name="T56" fmla="*/ 50 w 386"/>
                <a:gd name="T57" fmla="*/ 407 h 652"/>
                <a:gd name="T58" fmla="*/ 26 w 386"/>
                <a:gd name="T59" fmla="*/ 365 h 652"/>
                <a:gd name="T60" fmla="*/ 22 w 386"/>
                <a:gd name="T61" fmla="*/ 348 h 652"/>
                <a:gd name="T62" fmla="*/ 52 w 386"/>
                <a:gd name="T63" fmla="*/ 366 h 652"/>
                <a:gd name="T64" fmla="*/ 76 w 386"/>
                <a:gd name="T65" fmla="*/ 391 h 652"/>
                <a:gd name="T66" fmla="*/ 91 w 386"/>
                <a:gd name="T67" fmla="*/ 415 h 652"/>
                <a:gd name="T68" fmla="*/ 97 w 386"/>
                <a:gd name="T69" fmla="*/ 424 h 652"/>
                <a:gd name="T70" fmla="*/ 101 w 386"/>
                <a:gd name="T71" fmla="*/ 414 h 652"/>
                <a:gd name="T72" fmla="*/ 110 w 386"/>
                <a:gd name="T73" fmla="*/ 386 h 652"/>
                <a:gd name="T74" fmla="*/ 122 w 386"/>
                <a:gd name="T75" fmla="*/ 351 h 652"/>
                <a:gd name="T76" fmla="*/ 133 w 386"/>
                <a:gd name="T77" fmla="*/ 314 h 652"/>
                <a:gd name="T78" fmla="*/ 141 w 386"/>
                <a:gd name="T79" fmla="*/ 274 h 652"/>
                <a:gd name="T80" fmla="*/ 131 w 386"/>
                <a:gd name="T81" fmla="*/ 216 h 652"/>
                <a:gd name="T82" fmla="*/ 102 w 386"/>
                <a:gd name="T83" fmla="*/ 156 h 652"/>
                <a:gd name="T84" fmla="*/ 57 w 386"/>
                <a:gd name="T85" fmla="*/ 99 h 652"/>
                <a:gd name="T86" fmla="*/ 0 w 386"/>
                <a:gd name="T87" fmla="*/ 55 h 652"/>
                <a:gd name="T88" fmla="*/ 60 w 386"/>
                <a:gd name="T89" fmla="*/ 78 h 652"/>
                <a:gd name="T90" fmla="*/ 105 w 386"/>
                <a:gd name="T91" fmla="*/ 115 h 652"/>
                <a:gd name="T92" fmla="*/ 135 w 386"/>
                <a:gd name="T93" fmla="*/ 158 h 652"/>
                <a:gd name="T94" fmla="*/ 153 w 386"/>
                <a:gd name="T95" fmla="*/ 199 h 652"/>
                <a:gd name="T96" fmla="*/ 164 w 386"/>
                <a:gd name="T97" fmla="*/ 229 h 652"/>
                <a:gd name="T98" fmla="*/ 166 w 386"/>
                <a:gd name="T99" fmla="*/ 241 h 652"/>
                <a:gd name="T100" fmla="*/ 173 w 386"/>
                <a:gd name="T101" fmla="*/ 229 h 652"/>
                <a:gd name="T102" fmla="*/ 194 w 386"/>
                <a:gd name="T103" fmla="*/ 199 h 652"/>
                <a:gd name="T104" fmla="*/ 224 w 386"/>
                <a:gd name="T105" fmla="*/ 156 h 652"/>
                <a:gd name="T106" fmla="*/ 260 w 386"/>
                <a:gd name="T107" fmla="*/ 107 h 652"/>
                <a:gd name="T108" fmla="*/ 302 w 386"/>
                <a:gd name="T109" fmla="*/ 61 h 652"/>
                <a:gd name="T110" fmla="*/ 346 w 386"/>
                <a:gd name="T111" fmla="*/ 23 h 652"/>
                <a:gd name="T112" fmla="*/ 386 w 386"/>
                <a:gd name="T113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6" h="652">
                  <a:moveTo>
                    <a:pt x="386" y="0"/>
                  </a:moveTo>
                  <a:lnTo>
                    <a:pt x="352" y="37"/>
                  </a:lnTo>
                  <a:lnTo>
                    <a:pt x="319" y="73"/>
                  </a:lnTo>
                  <a:lnTo>
                    <a:pt x="292" y="112"/>
                  </a:lnTo>
                  <a:lnTo>
                    <a:pt x="267" y="150"/>
                  </a:lnTo>
                  <a:lnTo>
                    <a:pt x="245" y="190"/>
                  </a:lnTo>
                  <a:lnTo>
                    <a:pt x="225" y="226"/>
                  </a:lnTo>
                  <a:lnTo>
                    <a:pt x="209" y="262"/>
                  </a:lnTo>
                  <a:lnTo>
                    <a:pt x="195" y="294"/>
                  </a:lnTo>
                  <a:lnTo>
                    <a:pt x="184" y="323"/>
                  </a:lnTo>
                  <a:lnTo>
                    <a:pt x="175" y="348"/>
                  </a:lnTo>
                  <a:lnTo>
                    <a:pt x="169" y="366"/>
                  </a:lnTo>
                  <a:lnTo>
                    <a:pt x="165" y="381"/>
                  </a:lnTo>
                  <a:lnTo>
                    <a:pt x="164" y="387"/>
                  </a:lnTo>
                  <a:lnTo>
                    <a:pt x="177" y="373"/>
                  </a:lnTo>
                  <a:lnTo>
                    <a:pt x="192" y="356"/>
                  </a:lnTo>
                  <a:lnTo>
                    <a:pt x="209" y="340"/>
                  </a:lnTo>
                  <a:lnTo>
                    <a:pt x="230" y="325"/>
                  </a:lnTo>
                  <a:lnTo>
                    <a:pt x="251" y="311"/>
                  </a:lnTo>
                  <a:lnTo>
                    <a:pt x="274" y="302"/>
                  </a:lnTo>
                  <a:lnTo>
                    <a:pt x="296" y="298"/>
                  </a:lnTo>
                  <a:lnTo>
                    <a:pt x="318" y="300"/>
                  </a:lnTo>
                  <a:lnTo>
                    <a:pt x="305" y="305"/>
                  </a:lnTo>
                  <a:lnTo>
                    <a:pt x="288" y="314"/>
                  </a:lnTo>
                  <a:lnTo>
                    <a:pt x="270" y="326"/>
                  </a:lnTo>
                  <a:lnTo>
                    <a:pt x="250" y="342"/>
                  </a:lnTo>
                  <a:lnTo>
                    <a:pt x="230" y="360"/>
                  </a:lnTo>
                  <a:lnTo>
                    <a:pt x="212" y="380"/>
                  </a:lnTo>
                  <a:lnTo>
                    <a:pt x="195" y="400"/>
                  </a:lnTo>
                  <a:lnTo>
                    <a:pt x="181" y="423"/>
                  </a:lnTo>
                  <a:lnTo>
                    <a:pt x="171" y="444"/>
                  </a:lnTo>
                  <a:lnTo>
                    <a:pt x="166" y="463"/>
                  </a:lnTo>
                  <a:lnTo>
                    <a:pt x="166" y="482"/>
                  </a:lnTo>
                  <a:lnTo>
                    <a:pt x="169" y="500"/>
                  </a:lnTo>
                  <a:lnTo>
                    <a:pt x="175" y="521"/>
                  </a:lnTo>
                  <a:lnTo>
                    <a:pt x="183" y="542"/>
                  </a:lnTo>
                  <a:lnTo>
                    <a:pt x="194" y="562"/>
                  </a:lnTo>
                  <a:lnTo>
                    <a:pt x="204" y="582"/>
                  </a:lnTo>
                  <a:lnTo>
                    <a:pt x="215" y="601"/>
                  </a:lnTo>
                  <a:lnTo>
                    <a:pt x="225" y="618"/>
                  </a:lnTo>
                  <a:lnTo>
                    <a:pt x="234" y="631"/>
                  </a:lnTo>
                  <a:lnTo>
                    <a:pt x="242" y="641"/>
                  </a:lnTo>
                  <a:lnTo>
                    <a:pt x="247" y="649"/>
                  </a:lnTo>
                  <a:lnTo>
                    <a:pt x="249" y="652"/>
                  </a:lnTo>
                  <a:lnTo>
                    <a:pt x="63" y="652"/>
                  </a:lnTo>
                  <a:lnTo>
                    <a:pt x="65" y="649"/>
                  </a:lnTo>
                  <a:lnTo>
                    <a:pt x="71" y="643"/>
                  </a:lnTo>
                  <a:lnTo>
                    <a:pt x="78" y="631"/>
                  </a:lnTo>
                  <a:lnTo>
                    <a:pt x="86" y="616"/>
                  </a:lnTo>
                  <a:lnTo>
                    <a:pt x="94" y="599"/>
                  </a:lnTo>
                  <a:lnTo>
                    <a:pt x="99" y="580"/>
                  </a:lnTo>
                  <a:lnTo>
                    <a:pt x="102" y="558"/>
                  </a:lnTo>
                  <a:lnTo>
                    <a:pt x="99" y="535"/>
                  </a:lnTo>
                  <a:lnTo>
                    <a:pt x="90" y="510"/>
                  </a:lnTo>
                  <a:lnTo>
                    <a:pt x="77" y="482"/>
                  </a:lnTo>
                  <a:lnTo>
                    <a:pt x="67" y="454"/>
                  </a:lnTo>
                  <a:lnTo>
                    <a:pt x="59" y="431"/>
                  </a:lnTo>
                  <a:lnTo>
                    <a:pt x="50" y="407"/>
                  </a:lnTo>
                  <a:lnTo>
                    <a:pt x="40" y="386"/>
                  </a:lnTo>
                  <a:lnTo>
                    <a:pt x="26" y="365"/>
                  </a:lnTo>
                  <a:lnTo>
                    <a:pt x="6" y="344"/>
                  </a:lnTo>
                  <a:lnTo>
                    <a:pt x="22" y="348"/>
                  </a:lnTo>
                  <a:lnTo>
                    <a:pt x="38" y="355"/>
                  </a:lnTo>
                  <a:lnTo>
                    <a:pt x="52" y="366"/>
                  </a:lnTo>
                  <a:lnTo>
                    <a:pt x="64" y="378"/>
                  </a:lnTo>
                  <a:lnTo>
                    <a:pt x="76" y="391"/>
                  </a:lnTo>
                  <a:lnTo>
                    <a:pt x="85" y="404"/>
                  </a:lnTo>
                  <a:lnTo>
                    <a:pt x="91" y="415"/>
                  </a:lnTo>
                  <a:lnTo>
                    <a:pt x="95" y="421"/>
                  </a:lnTo>
                  <a:lnTo>
                    <a:pt x="97" y="424"/>
                  </a:lnTo>
                  <a:lnTo>
                    <a:pt x="98" y="421"/>
                  </a:lnTo>
                  <a:lnTo>
                    <a:pt x="101" y="414"/>
                  </a:lnTo>
                  <a:lnTo>
                    <a:pt x="105" y="402"/>
                  </a:lnTo>
                  <a:lnTo>
                    <a:pt x="110" y="386"/>
                  </a:lnTo>
                  <a:lnTo>
                    <a:pt x="116" y="369"/>
                  </a:lnTo>
                  <a:lnTo>
                    <a:pt x="122" y="351"/>
                  </a:lnTo>
                  <a:lnTo>
                    <a:pt x="128" y="331"/>
                  </a:lnTo>
                  <a:lnTo>
                    <a:pt x="133" y="314"/>
                  </a:lnTo>
                  <a:lnTo>
                    <a:pt x="137" y="298"/>
                  </a:lnTo>
                  <a:lnTo>
                    <a:pt x="141" y="274"/>
                  </a:lnTo>
                  <a:lnTo>
                    <a:pt x="139" y="246"/>
                  </a:lnTo>
                  <a:lnTo>
                    <a:pt x="131" y="216"/>
                  </a:lnTo>
                  <a:lnTo>
                    <a:pt x="119" y="186"/>
                  </a:lnTo>
                  <a:lnTo>
                    <a:pt x="102" y="156"/>
                  </a:lnTo>
                  <a:lnTo>
                    <a:pt x="81" y="127"/>
                  </a:lnTo>
                  <a:lnTo>
                    <a:pt x="57" y="99"/>
                  </a:lnTo>
                  <a:lnTo>
                    <a:pt x="30" y="76"/>
                  </a:lnTo>
                  <a:lnTo>
                    <a:pt x="0" y="55"/>
                  </a:lnTo>
                  <a:lnTo>
                    <a:pt x="33" y="64"/>
                  </a:lnTo>
                  <a:lnTo>
                    <a:pt x="60" y="78"/>
                  </a:lnTo>
                  <a:lnTo>
                    <a:pt x="84" y="95"/>
                  </a:lnTo>
                  <a:lnTo>
                    <a:pt x="105" y="115"/>
                  </a:lnTo>
                  <a:lnTo>
                    <a:pt x="120" y="136"/>
                  </a:lnTo>
                  <a:lnTo>
                    <a:pt x="135" y="158"/>
                  </a:lnTo>
                  <a:lnTo>
                    <a:pt x="145" y="179"/>
                  </a:lnTo>
                  <a:lnTo>
                    <a:pt x="153" y="199"/>
                  </a:lnTo>
                  <a:lnTo>
                    <a:pt x="160" y="216"/>
                  </a:lnTo>
                  <a:lnTo>
                    <a:pt x="164" y="229"/>
                  </a:lnTo>
                  <a:lnTo>
                    <a:pt x="165" y="238"/>
                  </a:lnTo>
                  <a:lnTo>
                    <a:pt x="166" y="241"/>
                  </a:lnTo>
                  <a:lnTo>
                    <a:pt x="167" y="238"/>
                  </a:lnTo>
                  <a:lnTo>
                    <a:pt x="173" y="229"/>
                  </a:lnTo>
                  <a:lnTo>
                    <a:pt x="182" y="216"/>
                  </a:lnTo>
                  <a:lnTo>
                    <a:pt x="194" y="199"/>
                  </a:lnTo>
                  <a:lnTo>
                    <a:pt x="207" y="178"/>
                  </a:lnTo>
                  <a:lnTo>
                    <a:pt x="224" y="156"/>
                  </a:lnTo>
                  <a:lnTo>
                    <a:pt x="242" y="132"/>
                  </a:lnTo>
                  <a:lnTo>
                    <a:pt x="260" y="107"/>
                  </a:lnTo>
                  <a:lnTo>
                    <a:pt x="281" y="84"/>
                  </a:lnTo>
                  <a:lnTo>
                    <a:pt x="302" y="61"/>
                  </a:lnTo>
                  <a:lnTo>
                    <a:pt x="323" y="40"/>
                  </a:lnTo>
                  <a:lnTo>
                    <a:pt x="346" y="23"/>
                  </a:lnTo>
                  <a:lnTo>
                    <a:pt x="367" y="9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3" name="Oval 104"/>
            <p:cNvSpPr/>
            <p:nvPr/>
          </p:nvSpPr>
          <p:spPr>
            <a:xfrm>
              <a:off x="815424" y="4812272"/>
              <a:ext cx="1239299" cy="12392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6" name="Oval 105"/>
            <p:cNvSpPr/>
            <p:nvPr/>
          </p:nvSpPr>
          <p:spPr>
            <a:xfrm>
              <a:off x="1371190" y="1795397"/>
              <a:ext cx="1239299" cy="123929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9" name="Oval 106"/>
            <p:cNvSpPr/>
            <p:nvPr/>
          </p:nvSpPr>
          <p:spPr>
            <a:xfrm>
              <a:off x="2968840" y="1718122"/>
              <a:ext cx="1239299" cy="12392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41" name="Oval 107"/>
            <p:cNvSpPr/>
            <p:nvPr/>
          </p:nvSpPr>
          <p:spPr>
            <a:xfrm>
              <a:off x="3974356" y="4162204"/>
              <a:ext cx="760192" cy="76019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8" name="Oval 108"/>
            <p:cNvSpPr/>
            <p:nvPr/>
          </p:nvSpPr>
          <p:spPr>
            <a:xfrm>
              <a:off x="4092539" y="2794524"/>
              <a:ext cx="760192" cy="7601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0" name="Oval 109"/>
            <p:cNvSpPr/>
            <p:nvPr/>
          </p:nvSpPr>
          <p:spPr>
            <a:xfrm>
              <a:off x="3540724" y="3446730"/>
              <a:ext cx="760192" cy="7601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0" name="Oval 110"/>
            <p:cNvSpPr/>
            <p:nvPr/>
          </p:nvSpPr>
          <p:spPr>
            <a:xfrm>
              <a:off x="3389217" y="4816985"/>
              <a:ext cx="760192" cy="7601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61" name="Oval 111"/>
            <p:cNvSpPr/>
            <p:nvPr/>
          </p:nvSpPr>
          <p:spPr>
            <a:xfrm>
              <a:off x="1815162" y="4168591"/>
              <a:ext cx="760192" cy="7601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62" name="Oval 112"/>
            <p:cNvSpPr/>
            <p:nvPr/>
          </p:nvSpPr>
          <p:spPr>
            <a:xfrm>
              <a:off x="1201992" y="3045803"/>
              <a:ext cx="760192" cy="7601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3" name="Oval 114"/>
            <p:cNvSpPr/>
            <p:nvPr/>
          </p:nvSpPr>
          <p:spPr>
            <a:xfrm>
              <a:off x="2450788" y="2750422"/>
              <a:ext cx="760192" cy="7601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64" name="Oval 124"/>
            <p:cNvSpPr/>
            <p:nvPr/>
          </p:nvSpPr>
          <p:spPr>
            <a:xfrm>
              <a:off x="4335288" y="1907495"/>
              <a:ext cx="760192" cy="76019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65" name="Oval 125"/>
            <p:cNvSpPr/>
            <p:nvPr/>
          </p:nvSpPr>
          <p:spPr>
            <a:xfrm>
              <a:off x="3272323" y="4134778"/>
              <a:ext cx="413909" cy="41390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66" name="Oval 126"/>
            <p:cNvSpPr/>
            <p:nvPr/>
          </p:nvSpPr>
          <p:spPr>
            <a:xfrm>
              <a:off x="1955496" y="3595309"/>
              <a:ext cx="413909" cy="41390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67" name="Oval 133"/>
            <p:cNvSpPr/>
            <p:nvPr/>
          </p:nvSpPr>
          <p:spPr>
            <a:xfrm>
              <a:off x="1244774" y="4293720"/>
              <a:ext cx="413909" cy="41390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grpSp>
          <p:nvGrpSpPr>
            <p:cNvPr id="68" name="Group 1047"/>
            <p:cNvGrpSpPr>
              <a:grpSpLocks noChangeAspect="1"/>
            </p:cNvGrpSpPr>
            <p:nvPr/>
          </p:nvGrpSpPr>
          <p:grpSpPr bwMode="auto">
            <a:xfrm>
              <a:off x="1731537" y="2196577"/>
              <a:ext cx="589510" cy="457740"/>
              <a:chOff x="281" y="748"/>
              <a:chExt cx="4098" cy="3182"/>
            </a:xfrm>
            <a:solidFill>
              <a:schemeClr val="bg1"/>
            </a:solidFill>
          </p:grpSpPr>
          <p:sp>
            <p:nvSpPr>
              <p:cNvPr id="115" name="Freeform 1049"/>
              <p:cNvSpPr>
                <a:spLocks noEditPoints="1"/>
              </p:cNvSpPr>
              <p:nvPr/>
            </p:nvSpPr>
            <p:spPr bwMode="auto">
              <a:xfrm>
                <a:off x="281" y="748"/>
                <a:ext cx="4098" cy="3182"/>
              </a:xfrm>
              <a:custGeom>
                <a:avLst/>
                <a:gdLst>
                  <a:gd name="T0" fmla="*/ 1653 w 4098"/>
                  <a:gd name="T1" fmla="*/ 2299 h 3182"/>
                  <a:gd name="T2" fmla="*/ 1840 w 4098"/>
                  <a:gd name="T3" fmla="*/ 2488 h 3182"/>
                  <a:gd name="T4" fmla="*/ 3386 w 4098"/>
                  <a:gd name="T5" fmla="*/ 565 h 3182"/>
                  <a:gd name="T6" fmla="*/ 3757 w 4098"/>
                  <a:gd name="T7" fmla="*/ 207 h 3182"/>
                  <a:gd name="T8" fmla="*/ 3727 w 4098"/>
                  <a:gd name="T9" fmla="*/ 225 h 3182"/>
                  <a:gd name="T10" fmla="*/ 3595 w 4098"/>
                  <a:gd name="T11" fmla="*/ 544 h 3182"/>
                  <a:gd name="T12" fmla="*/ 3914 w 4098"/>
                  <a:gd name="T13" fmla="*/ 413 h 3182"/>
                  <a:gd name="T14" fmla="*/ 3933 w 4098"/>
                  <a:gd name="T15" fmla="*/ 382 h 3182"/>
                  <a:gd name="T16" fmla="*/ 3933 w 4098"/>
                  <a:gd name="T17" fmla="*/ 346 h 3182"/>
                  <a:gd name="T18" fmla="*/ 3914 w 4098"/>
                  <a:gd name="T19" fmla="*/ 316 h 3182"/>
                  <a:gd name="T20" fmla="*/ 3824 w 4098"/>
                  <a:gd name="T21" fmla="*/ 225 h 3182"/>
                  <a:gd name="T22" fmla="*/ 3793 w 4098"/>
                  <a:gd name="T23" fmla="*/ 207 h 3182"/>
                  <a:gd name="T24" fmla="*/ 163 w 4098"/>
                  <a:gd name="T25" fmla="*/ 162 h 3182"/>
                  <a:gd name="T26" fmla="*/ 3018 w 4098"/>
                  <a:gd name="T27" fmla="*/ 3018 h 3182"/>
                  <a:gd name="T28" fmla="*/ 1942 w 4098"/>
                  <a:gd name="T29" fmla="*/ 2617 h 3182"/>
                  <a:gd name="T30" fmla="*/ 1911 w 4098"/>
                  <a:gd name="T31" fmla="*/ 2637 h 3182"/>
                  <a:gd name="T32" fmla="*/ 1442 w 4098"/>
                  <a:gd name="T33" fmla="*/ 2791 h 3182"/>
                  <a:gd name="T34" fmla="*/ 1408 w 4098"/>
                  <a:gd name="T35" fmla="*/ 2789 h 3182"/>
                  <a:gd name="T36" fmla="*/ 1372 w 4098"/>
                  <a:gd name="T37" fmla="*/ 2768 h 3182"/>
                  <a:gd name="T38" fmla="*/ 1350 w 4098"/>
                  <a:gd name="T39" fmla="*/ 2730 h 3182"/>
                  <a:gd name="T40" fmla="*/ 1352 w 4098"/>
                  <a:gd name="T41" fmla="*/ 2685 h 3182"/>
                  <a:gd name="T42" fmla="*/ 1511 w 4098"/>
                  <a:gd name="T43" fmla="*/ 2212 h 3182"/>
                  <a:gd name="T44" fmla="*/ 3018 w 4098"/>
                  <a:gd name="T45" fmla="*/ 703 h 3182"/>
                  <a:gd name="T46" fmla="*/ 163 w 4098"/>
                  <a:gd name="T47" fmla="*/ 162 h 3182"/>
                  <a:gd name="T48" fmla="*/ 3100 w 4098"/>
                  <a:gd name="T49" fmla="*/ 0 h 3182"/>
                  <a:gd name="T50" fmla="*/ 3141 w 4098"/>
                  <a:gd name="T51" fmla="*/ 11 h 3182"/>
                  <a:gd name="T52" fmla="*/ 3170 w 4098"/>
                  <a:gd name="T53" fmla="*/ 39 h 3182"/>
                  <a:gd name="T54" fmla="*/ 3182 w 4098"/>
                  <a:gd name="T55" fmla="*/ 82 h 3182"/>
                  <a:gd name="T56" fmla="*/ 3611 w 4098"/>
                  <a:gd name="T57" fmla="*/ 109 h 3182"/>
                  <a:gd name="T58" fmla="*/ 3670 w 4098"/>
                  <a:gd name="T59" fmla="*/ 67 h 3182"/>
                  <a:gd name="T60" fmla="*/ 3738 w 4098"/>
                  <a:gd name="T61" fmla="*/ 44 h 3182"/>
                  <a:gd name="T62" fmla="*/ 3811 w 4098"/>
                  <a:gd name="T63" fmla="*/ 44 h 3182"/>
                  <a:gd name="T64" fmla="*/ 3881 w 4098"/>
                  <a:gd name="T65" fmla="*/ 67 h 3182"/>
                  <a:gd name="T66" fmla="*/ 3939 w 4098"/>
                  <a:gd name="T67" fmla="*/ 109 h 3182"/>
                  <a:gd name="T68" fmla="*/ 4055 w 4098"/>
                  <a:gd name="T69" fmla="*/ 228 h 3182"/>
                  <a:gd name="T70" fmla="*/ 4087 w 4098"/>
                  <a:gd name="T71" fmla="*/ 293 h 3182"/>
                  <a:gd name="T72" fmla="*/ 4098 w 4098"/>
                  <a:gd name="T73" fmla="*/ 365 h 3182"/>
                  <a:gd name="T74" fmla="*/ 4087 w 4098"/>
                  <a:gd name="T75" fmla="*/ 437 h 3182"/>
                  <a:gd name="T76" fmla="*/ 4055 w 4098"/>
                  <a:gd name="T77" fmla="*/ 500 h 3182"/>
                  <a:gd name="T78" fmla="*/ 3182 w 4098"/>
                  <a:gd name="T79" fmla="*/ 1377 h 3182"/>
                  <a:gd name="T80" fmla="*/ 3178 w 4098"/>
                  <a:gd name="T81" fmla="*/ 3121 h 3182"/>
                  <a:gd name="T82" fmla="*/ 3158 w 4098"/>
                  <a:gd name="T83" fmla="*/ 3157 h 3182"/>
                  <a:gd name="T84" fmla="*/ 3122 w 4098"/>
                  <a:gd name="T85" fmla="*/ 3178 h 3182"/>
                  <a:gd name="T86" fmla="*/ 82 w 4098"/>
                  <a:gd name="T87" fmla="*/ 3182 h 3182"/>
                  <a:gd name="T88" fmla="*/ 41 w 4098"/>
                  <a:gd name="T89" fmla="*/ 3171 h 3182"/>
                  <a:gd name="T90" fmla="*/ 11 w 4098"/>
                  <a:gd name="T91" fmla="*/ 3141 h 3182"/>
                  <a:gd name="T92" fmla="*/ 0 w 4098"/>
                  <a:gd name="T93" fmla="*/ 3100 h 3182"/>
                  <a:gd name="T94" fmla="*/ 2 w 4098"/>
                  <a:gd name="T95" fmla="*/ 59 h 3182"/>
                  <a:gd name="T96" fmla="*/ 24 w 4098"/>
                  <a:gd name="T97" fmla="*/ 23 h 3182"/>
                  <a:gd name="T98" fmla="*/ 60 w 4098"/>
                  <a:gd name="T99" fmla="*/ 2 h 3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098" h="3182">
                    <a:moveTo>
                      <a:pt x="3386" y="565"/>
                    </a:moveTo>
                    <a:lnTo>
                      <a:pt x="1653" y="2299"/>
                    </a:lnTo>
                    <a:lnTo>
                      <a:pt x="1558" y="2582"/>
                    </a:lnTo>
                    <a:lnTo>
                      <a:pt x="1840" y="2488"/>
                    </a:lnTo>
                    <a:lnTo>
                      <a:pt x="3574" y="754"/>
                    </a:lnTo>
                    <a:lnTo>
                      <a:pt x="3386" y="565"/>
                    </a:lnTo>
                    <a:close/>
                    <a:moveTo>
                      <a:pt x="3775" y="205"/>
                    </a:moveTo>
                    <a:lnTo>
                      <a:pt x="3757" y="207"/>
                    </a:lnTo>
                    <a:lnTo>
                      <a:pt x="3740" y="213"/>
                    </a:lnTo>
                    <a:lnTo>
                      <a:pt x="3727" y="225"/>
                    </a:lnTo>
                    <a:lnTo>
                      <a:pt x="3502" y="449"/>
                    </a:lnTo>
                    <a:lnTo>
                      <a:pt x="3595" y="544"/>
                    </a:lnTo>
                    <a:lnTo>
                      <a:pt x="3689" y="638"/>
                    </a:lnTo>
                    <a:lnTo>
                      <a:pt x="3914" y="413"/>
                    </a:lnTo>
                    <a:lnTo>
                      <a:pt x="3925" y="398"/>
                    </a:lnTo>
                    <a:lnTo>
                      <a:pt x="3933" y="382"/>
                    </a:lnTo>
                    <a:lnTo>
                      <a:pt x="3935" y="365"/>
                    </a:lnTo>
                    <a:lnTo>
                      <a:pt x="3933" y="346"/>
                    </a:lnTo>
                    <a:lnTo>
                      <a:pt x="3925" y="330"/>
                    </a:lnTo>
                    <a:lnTo>
                      <a:pt x="3914" y="316"/>
                    </a:lnTo>
                    <a:lnTo>
                      <a:pt x="3914" y="316"/>
                    </a:lnTo>
                    <a:lnTo>
                      <a:pt x="3824" y="225"/>
                    </a:lnTo>
                    <a:lnTo>
                      <a:pt x="3809" y="213"/>
                    </a:lnTo>
                    <a:lnTo>
                      <a:pt x="3793" y="207"/>
                    </a:lnTo>
                    <a:lnTo>
                      <a:pt x="3775" y="205"/>
                    </a:lnTo>
                    <a:close/>
                    <a:moveTo>
                      <a:pt x="163" y="162"/>
                    </a:moveTo>
                    <a:lnTo>
                      <a:pt x="163" y="3018"/>
                    </a:lnTo>
                    <a:lnTo>
                      <a:pt x="3018" y="3018"/>
                    </a:lnTo>
                    <a:lnTo>
                      <a:pt x="3018" y="1541"/>
                    </a:lnTo>
                    <a:lnTo>
                      <a:pt x="1942" y="2617"/>
                    </a:lnTo>
                    <a:lnTo>
                      <a:pt x="1929" y="2628"/>
                    </a:lnTo>
                    <a:lnTo>
                      <a:pt x="1911" y="2637"/>
                    </a:lnTo>
                    <a:lnTo>
                      <a:pt x="1455" y="2788"/>
                    </a:lnTo>
                    <a:lnTo>
                      <a:pt x="1442" y="2791"/>
                    </a:lnTo>
                    <a:lnTo>
                      <a:pt x="1429" y="2792"/>
                    </a:lnTo>
                    <a:lnTo>
                      <a:pt x="1408" y="2789"/>
                    </a:lnTo>
                    <a:lnTo>
                      <a:pt x="1388" y="2782"/>
                    </a:lnTo>
                    <a:lnTo>
                      <a:pt x="1372" y="2768"/>
                    </a:lnTo>
                    <a:lnTo>
                      <a:pt x="1357" y="2750"/>
                    </a:lnTo>
                    <a:lnTo>
                      <a:pt x="1350" y="2730"/>
                    </a:lnTo>
                    <a:lnTo>
                      <a:pt x="1347" y="2708"/>
                    </a:lnTo>
                    <a:lnTo>
                      <a:pt x="1352" y="2685"/>
                    </a:lnTo>
                    <a:lnTo>
                      <a:pt x="1504" y="2229"/>
                    </a:lnTo>
                    <a:lnTo>
                      <a:pt x="1511" y="2212"/>
                    </a:lnTo>
                    <a:lnTo>
                      <a:pt x="1524" y="2197"/>
                    </a:lnTo>
                    <a:lnTo>
                      <a:pt x="3018" y="703"/>
                    </a:lnTo>
                    <a:lnTo>
                      <a:pt x="3018" y="162"/>
                    </a:lnTo>
                    <a:lnTo>
                      <a:pt x="163" y="162"/>
                    </a:lnTo>
                    <a:close/>
                    <a:moveTo>
                      <a:pt x="82" y="0"/>
                    </a:moveTo>
                    <a:lnTo>
                      <a:pt x="3100" y="0"/>
                    </a:lnTo>
                    <a:lnTo>
                      <a:pt x="3122" y="2"/>
                    </a:lnTo>
                    <a:lnTo>
                      <a:pt x="3141" y="11"/>
                    </a:lnTo>
                    <a:lnTo>
                      <a:pt x="3158" y="23"/>
                    </a:lnTo>
                    <a:lnTo>
                      <a:pt x="3170" y="39"/>
                    </a:lnTo>
                    <a:lnTo>
                      <a:pt x="3178" y="59"/>
                    </a:lnTo>
                    <a:lnTo>
                      <a:pt x="3182" y="82"/>
                    </a:lnTo>
                    <a:lnTo>
                      <a:pt x="3182" y="539"/>
                    </a:lnTo>
                    <a:lnTo>
                      <a:pt x="3611" y="109"/>
                    </a:lnTo>
                    <a:lnTo>
                      <a:pt x="3639" y="85"/>
                    </a:lnTo>
                    <a:lnTo>
                      <a:pt x="3670" y="67"/>
                    </a:lnTo>
                    <a:lnTo>
                      <a:pt x="3703" y="53"/>
                    </a:lnTo>
                    <a:lnTo>
                      <a:pt x="3738" y="44"/>
                    </a:lnTo>
                    <a:lnTo>
                      <a:pt x="3775" y="42"/>
                    </a:lnTo>
                    <a:lnTo>
                      <a:pt x="3811" y="44"/>
                    </a:lnTo>
                    <a:lnTo>
                      <a:pt x="3847" y="53"/>
                    </a:lnTo>
                    <a:lnTo>
                      <a:pt x="3881" y="67"/>
                    </a:lnTo>
                    <a:lnTo>
                      <a:pt x="3910" y="85"/>
                    </a:lnTo>
                    <a:lnTo>
                      <a:pt x="3939" y="109"/>
                    </a:lnTo>
                    <a:lnTo>
                      <a:pt x="4030" y="201"/>
                    </a:lnTo>
                    <a:lnTo>
                      <a:pt x="4055" y="228"/>
                    </a:lnTo>
                    <a:lnTo>
                      <a:pt x="4073" y="259"/>
                    </a:lnTo>
                    <a:lnTo>
                      <a:pt x="4087" y="293"/>
                    </a:lnTo>
                    <a:lnTo>
                      <a:pt x="4096" y="328"/>
                    </a:lnTo>
                    <a:lnTo>
                      <a:pt x="4098" y="365"/>
                    </a:lnTo>
                    <a:lnTo>
                      <a:pt x="4096" y="401"/>
                    </a:lnTo>
                    <a:lnTo>
                      <a:pt x="4087" y="437"/>
                    </a:lnTo>
                    <a:lnTo>
                      <a:pt x="4073" y="469"/>
                    </a:lnTo>
                    <a:lnTo>
                      <a:pt x="4055" y="500"/>
                    </a:lnTo>
                    <a:lnTo>
                      <a:pt x="4030" y="529"/>
                    </a:lnTo>
                    <a:lnTo>
                      <a:pt x="3182" y="1377"/>
                    </a:lnTo>
                    <a:lnTo>
                      <a:pt x="3182" y="3100"/>
                    </a:lnTo>
                    <a:lnTo>
                      <a:pt x="3178" y="3121"/>
                    </a:lnTo>
                    <a:lnTo>
                      <a:pt x="3170" y="3141"/>
                    </a:lnTo>
                    <a:lnTo>
                      <a:pt x="3158" y="3157"/>
                    </a:lnTo>
                    <a:lnTo>
                      <a:pt x="3141" y="3171"/>
                    </a:lnTo>
                    <a:lnTo>
                      <a:pt x="3122" y="3178"/>
                    </a:lnTo>
                    <a:lnTo>
                      <a:pt x="3100" y="3182"/>
                    </a:lnTo>
                    <a:lnTo>
                      <a:pt x="82" y="3182"/>
                    </a:lnTo>
                    <a:lnTo>
                      <a:pt x="60" y="3178"/>
                    </a:lnTo>
                    <a:lnTo>
                      <a:pt x="41" y="3171"/>
                    </a:lnTo>
                    <a:lnTo>
                      <a:pt x="24" y="3157"/>
                    </a:lnTo>
                    <a:lnTo>
                      <a:pt x="11" y="3141"/>
                    </a:lnTo>
                    <a:lnTo>
                      <a:pt x="2" y="3121"/>
                    </a:lnTo>
                    <a:lnTo>
                      <a:pt x="0" y="3100"/>
                    </a:lnTo>
                    <a:lnTo>
                      <a:pt x="0" y="82"/>
                    </a:lnTo>
                    <a:lnTo>
                      <a:pt x="2" y="59"/>
                    </a:lnTo>
                    <a:lnTo>
                      <a:pt x="11" y="39"/>
                    </a:lnTo>
                    <a:lnTo>
                      <a:pt x="24" y="23"/>
                    </a:lnTo>
                    <a:lnTo>
                      <a:pt x="41" y="11"/>
                    </a:lnTo>
                    <a:lnTo>
                      <a:pt x="60" y="2"/>
                    </a:lnTo>
                    <a:lnTo>
                      <a:pt x="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1050"/>
              <p:cNvSpPr/>
              <p:nvPr/>
            </p:nvSpPr>
            <p:spPr bwMode="auto">
              <a:xfrm>
                <a:off x="2668" y="1258"/>
                <a:ext cx="241" cy="163"/>
              </a:xfrm>
              <a:custGeom>
                <a:avLst/>
                <a:gdLst>
                  <a:gd name="T0" fmla="*/ 82 w 241"/>
                  <a:gd name="T1" fmla="*/ 0 h 163"/>
                  <a:gd name="T2" fmla="*/ 159 w 241"/>
                  <a:gd name="T3" fmla="*/ 0 h 163"/>
                  <a:gd name="T4" fmla="*/ 181 w 241"/>
                  <a:gd name="T5" fmla="*/ 3 h 163"/>
                  <a:gd name="T6" fmla="*/ 201 w 241"/>
                  <a:gd name="T7" fmla="*/ 11 h 163"/>
                  <a:gd name="T8" fmla="*/ 217 w 241"/>
                  <a:gd name="T9" fmla="*/ 24 h 163"/>
                  <a:gd name="T10" fmla="*/ 230 w 241"/>
                  <a:gd name="T11" fmla="*/ 40 h 163"/>
                  <a:gd name="T12" fmla="*/ 238 w 241"/>
                  <a:gd name="T13" fmla="*/ 60 h 163"/>
                  <a:gd name="T14" fmla="*/ 241 w 241"/>
                  <a:gd name="T15" fmla="*/ 81 h 163"/>
                  <a:gd name="T16" fmla="*/ 238 w 241"/>
                  <a:gd name="T17" fmla="*/ 103 h 163"/>
                  <a:gd name="T18" fmla="*/ 230 w 241"/>
                  <a:gd name="T19" fmla="*/ 123 h 163"/>
                  <a:gd name="T20" fmla="*/ 217 w 241"/>
                  <a:gd name="T21" fmla="*/ 139 h 163"/>
                  <a:gd name="T22" fmla="*/ 201 w 241"/>
                  <a:gd name="T23" fmla="*/ 152 h 163"/>
                  <a:gd name="T24" fmla="*/ 181 w 241"/>
                  <a:gd name="T25" fmla="*/ 160 h 163"/>
                  <a:gd name="T26" fmla="*/ 159 w 241"/>
                  <a:gd name="T27" fmla="*/ 163 h 163"/>
                  <a:gd name="T28" fmla="*/ 82 w 241"/>
                  <a:gd name="T29" fmla="*/ 163 h 163"/>
                  <a:gd name="T30" fmla="*/ 59 w 241"/>
                  <a:gd name="T31" fmla="*/ 160 h 163"/>
                  <a:gd name="T32" fmla="*/ 41 w 241"/>
                  <a:gd name="T33" fmla="*/ 152 h 163"/>
                  <a:gd name="T34" fmla="*/ 23 w 241"/>
                  <a:gd name="T35" fmla="*/ 139 h 163"/>
                  <a:gd name="T36" fmla="*/ 11 w 241"/>
                  <a:gd name="T37" fmla="*/ 123 h 163"/>
                  <a:gd name="T38" fmla="*/ 2 w 241"/>
                  <a:gd name="T39" fmla="*/ 103 h 163"/>
                  <a:gd name="T40" fmla="*/ 0 w 241"/>
                  <a:gd name="T41" fmla="*/ 81 h 163"/>
                  <a:gd name="T42" fmla="*/ 2 w 241"/>
                  <a:gd name="T43" fmla="*/ 60 h 163"/>
                  <a:gd name="T44" fmla="*/ 11 w 241"/>
                  <a:gd name="T45" fmla="*/ 40 h 163"/>
                  <a:gd name="T46" fmla="*/ 23 w 241"/>
                  <a:gd name="T47" fmla="*/ 24 h 163"/>
                  <a:gd name="T48" fmla="*/ 41 w 241"/>
                  <a:gd name="T49" fmla="*/ 11 h 163"/>
                  <a:gd name="T50" fmla="*/ 59 w 241"/>
                  <a:gd name="T51" fmla="*/ 3 h 163"/>
                  <a:gd name="T52" fmla="*/ 82 w 241"/>
                  <a:gd name="T53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41" h="163">
                    <a:moveTo>
                      <a:pt x="82" y="0"/>
                    </a:moveTo>
                    <a:lnTo>
                      <a:pt x="159" y="0"/>
                    </a:lnTo>
                    <a:lnTo>
                      <a:pt x="181" y="3"/>
                    </a:lnTo>
                    <a:lnTo>
                      <a:pt x="201" y="11"/>
                    </a:lnTo>
                    <a:lnTo>
                      <a:pt x="217" y="24"/>
                    </a:lnTo>
                    <a:lnTo>
                      <a:pt x="230" y="40"/>
                    </a:lnTo>
                    <a:lnTo>
                      <a:pt x="238" y="60"/>
                    </a:lnTo>
                    <a:lnTo>
                      <a:pt x="241" y="81"/>
                    </a:lnTo>
                    <a:lnTo>
                      <a:pt x="238" y="103"/>
                    </a:lnTo>
                    <a:lnTo>
                      <a:pt x="230" y="123"/>
                    </a:lnTo>
                    <a:lnTo>
                      <a:pt x="217" y="139"/>
                    </a:lnTo>
                    <a:lnTo>
                      <a:pt x="201" y="152"/>
                    </a:lnTo>
                    <a:lnTo>
                      <a:pt x="181" y="160"/>
                    </a:lnTo>
                    <a:lnTo>
                      <a:pt x="159" y="163"/>
                    </a:lnTo>
                    <a:lnTo>
                      <a:pt x="82" y="163"/>
                    </a:lnTo>
                    <a:lnTo>
                      <a:pt x="59" y="160"/>
                    </a:lnTo>
                    <a:lnTo>
                      <a:pt x="41" y="152"/>
                    </a:lnTo>
                    <a:lnTo>
                      <a:pt x="23" y="139"/>
                    </a:lnTo>
                    <a:lnTo>
                      <a:pt x="11" y="123"/>
                    </a:lnTo>
                    <a:lnTo>
                      <a:pt x="2" y="103"/>
                    </a:lnTo>
                    <a:lnTo>
                      <a:pt x="0" y="81"/>
                    </a:lnTo>
                    <a:lnTo>
                      <a:pt x="2" y="6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41" y="11"/>
                    </a:lnTo>
                    <a:lnTo>
                      <a:pt x="59" y="3"/>
                    </a:lnTo>
                    <a:lnTo>
                      <a:pt x="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1051"/>
              <p:cNvSpPr/>
              <p:nvPr/>
            </p:nvSpPr>
            <p:spPr bwMode="auto">
              <a:xfrm>
                <a:off x="826" y="1258"/>
                <a:ext cx="1651" cy="163"/>
              </a:xfrm>
              <a:custGeom>
                <a:avLst/>
                <a:gdLst>
                  <a:gd name="T0" fmla="*/ 81 w 1651"/>
                  <a:gd name="T1" fmla="*/ 0 h 163"/>
                  <a:gd name="T2" fmla="*/ 1569 w 1651"/>
                  <a:gd name="T3" fmla="*/ 0 h 163"/>
                  <a:gd name="T4" fmla="*/ 1591 w 1651"/>
                  <a:gd name="T5" fmla="*/ 3 h 163"/>
                  <a:gd name="T6" fmla="*/ 1610 w 1651"/>
                  <a:gd name="T7" fmla="*/ 11 h 163"/>
                  <a:gd name="T8" fmla="*/ 1627 w 1651"/>
                  <a:gd name="T9" fmla="*/ 24 h 163"/>
                  <a:gd name="T10" fmla="*/ 1639 w 1651"/>
                  <a:gd name="T11" fmla="*/ 40 h 163"/>
                  <a:gd name="T12" fmla="*/ 1648 w 1651"/>
                  <a:gd name="T13" fmla="*/ 60 h 163"/>
                  <a:gd name="T14" fmla="*/ 1651 w 1651"/>
                  <a:gd name="T15" fmla="*/ 81 h 163"/>
                  <a:gd name="T16" fmla="*/ 1648 w 1651"/>
                  <a:gd name="T17" fmla="*/ 103 h 163"/>
                  <a:gd name="T18" fmla="*/ 1639 w 1651"/>
                  <a:gd name="T19" fmla="*/ 123 h 163"/>
                  <a:gd name="T20" fmla="*/ 1627 w 1651"/>
                  <a:gd name="T21" fmla="*/ 139 h 163"/>
                  <a:gd name="T22" fmla="*/ 1610 w 1651"/>
                  <a:gd name="T23" fmla="*/ 152 h 163"/>
                  <a:gd name="T24" fmla="*/ 1591 w 1651"/>
                  <a:gd name="T25" fmla="*/ 160 h 163"/>
                  <a:gd name="T26" fmla="*/ 1569 w 1651"/>
                  <a:gd name="T27" fmla="*/ 163 h 163"/>
                  <a:gd name="T28" fmla="*/ 81 w 1651"/>
                  <a:gd name="T29" fmla="*/ 163 h 163"/>
                  <a:gd name="T30" fmla="*/ 60 w 1651"/>
                  <a:gd name="T31" fmla="*/ 160 h 163"/>
                  <a:gd name="T32" fmla="*/ 40 w 1651"/>
                  <a:gd name="T33" fmla="*/ 152 h 163"/>
                  <a:gd name="T34" fmla="*/ 24 w 1651"/>
                  <a:gd name="T35" fmla="*/ 139 h 163"/>
                  <a:gd name="T36" fmla="*/ 11 w 1651"/>
                  <a:gd name="T37" fmla="*/ 123 h 163"/>
                  <a:gd name="T38" fmla="*/ 3 w 1651"/>
                  <a:gd name="T39" fmla="*/ 103 h 163"/>
                  <a:gd name="T40" fmla="*/ 0 w 1651"/>
                  <a:gd name="T41" fmla="*/ 81 h 163"/>
                  <a:gd name="T42" fmla="*/ 3 w 1651"/>
                  <a:gd name="T43" fmla="*/ 60 h 163"/>
                  <a:gd name="T44" fmla="*/ 11 w 1651"/>
                  <a:gd name="T45" fmla="*/ 40 h 163"/>
                  <a:gd name="T46" fmla="*/ 24 w 1651"/>
                  <a:gd name="T47" fmla="*/ 24 h 163"/>
                  <a:gd name="T48" fmla="*/ 40 w 1651"/>
                  <a:gd name="T49" fmla="*/ 11 h 163"/>
                  <a:gd name="T50" fmla="*/ 60 w 1651"/>
                  <a:gd name="T51" fmla="*/ 3 h 163"/>
                  <a:gd name="T52" fmla="*/ 81 w 1651"/>
                  <a:gd name="T53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51" h="163">
                    <a:moveTo>
                      <a:pt x="81" y="0"/>
                    </a:moveTo>
                    <a:lnTo>
                      <a:pt x="1569" y="0"/>
                    </a:lnTo>
                    <a:lnTo>
                      <a:pt x="1591" y="3"/>
                    </a:lnTo>
                    <a:lnTo>
                      <a:pt x="1610" y="11"/>
                    </a:lnTo>
                    <a:lnTo>
                      <a:pt x="1627" y="24"/>
                    </a:lnTo>
                    <a:lnTo>
                      <a:pt x="1639" y="40"/>
                    </a:lnTo>
                    <a:lnTo>
                      <a:pt x="1648" y="60"/>
                    </a:lnTo>
                    <a:lnTo>
                      <a:pt x="1651" y="81"/>
                    </a:lnTo>
                    <a:lnTo>
                      <a:pt x="1648" y="103"/>
                    </a:lnTo>
                    <a:lnTo>
                      <a:pt x="1639" y="123"/>
                    </a:lnTo>
                    <a:lnTo>
                      <a:pt x="1627" y="139"/>
                    </a:lnTo>
                    <a:lnTo>
                      <a:pt x="1610" y="152"/>
                    </a:lnTo>
                    <a:lnTo>
                      <a:pt x="1591" y="160"/>
                    </a:lnTo>
                    <a:lnTo>
                      <a:pt x="1569" y="163"/>
                    </a:lnTo>
                    <a:lnTo>
                      <a:pt x="81" y="163"/>
                    </a:lnTo>
                    <a:lnTo>
                      <a:pt x="60" y="160"/>
                    </a:lnTo>
                    <a:lnTo>
                      <a:pt x="40" y="152"/>
                    </a:lnTo>
                    <a:lnTo>
                      <a:pt x="24" y="139"/>
                    </a:lnTo>
                    <a:lnTo>
                      <a:pt x="11" y="123"/>
                    </a:lnTo>
                    <a:lnTo>
                      <a:pt x="3" y="103"/>
                    </a:lnTo>
                    <a:lnTo>
                      <a:pt x="0" y="81"/>
                    </a:lnTo>
                    <a:lnTo>
                      <a:pt x="3" y="60"/>
                    </a:lnTo>
                    <a:lnTo>
                      <a:pt x="11" y="40"/>
                    </a:lnTo>
                    <a:lnTo>
                      <a:pt x="24" y="24"/>
                    </a:lnTo>
                    <a:lnTo>
                      <a:pt x="40" y="11"/>
                    </a:lnTo>
                    <a:lnTo>
                      <a:pt x="60" y="3"/>
                    </a:lnTo>
                    <a:lnTo>
                      <a:pt x="8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1052"/>
              <p:cNvSpPr/>
              <p:nvPr/>
            </p:nvSpPr>
            <p:spPr bwMode="auto">
              <a:xfrm>
                <a:off x="826" y="1734"/>
                <a:ext cx="1572" cy="163"/>
              </a:xfrm>
              <a:custGeom>
                <a:avLst/>
                <a:gdLst>
                  <a:gd name="T0" fmla="*/ 81 w 1572"/>
                  <a:gd name="T1" fmla="*/ 0 h 163"/>
                  <a:gd name="T2" fmla="*/ 1492 w 1572"/>
                  <a:gd name="T3" fmla="*/ 0 h 163"/>
                  <a:gd name="T4" fmla="*/ 1513 w 1572"/>
                  <a:gd name="T5" fmla="*/ 2 h 163"/>
                  <a:gd name="T6" fmla="*/ 1533 w 1572"/>
                  <a:gd name="T7" fmla="*/ 11 h 163"/>
                  <a:gd name="T8" fmla="*/ 1549 w 1572"/>
                  <a:gd name="T9" fmla="*/ 24 h 163"/>
                  <a:gd name="T10" fmla="*/ 1561 w 1572"/>
                  <a:gd name="T11" fmla="*/ 40 h 163"/>
                  <a:gd name="T12" fmla="*/ 1570 w 1572"/>
                  <a:gd name="T13" fmla="*/ 60 h 163"/>
                  <a:gd name="T14" fmla="*/ 1572 w 1572"/>
                  <a:gd name="T15" fmla="*/ 81 h 163"/>
                  <a:gd name="T16" fmla="*/ 1570 w 1572"/>
                  <a:gd name="T17" fmla="*/ 103 h 163"/>
                  <a:gd name="T18" fmla="*/ 1561 w 1572"/>
                  <a:gd name="T19" fmla="*/ 123 h 163"/>
                  <a:gd name="T20" fmla="*/ 1549 w 1572"/>
                  <a:gd name="T21" fmla="*/ 139 h 163"/>
                  <a:gd name="T22" fmla="*/ 1533 w 1572"/>
                  <a:gd name="T23" fmla="*/ 151 h 163"/>
                  <a:gd name="T24" fmla="*/ 1513 w 1572"/>
                  <a:gd name="T25" fmla="*/ 160 h 163"/>
                  <a:gd name="T26" fmla="*/ 1492 w 1572"/>
                  <a:gd name="T27" fmla="*/ 163 h 163"/>
                  <a:gd name="T28" fmla="*/ 81 w 1572"/>
                  <a:gd name="T29" fmla="*/ 163 h 163"/>
                  <a:gd name="T30" fmla="*/ 60 w 1572"/>
                  <a:gd name="T31" fmla="*/ 160 h 163"/>
                  <a:gd name="T32" fmla="*/ 40 w 1572"/>
                  <a:gd name="T33" fmla="*/ 151 h 163"/>
                  <a:gd name="T34" fmla="*/ 24 w 1572"/>
                  <a:gd name="T35" fmla="*/ 139 h 163"/>
                  <a:gd name="T36" fmla="*/ 11 w 1572"/>
                  <a:gd name="T37" fmla="*/ 123 h 163"/>
                  <a:gd name="T38" fmla="*/ 3 w 1572"/>
                  <a:gd name="T39" fmla="*/ 103 h 163"/>
                  <a:gd name="T40" fmla="*/ 0 w 1572"/>
                  <a:gd name="T41" fmla="*/ 81 h 163"/>
                  <a:gd name="T42" fmla="*/ 3 w 1572"/>
                  <a:gd name="T43" fmla="*/ 60 h 163"/>
                  <a:gd name="T44" fmla="*/ 11 w 1572"/>
                  <a:gd name="T45" fmla="*/ 40 h 163"/>
                  <a:gd name="T46" fmla="*/ 24 w 1572"/>
                  <a:gd name="T47" fmla="*/ 24 h 163"/>
                  <a:gd name="T48" fmla="*/ 40 w 1572"/>
                  <a:gd name="T49" fmla="*/ 11 h 163"/>
                  <a:gd name="T50" fmla="*/ 60 w 1572"/>
                  <a:gd name="T51" fmla="*/ 2 h 163"/>
                  <a:gd name="T52" fmla="*/ 81 w 1572"/>
                  <a:gd name="T53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72" h="163">
                    <a:moveTo>
                      <a:pt x="81" y="0"/>
                    </a:moveTo>
                    <a:lnTo>
                      <a:pt x="1492" y="0"/>
                    </a:lnTo>
                    <a:lnTo>
                      <a:pt x="1513" y="2"/>
                    </a:lnTo>
                    <a:lnTo>
                      <a:pt x="1533" y="11"/>
                    </a:lnTo>
                    <a:lnTo>
                      <a:pt x="1549" y="24"/>
                    </a:lnTo>
                    <a:lnTo>
                      <a:pt x="1561" y="40"/>
                    </a:lnTo>
                    <a:lnTo>
                      <a:pt x="1570" y="60"/>
                    </a:lnTo>
                    <a:lnTo>
                      <a:pt x="1572" y="81"/>
                    </a:lnTo>
                    <a:lnTo>
                      <a:pt x="1570" y="103"/>
                    </a:lnTo>
                    <a:lnTo>
                      <a:pt x="1561" y="123"/>
                    </a:lnTo>
                    <a:lnTo>
                      <a:pt x="1549" y="139"/>
                    </a:lnTo>
                    <a:lnTo>
                      <a:pt x="1533" y="151"/>
                    </a:lnTo>
                    <a:lnTo>
                      <a:pt x="1513" y="160"/>
                    </a:lnTo>
                    <a:lnTo>
                      <a:pt x="1492" y="163"/>
                    </a:lnTo>
                    <a:lnTo>
                      <a:pt x="81" y="163"/>
                    </a:lnTo>
                    <a:lnTo>
                      <a:pt x="60" y="160"/>
                    </a:lnTo>
                    <a:lnTo>
                      <a:pt x="40" y="151"/>
                    </a:lnTo>
                    <a:lnTo>
                      <a:pt x="24" y="139"/>
                    </a:lnTo>
                    <a:lnTo>
                      <a:pt x="11" y="123"/>
                    </a:lnTo>
                    <a:lnTo>
                      <a:pt x="3" y="103"/>
                    </a:lnTo>
                    <a:lnTo>
                      <a:pt x="0" y="81"/>
                    </a:lnTo>
                    <a:lnTo>
                      <a:pt x="3" y="60"/>
                    </a:lnTo>
                    <a:lnTo>
                      <a:pt x="11" y="40"/>
                    </a:lnTo>
                    <a:lnTo>
                      <a:pt x="24" y="24"/>
                    </a:lnTo>
                    <a:lnTo>
                      <a:pt x="40" y="11"/>
                    </a:lnTo>
                    <a:lnTo>
                      <a:pt x="60" y="2"/>
                    </a:lnTo>
                    <a:lnTo>
                      <a:pt x="8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1053"/>
              <p:cNvSpPr/>
              <p:nvPr/>
            </p:nvSpPr>
            <p:spPr bwMode="auto">
              <a:xfrm>
                <a:off x="826" y="2210"/>
                <a:ext cx="1062" cy="162"/>
              </a:xfrm>
              <a:custGeom>
                <a:avLst/>
                <a:gdLst>
                  <a:gd name="T0" fmla="*/ 81 w 1062"/>
                  <a:gd name="T1" fmla="*/ 0 h 162"/>
                  <a:gd name="T2" fmla="*/ 981 w 1062"/>
                  <a:gd name="T3" fmla="*/ 0 h 162"/>
                  <a:gd name="T4" fmla="*/ 1002 w 1062"/>
                  <a:gd name="T5" fmla="*/ 2 h 162"/>
                  <a:gd name="T6" fmla="*/ 1022 w 1062"/>
                  <a:gd name="T7" fmla="*/ 11 h 162"/>
                  <a:gd name="T8" fmla="*/ 1038 w 1062"/>
                  <a:gd name="T9" fmla="*/ 23 h 162"/>
                  <a:gd name="T10" fmla="*/ 1051 w 1062"/>
                  <a:gd name="T11" fmla="*/ 39 h 162"/>
                  <a:gd name="T12" fmla="*/ 1059 w 1062"/>
                  <a:gd name="T13" fmla="*/ 59 h 162"/>
                  <a:gd name="T14" fmla="*/ 1062 w 1062"/>
                  <a:gd name="T15" fmla="*/ 80 h 162"/>
                  <a:gd name="T16" fmla="*/ 1059 w 1062"/>
                  <a:gd name="T17" fmla="*/ 103 h 162"/>
                  <a:gd name="T18" fmla="*/ 1051 w 1062"/>
                  <a:gd name="T19" fmla="*/ 123 h 162"/>
                  <a:gd name="T20" fmla="*/ 1038 w 1062"/>
                  <a:gd name="T21" fmla="*/ 139 h 162"/>
                  <a:gd name="T22" fmla="*/ 1022 w 1062"/>
                  <a:gd name="T23" fmla="*/ 151 h 162"/>
                  <a:gd name="T24" fmla="*/ 1002 w 1062"/>
                  <a:gd name="T25" fmla="*/ 160 h 162"/>
                  <a:gd name="T26" fmla="*/ 981 w 1062"/>
                  <a:gd name="T27" fmla="*/ 162 h 162"/>
                  <a:gd name="T28" fmla="*/ 81 w 1062"/>
                  <a:gd name="T29" fmla="*/ 162 h 162"/>
                  <a:gd name="T30" fmla="*/ 60 w 1062"/>
                  <a:gd name="T31" fmla="*/ 160 h 162"/>
                  <a:gd name="T32" fmla="*/ 40 w 1062"/>
                  <a:gd name="T33" fmla="*/ 151 h 162"/>
                  <a:gd name="T34" fmla="*/ 24 w 1062"/>
                  <a:gd name="T35" fmla="*/ 139 h 162"/>
                  <a:gd name="T36" fmla="*/ 11 w 1062"/>
                  <a:gd name="T37" fmla="*/ 123 h 162"/>
                  <a:gd name="T38" fmla="*/ 3 w 1062"/>
                  <a:gd name="T39" fmla="*/ 103 h 162"/>
                  <a:gd name="T40" fmla="*/ 0 w 1062"/>
                  <a:gd name="T41" fmla="*/ 80 h 162"/>
                  <a:gd name="T42" fmla="*/ 3 w 1062"/>
                  <a:gd name="T43" fmla="*/ 59 h 162"/>
                  <a:gd name="T44" fmla="*/ 11 w 1062"/>
                  <a:gd name="T45" fmla="*/ 39 h 162"/>
                  <a:gd name="T46" fmla="*/ 24 w 1062"/>
                  <a:gd name="T47" fmla="*/ 23 h 162"/>
                  <a:gd name="T48" fmla="*/ 40 w 1062"/>
                  <a:gd name="T49" fmla="*/ 11 h 162"/>
                  <a:gd name="T50" fmla="*/ 60 w 1062"/>
                  <a:gd name="T51" fmla="*/ 2 h 162"/>
                  <a:gd name="T52" fmla="*/ 81 w 1062"/>
                  <a:gd name="T5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62" h="162">
                    <a:moveTo>
                      <a:pt x="81" y="0"/>
                    </a:moveTo>
                    <a:lnTo>
                      <a:pt x="981" y="0"/>
                    </a:lnTo>
                    <a:lnTo>
                      <a:pt x="1002" y="2"/>
                    </a:lnTo>
                    <a:lnTo>
                      <a:pt x="1022" y="11"/>
                    </a:lnTo>
                    <a:lnTo>
                      <a:pt x="1038" y="23"/>
                    </a:lnTo>
                    <a:lnTo>
                      <a:pt x="1051" y="39"/>
                    </a:lnTo>
                    <a:lnTo>
                      <a:pt x="1059" y="59"/>
                    </a:lnTo>
                    <a:lnTo>
                      <a:pt x="1062" y="80"/>
                    </a:lnTo>
                    <a:lnTo>
                      <a:pt x="1059" y="103"/>
                    </a:lnTo>
                    <a:lnTo>
                      <a:pt x="1051" y="123"/>
                    </a:lnTo>
                    <a:lnTo>
                      <a:pt x="1038" y="139"/>
                    </a:lnTo>
                    <a:lnTo>
                      <a:pt x="1022" y="151"/>
                    </a:lnTo>
                    <a:lnTo>
                      <a:pt x="1002" y="160"/>
                    </a:lnTo>
                    <a:lnTo>
                      <a:pt x="981" y="162"/>
                    </a:lnTo>
                    <a:lnTo>
                      <a:pt x="81" y="162"/>
                    </a:lnTo>
                    <a:lnTo>
                      <a:pt x="60" y="160"/>
                    </a:lnTo>
                    <a:lnTo>
                      <a:pt x="40" y="151"/>
                    </a:lnTo>
                    <a:lnTo>
                      <a:pt x="24" y="139"/>
                    </a:lnTo>
                    <a:lnTo>
                      <a:pt x="11" y="123"/>
                    </a:lnTo>
                    <a:lnTo>
                      <a:pt x="3" y="103"/>
                    </a:lnTo>
                    <a:lnTo>
                      <a:pt x="0" y="80"/>
                    </a:lnTo>
                    <a:lnTo>
                      <a:pt x="3" y="59"/>
                    </a:lnTo>
                    <a:lnTo>
                      <a:pt x="11" y="39"/>
                    </a:lnTo>
                    <a:lnTo>
                      <a:pt x="24" y="23"/>
                    </a:lnTo>
                    <a:lnTo>
                      <a:pt x="40" y="11"/>
                    </a:lnTo>
                    <a:lnTo>
                      <a:pt x="60" y="2"/>
                    </a:lnTo>
                    <a:lnTo>
                      <a:pt x="8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1054"/>
              <p:cNvSpPr/>
              <p:nvPr/>
            </p:nvSpPr>
            <p:spPr bwMode="auto">
              <a:xfrm>
                <a:off x="826" y="2677"/>
                <a:ext cx="673" cy="162"/>
              </a:xfrm>
              <a:custGeom>
                <a:avLst/>
                <a:gdLst>
                  <a:gd name="T0" fmla="*/ 81 w 673"/>
                  <a:gd name="T1" fmla="*/ 0 h 162"/>
                  <a:gd name="T2" fmla="*/ 591 w 673"/>
                  <a:gd name="T3" fmla="*/ 0 h 162"/>
                  <a:gd name="T4" fmla="*/ 614 w 673"/>
                  <a:gd name="T5" fmla="*/ 2 h 162"/>
                  <a:gd name="T6" fmla="*/ 633 w 673"/>
                  <a:gd name="T7" fmla="*/ 11 h 162"/>
                  <a:gd name="T8" fmla="*/ 650 w 673"/>
                  <a:gd name="T9" fmla="*/ 23 h 162"/>
                  <a:gd name="T10" fmla="*/ 662 w 673"/>
                  <a:gd name="T11" fmla="*/ 39 h 162"/>
                  <a:gd name="T12" fmla="*/ 671 w 673"/>
                  <a:gd name="T13" fmla="*/ 59 h 162"/>
                  <a:gd name="T14" fmla="*/ 673 w 673"/>
                  <a:gd name="T15" fmla="*/ 80 h 162"/>
                  <a:gd name="T16" fmla="*/ 671 w 673"/>
                  <a:gd name="T17" fmla="*/ 103 h 162"/>
                  <a:gd name="T18" fmla="*/ 662 w 673"/>
                  <a:gd name="T19" fmla="*/ 123 h 162"/>
                  <a:gd name="T20" fmla="*/ 650 w 673"/>
                  <a:gd name="T21" fmla="*/ 139 h 162"/>
                  <a:gd name="T22" fmla="*/ 632 w 673"/>
                  <a:gd name="T23" fmla="*/ 151 h 162"/>
                  <a:gd name="T24" fmla="*/ 614 w 673"/>
                  <a:gd name="T25" fmla="*/ 160 h 162"/>
                  <a:gd name="T26" fmla="*/ 591 w 673"/>
                  <a:gd name="T27" fmla="*/ 162 h 162"/>
                  <a:gd name="T28" fmla="*/ 81 w 673"/>
                  <a:gd name="T29" fmla="*/ 162 h 162"/>
                  <a:gd name="T30" fmla="*/ 60 w 673"/>
                  <a:gd name="T31" fmla="*/ 160 h 162"/>
                  <a:gd name="T32" fmla="*/ 40 w 673"/>
                  <a:gd name="T33" fmla="*/ 151 h 162"/>
                  <a:gd name="T34" fmla="*/ 24 w 673"/>
                  <a:gd name="T35" fmla="*/ 139 h 162"/>
                  <a:gd name="T36" fmla="*/ 11 w 673"/>
                  <a:gd name="T37" fmla="*/ 123 h 162"/>
                  <a:gd name="T38" fmla="*/ 3 w 673"/>
                  <a:gd name="T39" fmla="*/ 103 h 162"/>
                  <a:gd name="T40" fmla="*/ 0 w 673"/>
                  <a:gd name="T41" fmla="*/ 80 h 162"/>
                  <a:gd name="T42" fmla="*/ 3 w 673"/>
                  <a:gd name="T43" fmla="*/ 59 h 162"/>
                  <a:gd name="T44" fmla="*/ 11 w 673"/>
                  <a:gd name="T45" fmla="*/ 39 h 162"/>
                  <a:gd name="T46" fmla="*/ 24 w 673"/>
                  <a:gd name="T47" fmla="*/ 23 h 162"/>
                  <a:gd name="T48" fmla="*/ 40 w 673"/>
                  <a:gd name="T49" fmla="*/ 11 h 162"/>
                  <a:gd name="T50" fmla="*/ 60 w 673"/>
                  <a:gd name="T51" fmla="*/ 2 h 162"/>
                  <a:gd name="T52" fmla="*/ 81 w 673"/>
                  <a:gd name="T5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73" h="162">
                    <a:moveTo>
                      <a:pt x="81" y="0"/>
                    </a:moveTo>
                    <a:lnTo>
                      <a:pt x="591" y="0"/>
                    </a:lnTo>
                    <a:lnTo>
                      <a:pt x="614" y="2"/>
                    </a:lnTo>
                    <a:lnTo>
                      <a:pt x="633" y="11"/>
                    </a:lnTo>
                    <a:lnTo>
                      <a:pt x="650" y="23"/>
                    </a:lnTo>
                    <a:lnTo>
                      <a:pt x="662" y="39"/>
                    </a:lnTo>
                    <a:lnTo>
                      <a:pt x="671" y="59"/>
                    </a:lnTo>
                    <a:lnTo>
                      <a:pt x="673" y="80"/>
                    </a:lnTo>
                    <a:lnTo>
                      <a:pt x="671" y="103"/>
                    </a:lnTo>
                    <a:lnTo>
                      <a:pt x="662" y="123"/>
                    </a:lnTo>
                    <a:lnTo>
                      <a:pt x="650" y="139"/>
                    </a:lnTo>
                    <a:lnTo>
                      <a:pt x="632" y="151"/>
                    </a:lnTo>
                    <a:lnTo>
                      <a:pt x="614" y="160"/>
                    </a:lnTo>
                    <a:lnTo>
                      <a:pt x="591" y="162"/>
                    </a:lnTo>
                    <a:lnTo>
                      <a:pt x="81" y="162"/>
                    </a:lnTo>
                    <a:lnTo>
                      <a:pt x="60" y="160"/>
                    </a:lnTo>
                    <a:lnTo>
                      <a:pt x="40" y="151"/>
                    </a:lnTo>
                    <a:lnTo>
                      <a:pt x="24" y="139"/>
                    </a:lnTo>
                    <a:lnTo>
                      <a:pt x="11" y="123"/>
                    </a:lnTo>
                    <a:lnTo>
                      <a:pt x="3" y="103"/>
                    </a:lnTo>
                    <a:lnTo>
                      <a:pt x="0" y="80"/>
                    </a:lnTo>
                    <a:lnTo>
                      <a:pt x="3" y="59"/>
                    </a:lnTo>
                    <a:lnTo>
                      <a:pt x="11" y="39"/>
                    </a:lnTo>
                    <a:lnTo>
                      <a:pt x="24" y="23"/>
                    </a:lnTo>
                    <a:lnTo>
                      <a:pt x="40" y="11"/>
                    </a:lnTo>
                    <a:lnTo>
                      <a:pt x="60" y="2"/>
                    </a:lnTo>
                    <a:lnTo>
                      <a:pt x="8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9" name="Group 167"/>
            <p:cNvGrpSpPr/>
            <p:nvPr/>
          </p:nvGrpSpPr>
          <p:grpSpPr>
            <a:xfrm>
              <a:off x="1082240" y="5094078"/>
              <a:ext cx="723344" cy="675685"/>
              <a:chOff x="2295326" y="533400"/>
              <a:chExt cx="1184476" cy="1106433"/>
            </a:xfrm>
            <a:solidFill>
              <a:schemeClr val="bg1"/>
            </a:solidFill>
          </p:grpSpPr>
          <p:sp>
            <p:nvSpPr>
              <p:cNvPr id="112" name="Freeform 1402"/>
              <p:cNvSpPr/>
              <p:nvPr/>
            </p:nvSpPr>
            <p:spPr bwMode="auto">
              <a:xfrm>
                <a:off x="3046795" y="686966"/>
                <a:ext cx="187553" cy="378881"/>
              </a:xfrm>
              <a:custGeom>
                <a:avLst/>
                <a:gdLst>
                  <a:gd name="T0" fmla="*/ 147 w 594"/>
                  <a:gd name="T1" fmla="*/ 0 h 1206"/>
                  <a:gd name="T2" fmla="*/ 173 w 594"/>
                  <a:gd name="T3" fmla="*/ 3 h 1206"/>
                  <a:gd name="T4" fmla="*/ 199 w 594"/>
                  <a:gd name="T5" fmla="*/ 12 h 1206"/>
                  <a:gd name="T6" fmla="*/ 219 w 594"/>
                  <a:gd name="T7" fmla="*/ 27 h 1206"/>
                  <a:gd name="T8" fmla="*/ 235 w 594"/>
                  <a:gd name="T9" fmla="*/ 46 h 1206"/>
                  <a:gd name="T10" fmla="*/ 246 w 594"/>
                  <a:gd name="T11" fmla="*/ 69 h 1206"/>
                  <a:gd name="T12" fmla="*/ 252 w 594"/>
                  <a:gd name="T13" fmla="*/ 96 h 1206"/>
                  <a:gd name="T14" fmla="*/ 290 w 594"/>
                  <a:gd name="T15" fmla="*/ 676 h 1206"/>
                  <a:gd name="T16" fmla="*/ 292 w 594"/>
                  <a:gd name="T17" fmla="*/ 694 h 1206"/>
                  <a:gd name="T18" fmla="*/ 299 w 594"/>
                  <a:gd name="T19" fmla="*/ 710 h 1206"/>
                  <a:gd name="T20" fmla="*/ 308 w 594"/>
                  <a:gd name="T21" fmla="*/ 724 h 1206"/>
                  <a:gd name="T22" fmla="*/ 567 w 594"/>
                  <a:gd name="T23" fmla="*/ 1033 h 1206"/>
                  <a:gd name="T24" fmla="*/ 568 w 594"/>
                  <a:gd name="T25" fmla="*/ 1034 h 1206"/>
                  <a:gd name="T26" fmla="*/ 570 w 594"/>
                  <a:gd name="T27" fmla="*/ 1035 h 1206"/>
                  <a:gd name="T28" fmla="*/ 571 w 594"/>
                  <a:gd name="T29" fmla="*/ 1037 h 1206"/>
                  <a:gd name="T30" fmla="*/ 572 w 594"/>
                  <a:gd name="T31" fmla="*/ 1038 h 1206"/>
                  <a:gd name="T32" fmla="*/ 583 w 594"/>
                  <a:gd name="T33" fmla="*/ 1057 h 1206"/>
                  <a:gd name="T34" fmla="*/ 590 w 594"/>
                  <a:gd name="T35" fmla="*/ 1077 h 1206"/>
                  <a:gd name="T36" fmla="*/ 594 w 594"/>
                  <a:gd name="T37" fmla="*/ 1097 h 1206"/>
                  <a:gd name="T38" fmla="*/ 592 w 594"/>
                  <a:gd name="T39" fmla="*/ 1119 h 1206"/>
                  <a:gd name="T40" fmla="*/ 587 w 594"/>
                  <a:gd name="T41" fmla="*/ 1140 h 1206"/>
                  <a:gd name="T42" fmla="*/ 576 w 594"/>
                  <a:gd name="T43" fmla="*/ 1158 h 1206"/>
                  <a:gd name="T44" fmla="*/ 563 w 594"/>
                  <a:gd name="T45" fmla="*/ 1176 h 1206"/>
                  <a:gd name="T46" fmla="*/ 544 w 594"/>
                  <a:gd name="T47" fmla="*/ 1190 h 1206"/>
                  <a:gd name="T48" fmla="*/ 525 w 594"/>
                  <a:gd name="T49" fmla="*/ 1200 h 1206"/>
                  <a:gd name="T50" fmla="*/ 503 w 594"/>
                  <a:gd name="T51" fmla="*/ 1206 h 1206"/>
                  <a:gd name="T52" fmla="*/ 482 w 594"/>
                  <a:gd name="T53" fmla="*/ 1206 h 1206"/>
                  <a:gd name="T54" fmla="*/ 460 w 594"/>
                  <a:gd name="T55" fmla="*/ 1202 h 1206"/>
                  <a:gd name="T56" fmla="*/ 439 w 594"/>
                  <a:gd name="T57" fmla="*/ 1194 h 1206"/>
                  <a:gd name="T58" fmla="*/ 420 w 594"/>
                  <a:gd name="T59" fmla="*/ 1181 h 1206"/>
                  <a:gd name="T60" fmla="*/ 63 w 594"/>
                  <a:gd name="T61" fmla="*/ 881 h 1206"/>
                  <a:gd name="T62" fmla="*/ 43 w 594"/>
                  <a:gd name="T63" fmla="*/ 864 h 1206"/>
                  <a:gd name="T64" fmla="*/ 24 w 594"/>
                  <a:gd name="T65" fmla="*/ 841 h 1206"/>
                  <a:gd name="T66" fmla="*/ 10 w 594"/>
                  <a:gd name="T67" fmla="*/ 815 h 1206"/>
                  <a:gd name="T68" fmla="*/ 2 w 594"/>
                  <a:gd name="T69" fmla="*/ 786 h 1206"/>
                  <a:gd name="T70" fmla="*/ 0 w 594"/>
                  <a:gd name="T71" fmla="*/ 758 h 1206"/>
                  <a:gd name="T72" fmla="*/ 0 w 594"/>
                  <a:gd name="T73" fmla="*/ 751 h 1206"/>
                  <a:gd name="T74" fmla="*/ 0 w 594"/>
                  <a:gd name="T75" fmla="*/ 747 h 1206"/>
                  <a:gd name="T76" fmla="*/ 0 w 594"/>
                  <a:gd name="T77" fmla="*/ 743 h 1206"/>
                  <a:gd name="T78" fmla="*/ 1 w 594"/>
                  <a:gd name="T79" fmla="*/ 738 h 1206"/>
                  <a:gd name="T80" fmla="*/ 42 w 594"/>
                  <a:gd name="T81" fmla="*/ 100 h 1206"/>
                  <a:gd name="T82" fmla="*/ 43 w 594"/>
                  <a:gd name="T83" fmla="*/ 97 h 1206"/>
                  <a:gd name="T84" fmla="*/ 43 w 594"/>
                  <a:gd name="T85" fmla="*/ 93 h 1206"/>
                  <a:gd name="T86" fmla="*/ 43 w 594"/>
                  <a:gd name="T87" fmla="*/ 92 h 1206"/>
                  <a:gd name="T88" fmla="*/ 49 w 594"/>
                  <a:gd name="T89" fmla="*/ 67 h 1206"/>
                  <a:gd name="T90" fmla="*/ 60 w 594"/>
                  <a:gd name="T91" fmla="*/ 45 h 1206"/>
                  <a:gd name="T92" fmla="*/ 77 w 594"/>
                  <a:gd name="T93" fmla="*/ 27 h 1206"/>
                  <a:gd name="T94" fmla="*/ 98 w 594"/>
                  <a:gd name="T95" fmla="*/ 12 h 1206"/>
                  <a:gd name="T96" fmla="*/ 121 w 594"/>
                  <a:gd name="T97" fmla="*/ 3 h 1206"/>
                  <a:gd name="T98" fmla="*/ 147 w 594"/>
                  <a:gd name="T99" fmla="*/ 0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94" h="1206">
                    <a:moveTo>
                      <a:pt x="147" y="0"/>
                    </a:moveTo>
                    <a:lnTo>
                      <a:pt x="173" y="3"/>
                    </a:lnTo>
                    <a:lnTo>
                      <a:pt x="199" y="12"/>
                    </a:lnTo>
                    <a:lnTo>
                      <a:pt x="219" y="27"/>
                    </a:lnTo>
                    <a:lnTo>
                      <a:pt x="235" y="46"/>
                    </a:lnTo>
                    <a:lnTo>
                      <a:pt x="246" y="69"/>
                    </a:lnTo>
                    <a:lnTo>
                      <a:pt x="252" y="96"/>
                    </a:lnTo>
                    <a:lnTo>
                      <a:pt x="290" y="676"/>
                    </a:lnTo>
                    <a:lnTo>
                      <a:pt x="292" y="694"/>
                    </a:lnTo>
                    <a:lnTo>
                      <a:pt x="299" y="710"/>
                    </a:lnTo>
                    <a:lnTo>
                      <a:pt x="308" y="724"/>
                    </a:lnTo>
                    <a:lnTo>
                      <a:pt x="567" y="1033"/>
                    </a:lnTo>
                    <a:lnTo>
                      <a:pt x="568" y="1034"/>
                    </a:lnTo>
                    <a:lnTo>
                      <a:pt x="570" y="1035"/>
                    </a:lnTo>
                    <a:lnTo>
                      <a:pt x="571" y="1037"/>
                    </a:lnTo>
                    <a:lnTo>
                      <a:pt x="572" y="1038"/>
                    </a:lnTo>
                    <a:lnTo>
                      <a:pt x="583" y="1057"/>
                    </a:lnTo>
                    <a:lnTo>
                      <a:pt x="590" y="1077"/>
                    </a:lnTo>
                    <a:lnTo>
                      <a:pt x="594" y="1097"/>
                    </a:lnTo>
                    <a:lnTo>
                      <a:pt x="592" y="1119"/>
                    </a:lnTo>
                    <a:lnTo>
                      <a:pt x="587" y="1140"/>
                    </a:lnTo>
                    <a:lnTo>
                      <a:pt x="576" y="1158"/>
                    </a:lnTo>
                    <a:lnTo>
                      <a:pt x="563" y="1176"/>
                    </a:lnTo>
                    <a:lnTo>
                      <a:pt x="544" y="1190"/>
                    </a:lnTo>
                    <a:lnTo>
                      <a:pt x="525" y="1200"/>
                    </a:lnTo>
                    <a:lnTo>
                      <a:pt x="503" y="1206"/>
                    </a:lnTo>
                    <a:lnTo>
                      <a:pt x="482" y="1206"/>
                    </a:lnTo>
                    <a:lnTo>
                      <a:pt x="460" y="1202"/>
                    </a:lnTo>
                    <a:lnTo>
                      <a:pt x="439" y="1194"/>
                    </a:lnTo>
                    <a:lnTo>
                      <a:pt x="420" y="1181"/>
                    </a:lnTo>
                    <a:lnTo>
                      <a:pt x="63" y="881"/>
                    </a:lnTo>
                    <a:lnTo>
                      <a:pt x="43" y="864"/>
                    </a:lnTo>
                    <a:lnTo>
                      <a:pt x="24" y="841"/>
                    </a:lnTo>
                    <a:lnTo>
                      <a:pt x="10" y="815"/>
                    </a:lnTo>
                    <a:lnTo>
                      <a:pt x="2" y="786"/>
                    </a:lnTo>
                    <a:lnTo>
                      <a:pt x="0" y="758"/>
                    </a:lnTo>
                    <a:lnTo>
                      <a:pt x="0" y="751"/>
                    </a:lnTo>
                    <a:lnTo>
                      <a:pt x="0" y="747"/>
                    </a:lnTo>
                    <a:lnTo>
                      <a:pt x="0" y="743"/>
                    </a:lnTo>
                    <a:lnTo>
                      <a:pt x="1" y="738"/>
                    </a:lnTo>
                    <a:lnTo>
                      <a:pt x="42" y="100"/>
                    </a:lnTo>
                    <a:lnTo>
                      <a:pt x="43" y="97"/>
                    </a:lnTo>
                    <a:lnTo>
                      <a:pt x="43" y="93"/>
                    </a:lnTo>
                    <a:lnTo>
                      <a:pt x="43" y="92"/>
                    </a:lnTo>
                    <a:lnTo>
                      <a:pt x="49" y="67"/>
                    </a:lnTo>
                    <a:lnTo>
                      <a:pt x="60" y="45"/>
                    </a:lnTo>
                    <a:lnTo>
                      <a:pt x="77" y="27"/>
                    </a:lnTo>
                    <a:lnTo>
                      <a:pt x="98" y="12"/>
                    </a:lnTo>
                    <a:lnTo>
                      <a:pt x="121" y="3"/>
                    </a:lnTo>
                    <a:lnTo>
                      <a:pt x="14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1403"/>
              <p:cNvSpPr/>
              <p:nvPr/>
            </p:nvSpPr>
            <p:spPr bwMode="auto">
              <a:xfrm>
                <a:off x="2733368" y="533400"/>
                <a:ext cx="746434" cy="765314"/>
              </a:xfrm>
              <a:custGeom>
                <a:avLst/>
                <a:gdLst>
                  <a:gd name="T0" fmla="*/ 1246 w 2374"/>
                  <a:gd name="T1" fmla="*/ 3 h 2432"/>
                  <a:gd name="T2" fmla="*/ 1421 w 2374"/>
                  <a:gd name="T3" fmla="*/ 29 h 2432"/>
                  <a:gd name="T4" fmla="*/ 1588 w 2374"/>
                  <a:gd name="T5" fmla="*/ 80 h 2432"/>
                  <a:gd name="T6" fmla="*/ 1745 w 2374"/>
                  <a:gd name="T7" fmla="*/ 152 h 2432"/>
                  <a:gd name="T8" fmla="*/ 1887 w 2374"/>
                  <a:gd name="T9" fmla="*/ 245 h 2432"/>
                  <a:gd name="T10" fmla="*/ 2016 w 2374"/>
                  <a:gd name="T11" fmla="*/ 357 h 2432"/>
                  <a:gd name="T12" fmla="*/ 2128 w 2374"/>
                  <a:gd name="T13" fmla="*/ 486 h 2432"/>
                  <a:gd name="T14" fmla="*/ 2221 w 2374"/>
                  <a:gd name="T15" fmla="*/ 630 h 2432"/>
                  <a:gd name="T16" fmla="*/ 2294 w 2374"/>
                  <a:gd name="T17" fmla="*/ 785 h 2432"/>
                  <a:gd name="T18" fmla="*/ 2344 w 2374"/>
                  <a:gd name="T19" fmla="*/ 953 h 2432"/>
                  <a:gd name="T20" fmla="*/ 2370 w 2374"/>
                  <a:gd name="T21" fmla="*/ 1129 h 2432"/>
                  <a:gd name="T22" fmla="*/ 2370 w 2374"/>
                  <a:gd name="T23" fmla="*/ 1313 h 2432"/>
                  <a:gd name="T24" fmla="*/ 2343 w 2374"/>
                  <a:gd name="T25" fmla="*/ 1493 h 2432"/>
                  <a:gd name="T26" fmla="*/ 2292 w 2374"/>
                  <a:gd name="T27" fmla="*/ 1663 h 2432"/>
                  <a:gd name="T28" fmla="*/ 2215 w 2374"/>
                  <a:gd name="T29" fmla="*/ 1821 h 2432"/>
                  <a:gd name="T30" fmla="*/ 2119 w 2374"/>
                  <a:gd name="T31" fmla="*/ 1966 h 2432"/>
                  <a:gd name="T32" fmla="*/ 2003 w 2374"/>
                  <a:gd name="T33" fmla="*/ 2095 h 2432"/>
                  <a:gd name="T34" fmla="*/ 1870 w 2374"/>
                  <a:gd name="T35" fmla="*/ 2208 h 2432"/>
                  <a:gd name="T36" fmla="*/ 1722 w 2374"/>
                  <a:gd name="T37" fmla="*/ 2300 h 2432"/>
                  <a:gd name="T38" fmla="*/ 1561 w 2374"/>
                  <a:gd name="T39" fmla="*/ 2371 h 2432"/>
                  <a:gd name="T40" fmla="*/ 1388 w 2374"/>
                  <a:gd name="T41" fmla="*/ 2418 h 2432"/>
                  <a:gd name="T42" fmla="*/ 1303 w 2374"/>
                  <a:gd name="T43" fmla="*/ 2364 h 2432"/>
                  <a:gd name="T44" fmla="*/ 1302 w 2374"/>
                  <a:gd name="T45" fmla="*/ 2204 h 2432"/>
                  <a:gd name="T46" fmla="*/ 1369 w 2374"/>
                  <a:gd name="T47" fmla="*/ 2100 h 2432"/>
                  <a:gd name="T48" fmla="*/ 1513 w 2374"/>
                  <a:gd name="T49" fmla="*/ 2052 h 2432"/>
                  <a:gd name="T50" fmla="*/ 1644 w 2374"/>
                  <a:gd name="T51" fmla="*/ 1982 h 2432"/>
                  <a:gd name="T52" fmla="*/ 1762 w 2374"/>
                  <a:gd name="T53" fmla="*/ 1892 h 2432"/>
                  <a:gd name="T54" fmla="*/ 1863 w 2374"/>
                  <a:gd name="T55" fmla="*/ 1783 h 2432"/>
                  <a:gd name="T56" fmla="*/ 1946 w 2374"/>
                  <a:gd name="T57" fmla="*/ 1660 h 2432"/>
                  <a:gd name="T58" fmla="*/ 2007 w 2374"/>
                  <a:gd name="T59" fmla="*/ 1524 h 2432"/>
                  <a:gd name="T60" fmla="*/ 2046 w 2374"/>
                  <a:gd name="T61" fmla="*/ 1376 h 2432"/>
                  <a:gd name="T62" fmla="*/ 2060 w 2374"/>
                  <a:gd name="T63" fmla="*/ 1220 h 2432"/>
                  <a:gd name="T64" fmla="*/ 2046 w 2374"/>
                  <a:gd name="T65" fmla="*/ 1065 h 2432"/>
                  <a:gd name="T66" fmla="*/ 2008 w 2374"/>
                  <a:gd name="T67" fmla="*/ 920 h 2432"/>
                  <a:gd name="T68" fmla="*/ 1948 w 2374"/>
                  <a:gd name="T69" fmla="*/ 784 h 2432"/>
                  <a:gd name="T70" fmla="*/ 1867 w 2374"/>
                  <a:gd name="T71" fmla="*/ 662 h 2432"/>
                  <a:gd name="T72" fmla="*/ 1767 w 2374"/>
                  <a:gd name="T73" fmla="*/ 554 h 2432"/>
                  <a:gd name="T74" fmla="*/ 1652 w 2374"/>
                  <a:gd name="T75" fmla="*/ 464 h 2432"/>
                  <a:gd name="T76" fmla="*/ 1523 w 2374"/>
                  <a:gd name="T77" fmla="*/ 393 h 2432"/>
                  <a:gd name="T78" fmla="*/ 1383 w 2374"/>
                  <a:gd name="T79" fmla="*/ 343 h 2432"/>
                  <a:gd name="T80" fmla="*/ 1232 w 2374"/>
                  <a:gd name="T81" fmla="*/ 317 h 2432"/>
                  <a:gd name="T82" fmla="*/ 1073 w 2374"/>
                  <a:gd name="T83" fmla="*/ 317 h 2432"/>
                  <a:gd name="T84" fmla="*/ 916 w 2374"/>
                  <a:gd name="T85" fmla="*/ 346 h 2432"/>
                  <a:gd name="T86" fmla="*/ 769 w 2374"/>
                  <a:gd name="T87" fmla="*/ 400 h 2432"/>
                  <a:gd name="T88" fmla="*/ 637 w 2374"/>
                  <a:gd name="T89" fmla="*/ 478 h 2432"/>
                  <a:gd name="T90" fmla="*/ 519 w 2374"/>
                  <a:gd name="T91" fmla="*/ 576 h 2432"/>
                  <a:gd name="T92" fmla="*/ 419 w 2374"/>
                  <a:gd name="T93" fmla="*/ 692 h 2432"/>
                  <a:gd name="T94" fmla="*/ 340 w 2374"/>
                  <a:gd name="T95" fmla="*/ 825 h 2432"/>
                  <a:gd name="T96" fmla="*/ 234 w 2374"/>
                  <a:gd name="T97" fmla="*/ 873 h 2432"/>
                  <a:gd name="T98" fmla="*/ 80 w 2374"/>
                  <a:gd name="T99" fmla="*/ 838 h 2432"/>
                  <a:gd name="T100" fmla="*/ 32 w 2374"/>
                  <a:gd name="T101" fmla="*/ 743 h 2432"/>
                  <a:gd name="T102" fmla="*/ 113 w 2374"/>
                  <a:gd name="T103" fmla="*/ 586 h 2432"/>
                  <a:gd name="T104" fmla="*/ 216 w 2374"/>
                  <a:gd name="T105" fmla="*/ 443 h 2432"/>
                  <a:gd name="T106" fmla="*/ 337 w 2374"/>
                  <a:gd name="T107" fmla="*/ 316 h 2432"/>
                  <a:gd name="T108" fmla="*/ 474 w 2374"/>
                  <a:gd name="T109" fmla="*/ 208 h 2432"/>
                  <a:gd name="T110" fmla="*/ 627 w 2374"/>
                  <a:gd name="T111" fmla="*/ 120 h 2432"/>
                  <a:gd name="T112" fmla="*/ 792 w 2374"/>
                  <a:gd name="T113" fmla="*/ 54 h 2432"/>
                  <a:gd name="T114" fmla="*/ 969 w 2374"/>
                  <a:gd name="T115" fmla="*/ 13 h 2432"/>
                  <a:gd name="T116" fmla="*/ 1154 w 2374"/>
                  <a:gd name="T117" fmla="*/ 0 h 2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74" h="2432">
                    <a:moveTo>
                      <a:pt x="1154" y="0"/>
                    </a:moveTo>
                    <a:lnTo>
                      <a:pt x="1246" y="3"/>
                    </a:lnTo>
                    <a:lnTo>
                      <a:pt x="1335" y="12"/>
                    </a:lnTo>
                    <a:lnTo>
                      <a:pt x="1421" y="29"/>
                    </a:lnTo>
                    <a:lnTo>
                      <a:pt x="1506" y="51"/>
                    </a:lnTo>
                    <a:lnTo>
                      <a:pt x="1588" y="80"/>
                    </a:lnTo>
                    <a:lnTo>
                      <a:pt x="1668" y="113"/>
                    </a:lnTo>
                    <a:lnTo>
                      <a:pt x="1745" y="152"/>
                    </a:lnTo>
                    <a:lnTo>
                      <a:pt x="1818" y="196"/>
                    </a:lnTo>
                    <a:lnTo>
                      <a:pt x="1887" y="245"/>
                    </a:lnTo>
                    <a:lnTo>
                      <a:pt x="1954" y="299"/>
                    </a:lnTo>
                    <a:lnTo>
                      <a:pt x="2016" y="357"/>
                    </a:lnTo>
                    <a:lnTo>
                      <a:pt x="2075" y="419"/>
                    </a:lnTo>
                    <a:lnTo>
                      <a:pt x="2128" y="486"/>
                    </a:lnTo>
                    <a:lnTo>
                      <a:pt x="2177" y="555"/>
                    </a:lnTo>
                    <a:lnTo>
                      <a:pt x="2221" y="630"/>
                    </a:lnTo>
                    <a:lnTo>
                      <a:pt x="2261" y="706"/>
                    </a:lnTo>
                    <a:lnTo>
                      <a:pt x="2294" y="785"/>
                    </a:lnTo>
                    <a:lnTo>
                      <a:pt x="2322" y="867"/>
                    </a:lnTo>
                    <a:lnTo>
                      <a:pt x="2344" y="953"/>
                    </a:lnTo>
                    <a:lnTo>
                      <a:pt x="2361" y="1040"/>
                    </a:lnTo>
                    <a:lnTo>
                      <a:pt x="2370" y="1129"/>
                    </a:lnTo>
                    <a:lnTo>
                      <a:pt x="2374" y="1220"/>
                    </a:lnTo>
                    <a:lnTo>
                      <a:pt x="2370" y="1313"/>
                    </a:lnTo>
                    <a:lnTo>
                      <a:pt x="2360" y="1404"/>
                    </a:lnTo>
                    <a:lnTo>
                      <a:pt x="2343" y="1493"/>
                    </a:lnTo>
                    <a:lnTo>
                      <a:pt x="2320" y="1579"/>
                    </a:lnTo>
                    <a:lnTo>
                      <a:pt x="2292" y="1663"/>
                    </a:lnTo>
                    <a:lnTo>
                      <a:pt x="2256" y="1743"/>
                    </a:lnTo>
                    <a:lnTo>
                      <a:pt x="2215" y="1821"/>
                    </a:lnTo>
                    <a:lnTo>
                      <a:pt x="2169" y="1895"/>
                    </a:lnTo>
                    <a:lnTo>
                      <a:pt x="2119" y="1966"/>
                    </a:lnTo>
                    <a:lnTo>
                      <a:pt x="2063" y="2034"/>
                    </a:lnTo>
                    <a:lnTo>
                      <a:pt x="2003" y="2095"/>
                    </a:lnTo>
                    <a:lnTo>
                      <a:pt x="1939" y="2154"/>
                    </a:lnTo>
                    <a:lnTo>
                      <a:pt x="1870" y="2208"/>
                    </a:lnTo>
                    <a:lnTo>
                      <a:pt x="1797" y="2257"/>
                    </a:lnTo>
                    <a:lnTo>
                      <a:pt x="1722" y="2300"/>
                    </a:lnTo>
                    <a:lnTo>
                      <a:pt x="1643" y="2338"/>
                    </a:lnTo>
                    <a:lnTo>
                      <a:pt x="1561" y="2371"/>
                    </a:lnTo>
                    <a:lnTo>
                      <a:pt x="1475" y="2397"/>
                    </a:lnTo>
                    <a:lnTo>
                      <a:pt x="1388" y="2418"/>
                    </a:lnTo>
                    <a:lnTo>
                      <a:pt x="1298" y="2432"/>
                    </a:lnTo>
                    <a:lnTo>
                      <a:pt x="1303" y="2364"/>
                    </a:lnTo>
                    <a:lnTo>
                      <a:pt x="1305" y="2294"/>
                    </a:lnTo>
                    <a:lnTo>
                      <a:pt x="1302" y="2204"/>
                    </a:lnTo>
                    <a:lnTo>
                      <a:pt x="1294" y="2116"/>
                    </a:lnTo>
                    <a:lnTo>
                      <a:pt x="1369" y="2100"/>
                    </a:lnTo>
                    <a:lnTo>
                      <a:pt x="1442" y="2079"/>
                    </a:lnTo>
                    <a:lnTo>
                      <a:pt x="1513" y="2052"/>
                    </a:lnTo>
                    <a:lnTo>
                      <a:pt x="1580" y="2020"/>
                    </a:lnTo>
                    <a:lnTo>
                      <a:pt x="1644" y="1982"/>
                    </a:lnTo>
                    <a:lnTo>
                      <a:pt x="1705" y="1939"/>
                    </a:lnTo>
                    <a:lnTo>
                      <a:pt x="1762" y="1892"/>
                    </a:lnTo>
                    <a:lnTo>
                      <a:pt x="1814" y="1839"/>
                    </a:lnTo>
                    <a:lnTo>
                      <a:pt x="1863" y="1783"/>
                    </a:lnTo>
                    <a:lnTo>
                      <a:pt x="1907" y="1724"/>
                    </a:lnTo>
                    <a:lnTo>
                      <a:pt x="1946" y="1660"/>
                    </a:lnTo>
                    <a:lnTo>
                      <a:pt x="1979" y="1593"/>
                    </a:lnTo>
                    <a:lnTo>
                      <a:pt x="2007" y="1524"/>
                    </a:lnTo>
                    <a:lnTo>
                      <a:pt x="2030" y="1451"/>
                    </a:lnTo>
                    <a:lnTo>
                      <a:pt x="2046" y="1376"/>
                    </a:lnTo>
                    <a:lnTo>
                      <a:pt x="2056" y="1298"/>
                    </a:lnTo>
                    <a:lnTo>
                      <a:pt x="2060" y="1220"/>
                    </a:lnTo>
                    <a:lnTo>
                      <a:pt x="2056" y="1142"/>
                    </a:lnTo>
                    <a:lnTo>
                      <a:pt x="2046" y="1065"/>
                    </a:lnTo>
                    <a:lnTo>
                      <a:pt x="2030" y="992"/>
                    </a:lnTo>
                    <a:lnTo>
                      <a:pt x="2008" y="920"/>
                    </a:lnTo>
                    <a:lnTo>
                      <a:pt x="1981" y="850"/>
                    </a:lnTo>
                    <a:lnTo>
                      <a:pt x="1948" y="784"/>
                    </a:lnTo>
                    <a:lnTo>
                      <a:pt x="1910" y="721"/>
                    </a:lnTo>
                    <a:lnTo>
                      <a:pt x="1867" y="662"/>
                    </a:lnTo>
                    <a:lnTo>
                      <a:pt x="1820" y="606"/>
                    </a:lnTo>
                    <a:lnTo>
                      <a:pt x="1767" y="554"/>
                    </a:lnTo>
                    <a:lnTo>
                      <a:pt x="1711" y="506"/>
                    </a:lnTo>
                    <a:lnTo>
                      <a:pt x="1652" y="464"/>
                    </a:lnTo>
                    <a:lnTo>
                      <a:pt x="1589" y="425"/>
                    </a:lnTo>
                    <a:lnTo>
                      <a:pt x="1523" y="393"/>
                    </a:lnTo>
                    <a:lnTo>
                      <a:pt x="1455" y="364"/>
                    </a:lnTo>
                    <a:lnTo>
                      <a:pt x="1383" y="343"/>
                    </a:lnTo>
                    <a:lnTo>
                      <a:pt x="1308" y="327"/>
                    </a:lnTo>
                    <a:lnTo>
                      <a:pt x="1232" y="317"/>
                    </a:lnTo>
                    <a:lnTo>
                      <a:pt x="1154" y="314"/>
                    </a:lnTo>
                    <a:lnTo>
                      <a:pt x="1073" y="317"/>
                    </a:lnTo>
                    <a:lnTo>
                      <a:pt x="993" y="328"/>
                    </a:lnTo>
                    <a:lnTo>
                      <a:pt x="916" y="346"/>
                    </a:lnTo>
                    <a:lnTo>
                      <a:pt x="841" y="370"/>
                    </a:lnTo>
                    <a:lnTo>
                      <a:pt x="769" y="400"/>
                    </a:lnTo>
                    <a:lnTo>
                      <a:pt x="701" y="436"/>
                    </a:lnTo>
                    <a:lnTo>
                      <a:pt x="637" y="478"/>
                    </a:lnTo>
                    <a:lnTo>
                      <a:pt x="575" y="524"/>
                    </a:lnTo>
                    <a:lnTo>
                      <a:pt x="519" y="576"/>
                    </a:lnTo>
                    <a:lnTo>
                      <a:pt x="467" y="632"/>
                    </a:lnTo>
                    <a:lnTo>
                      <a:pt x="419" y="692"/>
                    </a:lnTo>
                    <a:lnTo>
                      <a:pt x="377" y="757"/>
                    </a:lnTo>
                    <a:lnTo>
                      <a:pt x="340" y="825"/>
                    </a:lnTo>
                    <a:lnTo>
                      <a:pt x="309" y="896"/>
                    </a:lnTo>
                    <a:lnTo>
                      <a:pt x="234" y="873"/>
                    </a:lnTo>
                    <a:lnTo>
                      <a:pt x="157" y="853"/>
                    </a:lnTo>
                    <a:lnTo>
                      <a:pt x="80" y="838"/>
                    </a:lnTo>
                    <a:lnTo>
                      <a:pt x="0" y="826"/>
                    </a:lnTo>
                    <a:lnTo>
                      <a:pt x="32" y="743"/>
                    </a:lnTo>
                    <a:lnTo>
                      <a:pt x="70" y="663"/>
                    </a:lnTo>
                    <a:lnTo>
                      <a:pt x="113" y="586"/>
                    </a:lnTo>
                    <a:lnTo>
                      <a:pt x="162" y="512"/>
                    </a:lnTo>
                    <a:lnTo>
                      <a:pt x="216" y="443"/>
                    </a:lnTo>
                    <a:lnTo>
                      <a:pt x="274" y="377"/>
                    </a:lnTo>
                    <a:lnTo>
                      <a:pt x="337" y="316"/>
                    </a:lnTo>
                    <a:lnTo>
                      <a:pt x="403" y="259"/>
                    </a:lnTo>
                    <a:lnTo>
                      <a:pt x="474" y="208"/>
                    </a:lnTo>
                    <a:lnTo>
                      <a:pt x="549" y="161"/>
                    </a:lnTo>
                    <a:lnTo>
                      <a:pt x="627" y="120"/>
                    </a:lnTo>
                    <a:lnTo>
                      <a:pt x="709" y="84"/>
                    </a:lnTo>
                    <a:lnTo>
                      <a:pt x="792" y="54"/>
                    </a:lnTo>
                    <a:lnTo>
                      <a:pt x="880" y="30"/>
                    </a:lnTo>
                    <a:lnTo>
                      <a:pt x="969" y="13"/>
                    </a:lnTo>
                    <a:lnTo>
                      <a:pt x="1061" y="3"/>
                    </a:lnTo>
                    <a:lnTo>
                      <a:pt x="11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1404"/>
              <p:cNvSpPr>
                <a:spLocks noEditPoints="1"/>
              </p:cNvSpPr>
              <p:nvPr/>
            </p:nvSpPr>
            <p:spPr bwMode="auto">
              <a:xfrm>
                <a:off x="2295326" y="870742"/>
                <a:ext cx="767832" cy="769091"/>
              </a:xfrm>
              <a:custGeom>
                <a:avLst/>
                <a:gdLst>
                  <a:gd name="T0" fmla="*/ 1036 w 2439"/>
                  <a:gd name="T1" fmla="*/ 724 h 2445"/>
                  <a:gd name="T2" fmla="*/ 846 w 2439"/>
                  <a:gd name="T3" fmla="*/ 845 h 2445"/>
                  <a:gd name="T4" fmla="*/ 724 w 2439"/>
                  <a:gd name="T5" fmla="*/ 1034 h 2445"/>
                  <a:gd name="T6" fmla="*/ 691 w 2439"/>
                  <a:gd name="T7" fmla="*/ 1248 h 2445"/>
                  <a:gd name="T8" fmla="*/ 746 w 2439"/>
                  <a:gd name="T9" fmla="*/ 1459 h 2445"/>
                  <a:gd name="T10" fmla="*/ 887 w 2439"/>
                  <a:gd name="T11" fmla="*/ 1636 h 2445"/>
                  <a:gd name="T12" fmla="*/ 1085 w 2439"/>
                  <a:gd name="T13" fmla="*/ 1736 h 2445"/>
                  <a:gd name="T14" fmla="*/ 1301 w 2439"/>
                  <a:gd name="T15" fmla="*/ 1748 h 2445"/>
                  <a:gd name="T16" fmla="*/ 1506 w 2439"/>
                  <a:gd name="T17" fmla="*/ 1671 h 2445"/>
                  <a:gd name="T18" fmla="*/ 1667 w 2439"/>
                  <a:gd name="T19" fmla="*/ 1511 h 2445"/>
                  <a:gd name="T20" fmla="*/ 1745 w 2439"/>
                  <a:gd name="T21" fmla="*/ 1306 h 2445"/>
                  <a:gd name="T22" fmla="*/ 1734 w 2439"/>
                  <a:gd name="T23" fmla="*/ 1089 h 2445"/>
                  <a:gd name="T24" fmla="*/ 1636 w 2439"/>
                  <a:gd name="T25" fmla="*/ 891 h 2445"/>
                  <a:gd name="T26" fmla="*/ 1460 w 2439"/>
                  <a:gd name="T27" fmla="*/ 748 h 2445"/>
                  <a:gd name="T28" fmla="*/ 1249 w 2439"/>
                  <a:gd name="T29" fmla="*/ 692 h 2445"/>
                  <a:gd name="T30" fmla="*/ 1327 w 2439"/>
                  <a:gd name="T31" fmla="*/ 4 h 2445"/>
                  <a:gd name="T32" fmla="*/ 1395 w 2439"/>
                  <a:gd name="T33" fmla="*/ 60 h 2445"/>
                  <a:gd name="T34" fmla="*/ 1482 w 2439"/>
                  <a:gd name="T35" fmla="*/ 280 h 2445"/>
                  <a:gd name="T36" fmla="*/ 1771 w 2439"/>
                  <a:gd name="T37" fmla="*/ 416 h 2445"/>
                  <a:gd name="T38" fmla="*/ 1945 w 2439"/>
                  <a:gd name="T39" fmla="*/ 276 h 2445"/>
                  <a:gd name="T40" fmla="*/ 2028 w 2439"/>
                  <a:gd name="T41" fmla="*/ 305 h 2445"/>
                  <a:gd name="T42" fmla="*/ 2171 w 2439"/>
                  <a:gd name="T43" fmla="*/ 480 h 2445"/>
                  <a:gd name="T44" fmla="*/ 2140 w 2439"/>
                  <a:gd name="T45" fmla="*/ 564 h 2445"/>
                  <a:gd name="T46" fmla="*/ 2124 w 2439"/>
                  <a:gd name="T47" fmla="*/ 853 h 2445"/>
                  <a:gd name="T48" fmla="*/ 2337 w 2439"/>
                  <a:gd name="T49" fmla="*/ 1043 h 2445"/>
                  <a:gd name="T50" fmla="*/ 2417 w 2439"/>
                  <a:gd name="T51" fmla="*/ 1082 h 2445"/>
                  <a:gd name="T52" fmla="*/ 2439 w 2439"/>
                  <a:gd name="T53" fmla="*/ 1307 h 2445"/>
                  <a:gd name="T54" fmla="*/ 2400 w 2439"/>
                  <a:gd name="T55" fmla="*/ 1387 h 2445"/>
                  <a:gd name="T56" fmla="*/ 2179 w 2439"/>
                  <a:gd name="T57" fmla="*/ 1409 h 2445"/>
                  <a:gd name="T58" fmla="*/ 2095 w 2439"/>
                  <a:gd name="T59" fmla="*/ 1660 h 2445"/>
                  <a:gd name="T60" fmla="*/ 2151 w 2439"/>
                  <a:gd name="T61" fmla="*/ 1905 h 2445"/>
                  <a:gd name="T62" fmla="*/ 2160 w 2439"/>
                  <a:gd name="T63" fmla="*/ 1993 h 2445"/>
                  <a:gd name="T64" fmla="*/ 2004 w 2439"/>
                  <a:gd name="T65" fmla="*/ 2160 h 2445"/>
                  <a:gd name="T66" fmla="*/ 1917 w 2439"/>
                  <a:gd name="T67" fmla="*/ 2169 h 2445"/>
                  <a:gd name="T68" fmla="*/ 1712 w 2439"/>
                  <a:gd name="T69" fmla="*/ 2072 h 2445"/>
                  <a:gd name="T70" fmla="*/ 1465 w 2439"/>
                  <a:gd name="T71" fmla="*/ 2175 h 2445"/>
                  <a:gd name="T72" fmla="*/ 1388 w 2439"/>
                  <a:gd name="T73" fmla="*/ 2388 h 2445"/>
                  <a:gd name="T74" fmla="*/ 1320 w 2439"/>
                  <a:gd name="T75" fmla="*/ 2442 h 2445"/>
                  <a:gd name="T76" fmla="*/ 1092 w 2439"/>
                  <a:gd name="T77" fmla="*/ 2433 h 2445"/>
                  <a:gd name="T78" fmla="*/ 1037 w 2439"/>
                  <a:gd name="T79" fmla="*/ 2365 h 2445"/>
                  <a:gd name="T80" fmla="*/ 907 w 2439"/>
                  <a:gd name="T81" fmla="*/ 2154 h 2445"/>
                  <a:gd name="T82" fmla="*/ 666 w 2439"/>
                  <a:gd name="T83" fmla="*/ 2034 h 2445"/>
                  <a:gd name="T84" fmla="*/ 496 w 2439"/>
                  <a:gd name="T85" fmla="*/ 2169 h 2445"/>
                  <a:gd name="T86" fmla="*/ 411 w 2439"/>
                  <a:gd name="T87" fmla="*/ 2139 h 2445"/>
                  <a:gd name="T88" fmla="*/ 269 w 2439"/>
                  <a:gd name="T89" fmla="*/ 1964 h 2445"/>
                  <a:gd name="T90" fmla="*/ 299 w 2439"/>
                  <a:gd name="T91" fmla="*/ 1880 h 2445"/>
                  <a:gd name="T92" fmla="*/ 311 w 2439"/>
                  <a:gd name="T93" fmla="*/ 1595 h 2445"/>
                  <a:gd name="T94" fmla="*/ 103 w 2439"/>
                  <a:gd name="T95" fmla="*/ 1402 h 2445"/>
                  <a:gd name="T96" fmla="*/ 23 w 2439"/>
                  <a:gd name="T97" fmla="*/ 1363 h 2445"/>
                  <a:gd name="T98" fmla="*/ 1 w 2439"/>
                  <a:gd name="T99" fmla="*/ 1139 h 2445"/>
                  <a:gd name="T100" fmla="*/ 40 w 2439"/>
                  <a:gd name="T101" fmla="*/ 1059 h 2445"/>
                  <a:gd name="T102" fmla="*/ 257 w 2439"/>
                  <a:gd name="T103" fmla="*/ 1037 h 2445"/>
                  <a:gd name="T104" fmla="*/ 343 w 2439"/>
                  <a:gd name="T105" fmla="*/ 786 h 2445"/>
                  <a:gd name="T106" fmla="*/ 289 w 2439"/>
                  <a:gd name="T107" fmla="*/ 541 h 2445"/>
                  <a:gd name="T108" fmla="*/ 280 w 2439"/>
                  <a:gd name="T109" fmla="*/ 453 h 2445"/>
                  <a:gd name="T110" fmla="*/ 436 w 2439"/>
                  <a:gd name="T111" fmla="*/ 286 h 2445"/>
                  <a:gd name="T112" fmla="*/ 523 w 2439"/>
                  <a:gd name="T113" fmla="*/ 276 h 2445"/>
                  <a:gd name="T114" fmla="*/ 730 w 2439"/>
                  <a:gd name="T115" fmla="*/ 374 h 2445"/>
                  <a:gd name="T116" fmla="*/ 976 w 2439"/>
                  <a:gd name="T117" fmla="*/ 275 h 2445"/>
                  <a:gd name="T118" fmla="*/ 1052 w 2439"/>
                  <a:gd name="T119" fmla="*/ 58 h 2445"/>
                  <a:gd name="T120" fmla="*/ 1121 w 2439"/>
                  <a:gd name="T121" fmla="*/ 4 h 2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439" h="2445">
                    <a:moveTo>
                      <a:pt x="1195" y="691"/>
                    </a:moveTo>
                    <a:lnTo>
                      <a:pt x="1141" y="696"/>
                    </a:lnTo>
                    <a:lnTo>
                      <a:pt x="1088" y="708"/>
                    </a:lnTo>
                    <a:lnTo>
                      <a:pt x="1036" y="724"/>
                    </a:lnTo>
                    <a:lnTo>
                      <a:pt x="984" y="746"/>
                    </a:lnTo>
                    <a:lnTo>
                      <a:pt x="936" y="773"/>
                    </a:lnTo>
                    <a:lnTo>
                      <a:pt x="889" y="806"/>
                    </a:lnTo>
                    <a:lnTo>
                      <a:pt x="846" y="845"/>
                    </a:lnTo>
                    <a:lnTo>
                      <a:pt x="807" y="889"/>
                    </a:lnTo>
                    <a:lnTo>
                      <a:pt x="774" y="934"/>
                    </a:lnTo>
                    <a:lnTo>
                      <a:pt x="747" y="982"/>
                    </a:lnTo>
                    <a:lnTo>
                      <a:pt x="724" y="1034"/>
                    </a:lnTo>
                    <a:lnTo>
                      <a:pt x="708" y="1085"/>
                    </a:lnTo>
                    <a:lnTo>
                      <a:pt x="697" y="1139"/>
                    </a:lnTo>
                    <a:lnTo>
                      <a:pt x="691" y="1194"/>
                    </a:lnTo>
                    <a:lnTo>
                      <a:pt x="691" y="1248"/>
                    </a:lnTo>
                    <a:lnTo>
                      <a:pt x="695" y="1302"/>
                    </a:lnTo>
                    <a:lnTo>
                      <a:pt x="707" y="1355"/>
                    </a:lnTo>
                    <a:lnTo>
                      <a:pt x="723" y="1408"/>
                    </a:lnTo>
                    <a:lnTo>
                      <a:pt x="746" y="1459"/>
                    </a:lnTo>
                    <a:lnTo>
                      <a:pt x="773" y="1507"/>
                    </a:lnTo>
                    <a:lnTo>
                      <a:pt x="806" y="1554"/>
                    </a:lnTo>
                    <a:lnTo>
                      <a:pt x="844" y="1597"/>
                    </a:lnTo>
                    <a:lnTo>
                      <a:pt x="887" y="1636"/>
                    </a:lnTo>
                    <a:lnTo>
                      <a:pt x="933" y="1669"/>
                    </a:lnTo>
                    <a:lnTo>
                      <a:pt x="982" y="1697"/>
                    </a:lnTo>
                    <a:lnTo>
                      <a:pt x="1032" y="1720"/>
                    </a:lnTo>
                    <a:lnTo>
                      <a:pt x="1085" y="1736"/>
                    </a:lnTo>
                    <a:lnTo>
                      <a:pt x="1137" y="1747"/>
                    </a:lnTo>
                    <a:lnTo>
                      <a:pt x="1192" y="1753"/>
                    </a:lnTo>
                    <a:lnTo>
                      <a:pt x="1246" y="1753"/>
                    </a:lnTo>
                    <a:lnTo>
                      <a:pt x="1301" y="1748"/>
                    </a:lnTo>
                    <a:lnTo>
                      <a:pt x="1354" y="1737"/>
                    </a:lnTo>
                    <a:lnTo>
                      <a:pt x="1407" y="1721"/>
                    </a:lnTo>
                    <a:lnTo>
                      <a:pt x="1457" y="1698"/>
                    </a:lnTo>
                    <a:lnTo>
                      <a:pt x="1506" y="1671"/>
                    </a:lnTo>
                    <a:lnTo>
                      <a:pt x="1552" y="1637"/>
                    </a:lnTo>
                    <a:lnTo>
                      <a:pt x="1595" y="1600"/>
                    </a:lnTo>
                    <a:lnTo>
                      <a:pt x="1634" y="1556"/>
                    </a:lnTo>
                    <a:lnTo>
                      <a:pt x="1667" y="1511"/>
                    </a:lnTo>
                    <a:lnTo>
                      <a:pt x="1694" y="1461"/>
                    </a:lnTo>
                    <a:lnTo>
                      <a:pt x="1717" y="1411"/>
                    </a:lnTo>
                    <a:lnTo>
                      <a:pt x="1733" y="1358"/>
                    </a:lnTo>
                    <a:lnTo>
                      <a:pt x="1745" y="1306"/>
                    </a:lnTo>
                    <a:lnTo>
                      <a:pt x="1750" y="1251"/>
                    </a:lnTo>
                    <a:lnTo>
                      <a:pt x="1750" y="1197"/>
                    </a:lnTo>
                    <a:lnTo>
                      <a:pt x="1746" y="1142"/>
                    </a:lnTo>
                    <a:lnTo>
                      <a:pt x="1734" y="1089"/>
                    </a:lnTo>
                    <a:lnTo>
                      <a:pt x="1718" y="1037"/>
                    </a:lnTo>
                    <a:lnTo>
                      <a:pt x="1697" y="986"/>
                    </a:lnTo>
                    <a:lnTo>
                      <a:pt x="1669" y="937"/>
                    </a:lnTo>
                    <a:lnTo>
                      <a:pt x="1636" y="891"/>
                    </a:lnTo>
                    <a:lnTo>
                      <a:pt x="1597" y="847"/>
                    </a:lnTo>
                    <a:lnTo>
                      <a:pt x="1554" y="808"/>
                    </a:lnTo>
                    <a:lnTo>
                      <a:pt x="1508" y="775"/>
                    </a:lnTo>
                    <a:lnTo>
                      <a:pt x="1460" y="748"/>
                    </a:lnTo>
                    <a:lnTo>
                      <a:pt x="1409" y="725"/>
                    </a:lnTo>
                    <a:lnTo>
                      <a:pt x="1358" y="708"/>
                    </a:lnTo>
                    <a:lnTo>
                      <a:pt x="1304" y="698"/>
                    </a:lnTo>
                    <a:lnTo>
                      <a:pt x="1249" y="692"/>
                    </a:lnTo>
                    <a:lnTo>
                      <a:pt x="1195" y="691"/>
                    </a:lnTo>
                    <a:close/>
                    <a:moveTo>
                      <a:pt x="1145" y="0"/>
                    </a:moveTo>
                    <a:lnTo>
                      <a:pt x="1304" y="1"/>
                    </a:lnTo>
                    <a:lnTo>
                      <a:pt x="1327" y="4"/>
                    </a:lnTo>
                    <a:lnTo>
                      <a:pt x="1348" y="12"/>
                    </a:lnTo>
                    <a:lnTo>
                      <a:pt x="1368" y="24"/>
                    </a:lnTo>
                    <a:lnTo>
                      <a:pt x="1384" y="40"/>
                    </a:lnTo>
                    <a:lnTo>
                      <a:pt x="1395" y="60"/>
                    </a:lnTo>
                    <a:lnTo>
                      <a:pt x="1403" y="81"/>
                    </a:lnTo>
                    <a:lnTo>
                      <a:pt x="1407" y="105"/>
                    </a:lnTo>
                    <a:lnTo>
                      <a:pt x="1406" y="262"/>
                    </a:lnTo>
                    <a:lnTo>
                      <a:pt x="1482" y="280"/>
                    </a:lnTo>
                    <a:lnTo>
                      <a:pt x="1557" y="305"/>
                    </a:lnTo>
                    <a:lnTo>
                      <a:pt x="1631" y="336"/>
                    </a:lnTo>
                    <a:lnTo>
                      <a:pt x="1702" y="373"/>
                    </a:lnTo>
                    <a:lnTo>
                      <a:pt x="1771" y="416"/>
                    </a:lnTo>
                    <a:lnTo>
                      <a:pt x="1883" y="304"/>
                    </a:lnTo>
                    <a:lnTo>
                      <a:pt x="1901" y="291"/>
                    </a:lnTo>
                    <a:lnTo>
                      <a:pt x="1922" y="280"/>
                    </a:lnTo>
                    <a:lnTo>
                      <a:pt x="1945" y="276"/>
                    </a:lnTo>
                    <a:lnTo>
                      <a:pt x="1967" y="276"/>
                    </a:lnTo>
                    <a:lnTo>
                      <a:pt x="1989" y="280"/>
                    </a:lnTo>
                    <a:lnTo>
                      <a:pt x="2010" y="291"/>
                    </a:lnTo>
                    <a:lnTo>
                      <a:pt x="2028" y="305"/>
                    </a:lnTo>
                    <a:lnTo>
                      <a:pt x="2141" y="419"/>
                    </a:lnTo>
                    <a:lnTo>
                      <a:pt x="2156" y="437"/>
                    </a:lnTo>
                    <a:lnTo>
                      <a:pt x="2165" y="457"/>
                    </a:lnTo>
                    <a:lnTo>
                      <a:pt x="2171" y="480"/>
                    </a:lnTo>
                    <a:lnTo>
                      <a:pt x="2169" y="502"/>
                    </a:lnTo>
                    <a:lnTo>
                      <a:pt x="2165" y="525"/>
                    </a:lnTo>
                    <a:lnTo>
                      <a:pt x="2155" y="546"/>
                    </a:lnTo>
                    <a:lnTo>
                      <a:pt x="2140" y="564"/>
                    </a:lnTo>
                    <a:lnTo>
                      <a:pt x="2028" y="676"/>
                    </a:lnTo>
                    <a:lnTo>
                      <a:pt x="2064" y="733"/>
                    </a:lnTo>
                    <a:lnTo>
                      <a:pt x="2096" y="791"/>
                    </a:lnTo>
                    <a:lnTo>
                      <a:pt x="2124" y="853"/>
                    </a:lnTo>
                    <a:lnTo>
                      <a:pt x="2147" y="915"/>
                    </a:lnTo>
                    <a:lnTo>
                      <a:pt x="2165" y="978"/>
                    </a:lnTo>
                    <a:lnTo>
                      <a:pt x="2180" y="1042"/>
                    </a:lnTo>
                    <a:lnTo>
                      <a:pt x="2337" y="1043"/>
                    </a:lnTo>
                    <a:lnTo>
                      <a:pt x="2360" y="1045"/>
                    </a:lnTo>
                    <a:lnTo>
                      <a:pt x="2382" y="1053"/>
                    </a:lnTo>
                    <a:lnTo>
                      <a:pt x="2401" y="1066"/>
                    </a:lnTo>
                    <a:lnTo>
                      <a:pt x="2417" y="1082"/>
                    </a:lnTo>
                    <a:lnTo>
                      <a:pt x="2430" y="1101"/>
                    </a:lnTo>
                    <a:lnTo>
                      <a:pt x="2437" y="1123"/>
                    </a:lnTo>
                    <a:lnTo>
                      <a:pt x="2439" y="1148"/>
                    </a:lnTo>
                    <a:lnTo>
                      <a:pt x="2439" y="1307"/>
                    </a:lnTo>
                    <a:lnTo>
                      <a:pt x="2435" y="1331"/>
                    </a:lnTo>
                    <a:lnTo>
                      <a:pt x="2428" y="1352"/>
                    </a:lnTo>
                    <a:lnTo>
                      <a:pt x="2416" y="1371"/>
                    </a:lnTo>
                    <a:lnTo>
                      <a:pt x="2400" y="1387"/>
                    </a:lnTo>
                    <a:lnTo>
                      <a:pt x="2381" y="1400"/>
                    </a:lnTo>
                    <a:lnTo>
                      <a:pt x="2359" y="1406"/>
                    </a:lnTo>
                    <a:lnTo>
                      <a:pt x="2335" y="1410"/>
                    </a:lnTo>
                    <a:lnTo>
                      <a:pt x="2179" y="1409"/>
                    </a:lnTo>
                    <a:lnTo>
                      <a:pt x="2165" y="1473"/>
                    </a:lnTo>
                    <a:lnTo>
                      <a:pt x="2145" y="1537"/>
                    </a:lnTo>
                    <a:lnTo>
                      <a:pt x="2123" y="1600"/>
                    </a:lnTo>
                    <a:lnTo>
                      <a:pt x="2095" y="1660"/>
                    </a:lnTo>
                    <a:lnTo>
                      <a:pt x="2063" y="1720"/>
                    </a:lnTo>
                    <a:lnTo>
                      <a:pt x="2027" y="1777"/>
                    </a:lnTo>
                    <a:lnTo>
                      <a:pt x="2136" y="1887"/>
                    </a:lnTo>
                    <a:lnTo>
                      <a:pt x="2151" y="1905"/>
                    </a:lnTo>
                    <a:lnTo>
                      <a:pt x="2160" y="1926"/>
                    </a:lnTo>
                    <a:lnTo>
                      <a:pt x="2165" y="1948"/>
                    </a:lnTo>
                    <a:lnTo>
                      <a:pt x="2165" y="1971"/>
                    </a:lnTo>
                    <a:lnTo>
                      <a:pt x="2160" y="1993"/>
                    </a:lnTo>
                    <a:lnTo>
                      <a:pt x="2150" y="2014"/>
                    </a:lnTo>
                    <a:lnTo>
                      <a:pt x="2135" y="2033"/>
                    </a:lnTo>
                    <a:lnTo>
                      <a:pt x="2023" y="2145"/>
                    </a:lnTo>
                    <a:lnTo>
                      <a:pt x="2004" y="2160"/>
                    </a:lnTo>
                    <a:lnTo>
                      <a:pt x="1983" y="2169"/>
                    </a:lnTo>
                    <a:lnTo>
                      <a:pt x="1962" y="2175"/>
                    </a:lnTo>
                    <a:lnTo>
                      <a:pt x="1939" y="2174"/>
                    </a:lnTo>
                    <a:lnTo>
                      <a:pt x="1917" y="2169"/>
                    </a:lnTo>
                    <a:lnTo>
                      <a:pt x="1895" y="2159"/>
                    </a:lnTo>
                    <a:lnTo>
                      <a:pt x="1877" y="2144"/>
                    </a:lnTo>
                    <a:lnTo>
                      <a:pt x="1770" y="2035"/>
                    </a:lnTo>
                    <a:lnTo>
                      <a:pt x="1712" y="2072"/>
                    </a:lnTo>
                    <a:lnTo>
                      <a:pt x="1652" y="2105"/>
                    </a:lnTo>
                    <a:lnTo>
                      <a:pt x="1591" y="2133"/>
                    </a:lnTo>
                    <a:lnTo>
                      <a:pt x="1529" y="2155"/>
                    </a:lnTo>
                    <a:lnTo>
                      <a:pt x="1465" y="2175"/>
                    </a:lnTo>
                    <a:lnTo>
                      <a:pt x="1400" y="2190"/>
                    </a:lnTo>
                    <a:lnTo>
                      <a:pt x="1399" y="2342"/>
                    </a:lnTo>
                    <a:lnTo>
                      <a:pt x="1396" y="2366"/>
                    </a:lnTo>
                    <a:lnTo>
                      <a:pt x="1388" y="2388"/>
                    </a:lnTo>
                    <a:lnTo>
                      <a:pt x="1377" y="2407"/>
                    </a:lnTo>
                    <a:lnTo>
                      <a:pt x="1361" y="2422"/>
                    </a:lnTo>
                    <a:lnTo>
                      <a:pt x="1342" y="2434"/>
                    </a:lnTo>
                    <a:lnTo>
                      <a:pt x="1320" y="2442"/>
                    </a:lnTo>
                    <a:lnTo>
                      <a:pt x="1296" y="2445"/>
                    </a:lnTo>
                    <a:lnTo>
                      <a:pt x="1137" y="2444"/>
                    </a:lnTo>
                    <a:lnTo>
                      <a:pt x="1113" y="2441"/>
                    </a:lnTo>
                    <a:lnTo>
                      <a:pt x="1092" y="2433"/>
                    </a:lnTo>
                    <a:lnTo>
                      <a:pt x="1073" y="2422"/>
                    </a:lnTo>
                    <a:lnTo>
                      <a:pt x="1057" y="2405"/>
                    </a:lnTo>
                    <a:lnTo>
                      <a:pt x="1045" y="2386"/>
                    </a:lnTo>
                    <a:lnTo>
                      <a:pt x="1037" y="2365"/>
                    </a:lnTo>
                    <a:lnTo>
                      <a:pt x="1034" y="2341"/>
                    </a:lnTo>
                    <a:lnTo>
                      <a:pt x="1036" y="2189"/>
                    </a:lnTo>
                    <a:lnTo>
                      <a:pt x="971" y="2174"/>
                    </a:lnTo>
                    <a:lnTo>
                      <a:pt x="907" y="2154"/>
                    </a:lnTo>
                    <a:lnTo>
                      <a:pt x="844" y="2131"/>
                    </a:lnTo>
                    <a:lnTo>
                      <a:pt x="782" y="2103"/>
                    </a:lnTo>
                    <a:lnTo>
                      <a:pt x="723" y="2071"/>
                    </a:lnTo>
                    <a:lnTo>
                      <a:pt x="666" y="2034"/>
                    </a:lnTo>
                    <a:lnTo>
                      <a:pt x="557" y="2139"/>
                    </a:lnTo>
                    <a:lnTo>
                      <a:pt x="538" y="2154"/>
                    </a:lnTo>
                    <a:lnTo>
                      <a:pt x="517" y="2163"/>
                    </a:lnTo>
                    <a:lnTo>
                      <a:pt x="496" y="2169"/>
                    </a:lnTo>
                    <a:lnTo>
                      <a:pt x="473" y="2169"/>
                    </a:lnTo>
                    <a:lnTo>
                      <a:pt x="450" y="2163"/>
                    </a:lnTo>
                    <a:lnTo>
                      <a:pt x="429" y="2154"/>
                    </a:lnTo>
                    <a:lnTo>
                      <a:pt x="411" y="2139"/>
                    </a:lnTo>
                    <a:lnTo>
                      <a:pt x="298" y="2026"/>
                    </a:lnTo>
                    <a:lnTo>
                      <a:pt x="283" y="2008"/>
                    </a:lnTo>
                    <a:lnTo>
                      <a:pt x="274" y="1987"/>
                    </a:lnTo>
                    <a:lnTo>
                      <a:pt x="269" y="1964"/>
                    </a:lnTo>
                    <a:lnTo>
                      <a:pt x="269" y="1942"/>
                    </a:lnTo>
                    <a:lnTo>
                      <a:pt x="274" y="1920"/>
                    </a:lnTo>
                    <a:lnTo>
                      <a:pt x="284" y="1899"/>
                    </a:lnTo>
                    <a:lnTo>
                      <a:pt x="299" y="1880"/>
                    </a:lnTo>
                    <a:lnTo>
                      <a:pt x="406" y="1774"/>
                    </a:lnTo>
                    <a:lnTo>
                      <a:pt x="370" y="1716"/>
                    </a:lnTo>
                    <a:lnTo>
                      <a:pt x="338" y="1656"/>
                    </a:lnTo>
                    <a:lnTo>
                      <a:pt x="311" y="1595"/>
                    </a:lnTo>
                    <a:lnTo>
                      <a:pt x="288" y="1531"/>
                    </a:lnTo>
                    <a:lnTo>
                      <a:pt x="268" y="1467"/>
                    </a:lnTo>
                    <a:lnTo>
                      <a:pt x="255" y="1403"/>
                    </a:lnTo>
                    <a:lnTo>
                      <a:pt x="103" y="1402"/>
                    </a:lnTo>
                    <a:lnTo>
                      <a:pt x="79" y="1398"/>
                    </a:lnTo>
                    <a:lnTo>
                      <a:pt x="57" y="1392"/>
                    </a:lnTo>
                    <a:lnTo>
                      <a:pt x="38" y="1379"/>
                    </a:lnTo>
                    <a:lnTo>
                      <a:pt x="23" y="1363"/>
                    </a:lnTo>
                    <a:lnTo>
                      <a:pt x="10" y="1344"/>
                    </a:lnTo>
                    <a:lnTo>
                      <a:pt x="2" y="1322"/>
                    </a:lnTo>
                    <a:lnTo>
                      <a:pt x="0" y="1298"/>
                    </a:lnTo>
                    <a:lnTo>
                      <a:pt x="1" y="1139"/>
                    </a:lnTo>
                    <a:lnTo>
                      <a:pt x="3" y="1116"/>
                    </a:lnTo>
                    <a:lnTo>
                      <a:pt x="11" y="1094"/>
                    </a:lnTo>
                    <a:lnTo>
                      <a:pt x="24" y="1075"/>
                    </a:lnTo>
                    <a:lnTo>
                      <a:pt x="40" y="1059"/>
                    </a:lnTo>
                    <a:lnTo>
                      <a:pt x="58" y="1047"/>
                    </a:lnTo>
                    <a:lnTo>
                      <a:pt x="80" y="1039"/>
                    </a:lnTo>
                    <a:lnTo>
                      <a:pt x="104" y="1037"/>
                    </a:lnTo>
                    <a:lnTo>
                      <a:pt x="257" y="1037"/>
                    </a:lnTo>
                    <a:lnTo>
                      <a:pt x="272" y="973"/>
                    </a:lnTo>
                    <a:lnTo>
                      <a:pt x="291" y="909"/>
                    </a:lnTo>
                    <a:lnTo>
                      <a:pt x="314" y="846"/>
                    </a:lnTo>
                    <a:lnTo>
                      <a:pt x="343" y="786"/>
                    </a:lnTo>
                    <a:lnTo>
                      <a:pt x="375" y="726"/>
                    </a:lnTo>
                    <a:lnTo>
                      <a:pt x="412" y="668"/>
                    </a:lnTo>
                    <a:lnTo>
                      <a:pt x="304" y="559"/>
                    </a:lnTo>
                    <a:lnTo>
                      <a:pt x="289" y="541"/>
                    </a:lnTo>
                    <a:lnTo>
                      <a:pt x="280" y="520"/>
                    </a:lnTo>
                    <a:lnTo>
                      <a:pt x="274" y="497"/>
                    </a:lnTo>
                    <a:lnTo>
                      <a:pt x="275" y="476"/>
                    </a:lnTo>
                    <a:lnTo>
                      <a:pt x="280" y="453"/>
                    </a:lnTo>
                    <a:lnTo>
                      <a:pt x="290" y="432"/>
                    </a:lnTo>
                    <a:lnTo>
                      <a:pt x="305" y="414"/>
                    </a:lnTo>
                    <a:lnTo>
                      <a:pt x="417" y="301"/>
                    </a:lnTo>
                    <a:lnTo>
                      <a:pt x="436" y="286"/>
                    </a:lnTo>
                    <a:lnTo>
                      <a:pt x="457" y="276"/>
                    </a:lnTo>
                    <a:lnTo>
                      <a:pt x="478" y="271"/>
                    </a:lnTo>
                    <a:lnTo>
                      <a:pt x="501" y="271"/>
                    </a:lnTo>
                    <a:lnTo>
                      <a:pt x="523" y="276"/>
                    </a:lnTo>
                    <a:lnTo>
                      <a:pt x="545" y="286"/>
                    </a:lnTo>
                    <a:lnTo>
                      <a:pt x="563" y="301"/>
                    </a:lnTo>
                    <a:lnTo>
                      <a:pt x="673" y="411"/>
                    </a:lnTo>
                    <a:lnTo>
                      <a:pt x="730" y="374"/>
                    </a:lnTo>
                    <a:lnTo>
                      <a:pt x="789" y="343"/>
                    </a:lnTo>
                    <a:lnTo>
                      <a:pt x="851" y="316"/>
                    </a:lnTo>
                    <a:lnTo>
                      <a:pt x="912" y="293"/>
                    </a:lnTo>
                    <a:lnTo>
                      <a:pt x="976" y="275"/>
                    </a:lnTo>
                    <a:lnTo>
                      <a:pt x="1041" y="260"/>
                    </a:lnTo>
                    <a:lnTo>
                      <a:pt x="1041" y="103"/>
                    </a:lnTo>
                    <a:lnTo>
                      <a:pt x="1045" y="80"/>
                    </a:lnTo>
                    <a:lnTo>
                      <a:pt x="1052" y="58"/>
                    </a:lnTo>
                    <a:lnTo>
                      <a:pt x="1064" y="39"/>
                    </a:lnTo>
                    <a:lnTo>
                      <a:pt x="1080" y="23"/>
                    </a:lnTo>
                    <a:lnTo>
                      <a:pt x="1100" y="10"/>
                    </a:lnTo>
                    <a:lnTo>
                      <a:pt x="1121" y="4"/>
                    </a:lnTo>
                    <a:lnTo>
                      <a:pt x="114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Group 964"/>
            <p:cNvGrpSpPr>
              <a:grpSpLocks noChangeAspect="1"/>
            </p:cNvGrpSpPr>
            <p:nvPr/>
          </p:nvGrpSpPr>
          <p:grpSpPr bwMode="auto">
            <a:xfrm>
              <a:off x="3307225" y="2081451"/>
              <a:ext cx="538570" cy="539433"/>
              <a:chOff x="742" y="571"/>
              <a:chExt cx="624" cy="625"/>
            </a:xfrm>
            <a:solidFill>
              <a:schemeClr val="bg1"/>
            </a:solidFill>
          </p:grpSpPr>
          <p:sp>
            <p:nvSpPr>
              <p:cNvPr id="106" name="Freeform 966"/>
              <p:cNvSpPr>
                <a:spLocks noEditPoints="1"/>
              </p:cNvSpPr>
              <p:nvPr/>
            </p:nvSpPr>
            <p:spPr bwMode="auto">
              <a:xfrm>
                <a:off x="932" y="571"/>
                <a:ext cx="244" cy="245"/>
              </a:xfrm>
              <a:custGeom>
                <a:avLst/>
                <a:gdLst>
                  <a:gd name="T0" fmla="*/ 972 w 1464"/>
                  <a:gd name="T1" fmla="*/ 445 h 1467"/>
                  <a:gd name="T2" fmla="*/ 929 w 1464"/>
                  <a:gd name="T3" fmla="*/ 471 h 1467"/>
                  <a:gd name="T4" fmla="*/ 534 w 1464"/>
                  <a:gd name="T5" fmla="*/ 655 h 1467"/>
                  <a:gd name="T6" fmla="*/ 492 w 1464"/>
                  <a:gd name="T7" fmla="*/ 629 h 1467"/>
                  <a:gd name="T8" fmla="*/ 444 w 1464"/>
                  <a:gd name="T9" fmla="*/ 623 h 1467"/>
                  <a:gd name="T10" fmla="*/ 397 w 1464"/>
                  <a:gd name="T11" fmla="*/ 639 h 1467"/>
                  <a:gd name="T12" fmla="*/ 362 w 1464"/>
                  <a:gd name="T13" fmla="*/ 674 h 1467"/>
                  <a:gd name="T14" fmla="*/ 346 w 1464"/>
                  <a:gd name="T15" fmla="*/ 721 h 1467"/>
                  <a:gd name="T16" fmla="*/ 352 w 1464"/>
                  <a:gd name="T17" fmla="*/ 769 h 1467"/>
                  <a:gd name="T18" fmla="*/ 378 w 1464"/>
                  <a:gd name="T19" fmla="*/ 812 h 1467"/>
                  <a:gd name="T20" fmla="*/ 579 w 1464"/>
                  <a:gd name="T21" fmla="*/ 1011 h 1467"/>
                  <a:gd name="T22" fmla="*/ 619 w 1464"/>
                  <a:gd name="T23" fmla="*/ 1027 h 1467"/>
                  <a:gd name="T24" fmla="*/ 661 w 1464"/>
                  <a:gd name="T25" fmla="*/ 1027 h 1467"/>
                  <a:gd name="T26" fmla="*/ 701 w 1464"/>
                  <a:gd name="T27" fmla="*/ 1011 h 1467"/>
                  <a:gd name="T28" fmla="*/ 1086 w 1464"/>
                  <a:gd name="T29" fmla="*/ 628 h 1467"/>
                  <a:gd name="T30" fmla="*/ 1113 w 1464"/>
                  <a:gd name="T31" fmla="*/ 585 h 1467"/>
                  <a:gd name="T32" fmla="*/ 1117 w 1464"/>
                  <a:gd name="T33" fmla="*/ 537 h 1467"/>
                  <a:gd name="T34" fmla="*/ 1102 w 1464"/>
                  <a:gd name="T35" fmla="*/ 490 h 1467"/>
                  <a:gd name="T36" fmla="*/ 1066 w 1464"/>
                  <a:gd name="T37" fmla="*/ 455 h 1467"/>
                  <a:gd name="T38" fmla="*/ 1020 w 1464"/>
                  <a:gd name="T39" fmla="*/ 439 h 1467"/>
                  <a:gd name="T40" fmla="*/ 732 w 1464"/>
                  <a:gd name="T41" fmla="*/ 0 h 1467"/>
                  <a:gd name="T42" fmla="*/ 871 w 1464"/>
                  <a:gd name="T43" fmla="*/ 12 h 1467"/>
                  <a:gd name="T44" fmla="*/ 1001 w 1464"/>
                  <a:gd name="T45" fmla="*/ 51 h 1467"/>
                  <a:gd name="T46" fmla="*/ 1120 w 1464"/>
                  <a:gd name="T47" fmla="*/ 112 h 1467"/>
                  <a:gd name="T48" fmla="*/ 1226 w 1464"/>
                  <a:gd name="T49" fmla="*/ 192 h 1467"/>
                  <a:gd name="T50" fmla="*/ 1315 w 1464"/>
                  <a:gd name="T51" fmla="*/ 289 h 1467"/>
                  <a:gd name="T52" fmla="*/ 1385 w 1464"/>
                  <a:gd name="T53" fmla="*/ 402 h 1467"/>
                  <a:gd name="T54" fmla="*/ 1435 w 1464"/>
                  <a:gd name="T55" fmla="*/ 528 h 1467"/>
                  <a:gd name="T56" fmla="*/ 1461 w 1464"/>
                  <a:gd name="T57" fmla="*/ 663 h 1467"/>
                  <a:gd name="T58" fmla="*/ 1461 w 1464"/>
                  <a:gd name="T59" fmla="*/ 804 h 1467"/>
                  <a:gd name="T60" fmla="*/ 1435 w 1464"/>
                  <a:gd name="T61" fmla="*/ 939 h 1467"/>
                  <a:gd name="T62" fmla="*/ 1385 w 1464"/>
                  <a:gd name="T63" fmla="*/ 1064 h 1467"/>
                  <a:gd name="T64" fmla="*/ 1315 w 1464"/>
                  <a:gd name="T65" fmla="*/ 1177 h 1467"/>
                  <a:gd name="T66" fmla="*/ 1226 w 1464"/>
                  <a:gd name="T67" fmla="*/ 1275 h 1467"/>
                  <a:gd name="T68" fmla="*/ 1120 w 1464"/>
                  <a:gd name="T69" fmla="*/ 1355 h 1467"/>
                  <a:gd name="T70" fmla="*/ 1001 w 1464"/>
                  <a:gd name="T71" fmla="*/ 1416 h 1467"/>
                  <a:gd name="T72" fmla="*/ 871 w 1464"/>
                  <a:gd name="T73" fmla="*/ 1453 h 1467"/>
                  <a:gd name="T74" fmla="*/ 732 w 1464"/>
                  <a:gd name="T75" fmla="*/ 1467 h 1467"/>
                  <a:gd name="T76" fmla="*/ 592 w 1464"/>
                  <a:gd name="T77" fmla="*/ 1453 h 1467"/>
                  <a:gd name="T78" fmla="*/ 462 w 1464"/>
                  <a:gd name="T79" fmla="*/ 1416 h 1467"/>
                  <a:gd name="T80" fmla="*/ 344 w 1464"/>
                  <a:gd name="T81" fmla="*/ 1355 h 1467"/>
                  <a:gd name="T82" fmla="*/ 239 w 1464"/>
                  <a:gd name="T83" fmla="*/ 1275 h 1467"/>
                  <a:gd name="T84" fmla="*/ 150 w 1464"/>
                  <a:gd name="T85" fmla="*/ 1177 h 1467"/>
                  <a:gd name="T86" fmla="*/ 79 w 1464"/>
                  <a:gd name="T87" fmla="*/ 1064 h 1467"/>
                  <a:gd name="T88" fmla="*/ 29 w 1464"/>
                  <a:gd name="T89" fmla="*/ 939 h 1467"/>
                  <a:gd name="T90" fmla="*/ 3 w 1464"/>
                  <a:gd name="T91" fmla="*/ 804 h 1467"/>
                  <a:gd name="T92" fmla="*/ 3 w 1464"/>
                  <a:gd name="T93" fmla="*/ 663 h 1467"/>
                  <a:gd name="T94" fmla="*/ 29 w 1464"/>
                  <a:gd name="T95" fmla="*/ 528 h 1467"/>
                  <a:gd name="T96" fmla="*/ 79 w 1464"/>
                  <a:gd name="T97" fmla="*/ 402 h 1467"/>
                  <a:gd name="T98" fmla="*/ 150 w 1464"/>
                  <a:gd name="T99" fmla="*/ 289 h 1467"/>
                  <a:gd name="T100" fmla="*/ 239 w 1464"/>
                  <a:gd name="T101" fmla="*/ 192 h 1467"/>
                  <a:gd name="T102" fmla="*/ 344 w 1464"/>
                  <a:gd name="T103" fmla="*/ 112 h 1467"/>
                  <a:gd name="T104" fmla="*/ 462 w 1464"/>
                  <a:gd name="T105" fmla="*/ 51 h 1467"/>
                  <a:gd name="T106" fmla="*/ 592 w 1464"/>
                  <a:gd name="T107" fmla="*/ 12 h 1467"/>
                  <a:gd name="T108" fmla="*/ 732 w 1464"/>
                  <a:gd name="T109" fmla="*/ 0 h 1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64" h="1467">
                    <a:moveTo>
                      <a:pt x="995" y="439"/>
                    </a:moveTo>
                    <a:lnTo>
                      <a:pt x="972" y="445"/>
                    </a:lnTo>
                    <a:lnTo>
                      <a:pt x="950" y="455"/>
                    </a:lnTo>
                    <a:lnTo>
                      <a:pt x="929" y="471"/>
                    </a:lnTo>
                    <a:lnTo>
                      <a:pt x="640" y="761"/>
                    </a:lnTo>
                    <a:lnTo>
                      <a:pt x="534" y="655"/>
                    </a:lnTo>
                    <a:lnTo>
                      <a:pt x="514" y="639"/>
                    </a:lnTo>
                    <a:lnTo>
                      <a:pt x="492" y="629"/>
                    </a:lnTo>
                    <a:lnTo>
                      <a:pt x="468" y="623"/>
                    </a:lnTo>
                    <a:lnTo>
                      <a:pt x="444" y="623"/>
                    </a:lnTo>
                    <a:lnTo>
                      <a:pt x="420" y="629"/>
                    </a:lnTo>
                    <a:lnTo>
                      <a:pt x="397" y="639"/>
                    </a:lnTo>
                    <a:lnTo>
                      <a:pt x="378" y="655"/>
                    </a:lnTo>
                    <a:lnTo>
                      <a:pt x="362" y="674"/>
                    </a:lnTo>
                    <a:lnTo>
                      <a:pt x="352" y="697"/>
                    </a:lnTo>
                    <a:lnTo>
                      <a:pt x="346" y="721"/>
                    </a:lnTo>
                    <a:lnTo>
                      <a:pt x="346" y="745"/>
                    </a:lnTo>
                    <a:lnTo>
                      <a:pt x="352" y="769"/>
                    </a:lnTo>
                    <a:lnTo>
                      <a:pt x="362" y="791"/>
                    </a:lnTo>
                    <a:lnTo>
                      <a:pt x="378" y="812"/>
                    </a:lnTo>
                    <a:lnTo>
                      <a:pt x="562" y="996"/>
                    </a:lnTo>
                    <a:lnTo>
                      <a:pt x="579" y="1011"/>
                    </a:lnTo>
                    <a:lnTo>
                      <a:pt x="598" y="1021"/>
                    </a:lnTo>
                    <a:lnTo>
                      <a:pt x="619" y="1027"/>
                    </a:lnTo>
                    <a:lnTo>
                      <a:pt x="640" y="1029"/>
                    </a:lnTo>
                    <a:lnTo>
                      <a:pt x="661" y="1027"/>
                    </a:lnTo>
                    <a:lnTo>
                      <a:pt x="681" y="1021"/>
                    </a:lnTo>
                    <a:lnTo>
                      <a:pt x="701" y="1011"/>
                    </a:lnTo>
                    <a:lnTo>
                      <a:pt x="718" y="996"/>
                    </a:lnTo>
                    <a:lnTo>
                      <a:pt x="1086" y="628"/>
                    </a:lnTo>
                    <a:lnTo>
                      <a:pt x="1102" y="607"/>
                    </a:lnTo>
                    <a:lnTo>
                      <a:pt x="1113" y="585"/>
                    </a:lnTo>
                    <a:lnTo>
                      <a:pt x="1117" y="561"/>
                    </a:lnTo>
                    <a:lnTo>
                      <a:pt x="1117" y="537"/>
                    </a:lnTo>
                    <a:lnTo>
                      <a:pt x="1113" y="513"/>
                    </a:lnTo>
                    <a:lnTo>
                      <a:pt x="1102" y="490"/>
                    </a:lnTo>
                    <a:lnTo>
                      <a:pt x="1086" y="471"/>
                    </a:lnTo>
                    <a:lnTo>
                      <a:pt x="1066" y="455"/>
                    </a:lnTo>
                    <a:lnTo>
                      <a:pt x="1043" y="445"/>
                    </a:lnTo>
                    <a:lnTo>
                      <a:pt x="1020" y="439"/>
                    </a:lnTo>
                    <a:lnTo>
                      <a:pt x="995" y="439"/>
                    </a:lnTo>
                    <a:close/>
                    <a:moveTo>
                      <a:pt x="732" y="0"/>
                    </a:moveTo>
                    <a:lnTo>
                      <a:pt x="802" y="3"/>
                    </a:lnTo>
                    <a:lnTo>
                      <a:pt x="871" y="12"/>
                    </a:lnTo>
                    <a:lnTo>
                      <a:pt x="937" y="29"/>
                    </a:lnTo>
                    <a:lnTo>
                      <a:pt x="1001" y="51"/>
                    </a:lnTo>
                    <a:lnTo>
                      <a:pt x="1063" y="79"/>
                    </a:lnTo>
                    <a:lnTo>
                      <a:pt x="1120" y="112"/>
                    </a:lnTo>
                    <a:lnTo>
                      <a:pt x="1174" y="150"/>
                    </a:lnTo>
                    <a:lnTo>
                      <a:pt x="1226" y="192"/>
                    </a:lnTo>
                    <a:lnTo>
                      <a:pt x="1273" y="239"/>
                    </a:lnTo>
                    <a:lnTo>
                      <a:pt x="1315" y="289"/>
                    </a:lnTo>
                    <a:lnTo>
                      <a:pt x="1352" y="344"/>
                    </a:lnTo>
                    <a:lnTo>
                      <a:pt x="1385" y="402"/>
                    </a:lnTo>
                    <a:lnTo>
                      <a:pt x="1413" y="464"/>
                    </a:lnTo>
                    <a:lnTo>
                      <a:pt x="1435" y="528"/>
                    </a:lnTo>
                    <a:lnTo>
                      <a:pt x="1451" y="594"/>
                    </a:lnTo>
                    <a:lnTo>
                      <a:pt x="1461" y="663"/>
                    </a:lnTo>
                    <a:lnTo>
                      <a:pt x="1464" y="733"/>
                    </a:lnTo>
                    <a:lnTo>
                      <a:pt x="1461" y="804"/>
                    </a:lnTo>
                    <a:lnTo>
                      <a:pt x="1451" y="872"/>
                    </a:lnTo>
                    <a:lnTo>
                      <a:pt x="1435" y="939"/>
                    </a:lnTo>
                    <a:lnTo>
                      <a:pt x="1413" y="1003"/>
                    </a:lnTo>
                    <a:lnTo>
                      <a:pt x="1385" y="1064"/>
                    </a:lnTo>
                    <a:lnTo>
                      <a:pt x="1352" y="1123"/>
                    </a:lnTo>
                    <a:lnTo>
                      <a:pt x="1315" y="1177"/>
                    </a:lnTo>
                    <a:lnTo>
                      <a:pt x="1273" y="1228"/>
                    </a:lnTo>
                    <a:lnTo>
                      <a:pt x="1226" y="1275"/>
                    </a:lnTo>
                    <a:lnTo>
                      <a:pt x="1174" y="1317"/>
                    </a:lnTo>
                    <a:lnTo>
                      <a:pt x="1120" y="1355"/>
                    </a:lnTo>
                    <a:lnTo>
                      <a:pt x="1063" y="1388"/>
                    </a:lnTo>
                    <a:lnTo>
                      <a:pt x="1001" y="1416"/>
                    </a:lnTo>
                    <a:lnTo>
                      <a:pt x="937" y="1437"/>
                    </a:lnTo>
                    <a:lnTo>
                      <a:pt x="871" y="1453"/>
                    </a:lnTo>
                    <a:lnTo>
                      <a:pt x="802" y="1464"/>
                    </a:lnTo>
                    <a:lnTo>
                      <a:pt x="732" y="1467"/>
                    </a:lnTo>
                    <a:lnTo>
                      <a:pt x="662" y="1464"/>
                    </a:lnTo>
                    <a:lnTo>
                      <a:pt x="592" y="1453"/>
                    </a:lnTo>
                    <a:lnTo>
                      <a:pt x="526" y="1437"/>
                    </a:lnTo>
                    <a:lnTo>
                      <a:pt x="462" y="1416"/>
                    </a:lnTo>
                    <a:lnTo>
                      <a:pt x="402" y="1388"/>
                    </a:lnTo>
                    <a:lnTo>
                      <a:pt x="344" y="1355"/>
                    </a:lnTo>
                    <a:lnTo>
                      <a:pt x="289" y="1317"/>
                    </a:lnTo>
                    <a:lnTo>
                      <a:pt x="239" y="1275"/>
                    </a:lnTo>
                    <a:lnTo>
                      <a:pt x="192" y="1228"/>
                    </a:lnTo>
                    <a:lnTo>
                      <a:pt x="150" y="1177"/>
                    </a:lnTo>
                    <a:lnTo>
                      <a:pt x="111" y="1123"/>
                    </a:lnTo>
                    <a:lnTo>
                      <a:pt x="79" y="1064"/>
                    </a:lnTo>
                    <a:lnTo>
                      <a:pt x="51" y="1003"/>
                    </a:lnTo>
                    <a:lnTo>
                      <a:pt x="29" y="939"/>
                    </a:lnTo>
                    <a:lnTo>
                      <a:pt x="13" y="872"/>
                    </a:lnTo>
                    <a:lnTo>
                      <a:pt x="3" y="804"/>
                    </a:lnTo>
                    <a:lnTo>
                      <a:pt x="0" y="733"/>
                    </a:lnTo>
                    <a:lnTo>
                      <a:pt x="3" y="663"/>
                    </a:lnTo>
                    <a:lnTo>
                      <a:pt x="13" y="594"/>
                    </a:lnTo>
                    <a:lnTo>
                      <a:pt x="29" y="528"/>
                    </a:lnTo>
                    <a:lnTo>
                      <a:pt x="51" y="464"/>
                    </a:lnTo>
                    <a:lnTo>
                      <a:pt x="79" y="402"/>
                    </a:lnTo>
                    <a:lnTo>
                      <a:pt x="111" y="344"/>
                    </a:lnTo>
                    <a:lnTo>
                      <a:pt x="150" y="289"/>
                    </a:lnTo>
                    <a:lnTo>
                      <a:pt x="192" y="239"/>
                    </a:lnTo>
                    <a:lnTo>
                      <a:pt x="239" y="192"/>
                    </a:lnTo>
                    <a:lnTo>
                      <a:pt x="289" y="150"/>
                    </a:lnTo>
                    <a:lnTo>
                      <a:pt x="344" y="112"/>
                    </a:lnTo>
                    <a:lnTo>
                      <a:pt x="402" y="79"/>
                    </a:lnTo>
                    <a:lnTo>
                      <a:pt x="462" y="51"/>
                    </a:lnTo>
                    <a:lnTo>
                      <a:pt x="526" y="29"/>
                    </a:lnTo>
                    <a:lnTo>
                      <a:pt x="592" y="12"/>
                    </a:lnTo>
                    <a:lnTo>
                      <a:pt x="662" y="3"/>
                    </a:lnTo>
                    <a:lnTo>
                      <a:pt x="7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967"/>
              <p:cNvSpPr/>
              <p:nvPr/>
            </p:nvSpPr>
            <p:spPr bwMode="auto">
              <a:xfrm>
                <a:off x="742" y="606"/>
                <a:ext cx="144" cy="144"/>
              </a:xfrm>
              <a:custGeom>
                <a:avLst/>
                <a:gdLst>
                  <a:gd name="T0" fmla="*/ 430 w 862"/>
                  <a:gd name="T1" fmla="*/ 0 h 863"/>
                  <a:gd name="T2" fmla="*/ 485 w 862"/>
                  <a:gd name="T3" fmla="*/ 3 h 863"/>
                  <a:gd name="T4" fmla="*/ 536 w 862"/>
                  <a:gd name="T5" fmla="*/ 14 h 863"/>
                  <a:gd name="T6" fmla="*/ 587 w 862"/>
                  <a:gd name="T7" fmla="*/ 30 h 863"/>
                  <a:gd name="T8" fmla="*/ 633 w 862"/>
                  <a:gd name="T9" fmla="*/ 51 h 863"/>
                  <a:gd name="T10" fmla="*/ 677 w 862"/>
                  <a:gd name="T11" fmla="*/ 78 h 863"/>
                  <a:gd name="T12" fmla="*/ 717 w 862"/>
                  <a:gd name="T13" fmla="*/ 110 h 863"/>
                  <a:gd name="T14" fmla="*/ 752 w 862"/>
                  <a:gd name="T15" fmla="*/ 145 h 863"/>
                  <a:gd name="T16" fmla="*/ 784 w 862"/>
                  <a:gd name="T17" fmla="*/ 185 h 863"/>
                  <a:gd name="T18" fmla="*/ 810 w 862"/>
                  <a:gd name="T19" fmla="*/ 229 h 863"/>
                  <a:gd name="T20" fmla="*/ 832 w 862"/>
                  <a:gd name="T21" fmla="*/ 275 h 863"/>
                  <a:gd name="T22" fmla="*/ 848 w 862"/>
                  <a:gd name="T23" fmla="*/ 326 h 863"/>
                  <a:gd name="T24" fmla="*/ 858 w 862"/>
                  <a:gd name="T25" fmla="*/ 377 h 863"/>
                  <a:gd name="T26" fmla="*/ 862 w 862"/>
                  <a:gd name="T27" fmla="*/ 432 h 863"/>
                  <a:gd name="T28" fmla="*/ 858 w 862"/>
                  <a:gd name="T29" fmla="*/ 486 h 863"/>
                  <a:gd name="T30" fmla="*/ 848 w 862"/>
                  <a:gd name="T31" fmla="*/ 539 h 863"/>
                  <a:gd name="T32" fmla="*/ 832 w 862"/>
                  <a:gd name="T33" fmla="*/ 588 h 863"/>
                  <a:gd name="T34" fmla="*/ 810 w 862"/>
                  <a:gd name="T35" fmla="*/ 635 h 863"/>
                  <a:gd name="T36" fmla="*/ 784 w 862"/>
                  <a:gd name="T37" fmla="*/ 678 h 863"/>
                  <a:gd name="T38" fmla="*/ 752 w 862"/>
                  <a:gd name="T39" fmla="*/ 718 h 863"/>
                  <a:gd name="T40" fmla="*/ 717 w 862"/>
                  <a:gd name="T41" fmla="*/ 755 h 863"/>
                  <a:gd name="T42" fmla="*/ 677 w 862"/>
                  <a:gd name="T43" fmla="*/ 786 h 863"/>
                  <a:gd name="T44" fmla="*/ 633 w 862"/>
                  <a:gd name="T45" fmla="*/ 813 h 863"/>
                  <a:gd name="T46" fmla="*/ 587 w 862"/>
                  <a:gd name="T47" fmla="*/ 835 h 863"/>
                  <a:gd name="T48" fmla="*/ 536 w 862"/>
                  <a:gd name="T49" fmla="*/ 851 h 863"/>
                  <a:gd name="T50" fmla="*/ 485 w 862"/>
                  <a:gd name="T51" fmla="*/ 860 h 863"/>
                  <a:gd name="T52" fmla="*/ 430 w 862"/>
                  <a:gd name="T53" fmla="*/ 863 h 863"/>
                  <a:gd name="T54" fmla="*/ 377 w 862"/>
                  <a:gd name="T55" fmla="*/ 860 h 863"/>
                  <a:gd name="T56" fmla="*/ 324 w 862"/>
                  <a:gd name="T57" fmla="*/ 851 h 863"/>
                  <a:gd name="T58" fmla="*/ 275 w 862"/>
                  <a:gd name="T59" fmla="*/ 835 h 863"/>
                  <a:gd name="T60" fmla="*/ 228 w 862"/>
                  <a:gd name="T61" fmla="*/ 813 h 863"/>
                  <a:gd name="T62" fmla="*/ 185 w 862"/>
                  <a:gd name="T63" fmla="*/ 786 h 863"/>
                  <a:gd name="T64" fmla="*/ 145 w 862"/>
                  <a:gd name="T65" fmla="*/ 755 h 863"/>
                  <a:gd name="T66" fmla="*/ 108 w 862"/>
                  <a:gd name="T67" fmla="*/ 718 h 863"/>
                  <a:gd name="T68" fmla="*/ 78 w 862"/>
                  <a:gd name="T69" fmla="*/ 678 h 863"/>
                  <a:gd name="T70" fmla="*/ 50 w 862"/>
                  <a:gd name="T71" fmla="*/ 635 h 863"/>
                  <a:gd name="T72" fmla="*/ 29 w 862"/>
                  <a:gd name="T73" fmla="*/ 588 h 863"/>
                  <a:gd name="T74" fmla="*/ 13 w 862"/>
                  <a:gd name="T75" fmla="*/ 539 h 863"/>
                  <a:gd name="T76" fmla="*/ 3 w 862"/>
                  <a:gd name="T77" fmla="*/ 486 h 863"/>
                  <a:gd name="T78" fmla="*/ 0 w 862"/>
                  <a:gd name="T79" fmla="*/ 432 h 863"/>
                  <a:gd name="T80" fmla="*/ 3 w 862"/>
                  <a:gd name="T81" fmla="*/ 377 h 863"/>
                  <a:gd name="T82" fmla="*/ 13 w 862"/>
                  <a:gd name="T83" fmla="*/ 326 h 863"/>
                  <a:gd name="T84" fmla="*/ 29 w 862"/>
                  <a:gd name="T85" fmla="*/ 275 h 863"/>
                  <a:gd name="T86" fmla="*/ 50 w 862"/>
                  <a:gd name="T87" fmla="*/ 229 h 863"/>
                  <a:gd name="T88" fmla="*/ 78 w 862"/>
                  <a:gd name="T89" fmla="*/ 185 h 863"/>
                  <a:gd name="T90" fmla="*/ 108 w 862"/>
                  <a:gd name="T91" fmla="*/ 145 h 863"/>
                  <a:gd name="T92" fmla="*/ 145 w 862"/>
                  <a:gd name="T93" fmla="*/ 110 h 863"/>
                  <a:gd name="T94" fmla="*/ 185 w 862"/>
                  <a:gd name="T95" fmla="*/ 78 h 863"/>
                  <a:gd name="T96" fmla="*/ 228 w 862"/>
                  <a:gd name="T97" fmla="*/ 51 h 863"/>
                  <a:gd name="T98" fmla="*/ 275 w 862"/>
                  <a:gd name="T99" fmla="*/ 30 h 863"/>
                  <a:gd name="T100" fmla="*/ 324 w 862"/>
                  <a:gd name="T101" fmla="*/ 14 h 863"/>
                  <a:gd name="T102" fmla="*/ 377 w 862"/>
                  <a:gd name="T103" fmla="*/ 3 h 863"/>
                  <a:gd name="T104" fmla="*/ 430 w 862"/>
                  <a:gd name="T105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2" h="863">
                    <a:moveTo>
                      <a:pt x="430" y="0"/>
                    </a:moveTo>
                    <a:lnTo>
                      <a:pt x="485" y="3"/>
                    </a:lnTo>
                    <a:lnTo>
                      <a:pt x="536" y="14"/>
                    </a:lnTo>
                    <a:lnTo>
                      <a:pt x="587" y="30"/>
                    </a:lnTo>
                    <a:lnTo>
                      <a:pt x="633" y="51"/>
                    </a:lnTo>
                    <a:lnTo>
                      <a:pt x="677" y="78"/>
                    </a:lnTo>
                    <a:lnTo>
                      <a:pt x="717" y="110"/>
                    </a:lnTo>
                    <a:lnTo>
                      <a:pt x="752" y="145"/>
                    </a:lnTo>
                    <a:lnTo>
                      <a:pt x="784" y="185"/>
                    </a:lnTo>
                    <a:lnTo>
                      <a:pt x="810" y="229"/>
                    </a:lnTo>
                    <a:lnTo>
                      <a:pt x="832" y="275"/>
                    </a:lnTo>
                    <a:lnTo>
                      <a:pt x="848" y="326"/>
                    </a:lnTo>
                    <a:lnTo>
                      <a:pt x="858" y="377"/>
                    </a:lnTo>
                    <a:lnTo>
                      <a:pt x="862" y="432"/>
                    </a:lnTo>
                    <a:lnTo>
                      <a:pt x="858" y="486"/>
                    </a:lnTo>
                    <a:lnTo>
                      <a:pt x="848" y="539"/>
                    </a:lnTo>
                    <a:lnTo>
                      <a:pt x="832" y="588"/>
                    </a:lnTo>
                    <a:lnTo>
                      <a:pt x="810" y="635"/>
                    </a:lnTo>
                    <a:lnTo>
                      <a:pt x="784" y="678"/>
                    </a:lnTo>
                    <a:lnTo>
                      <a:pt x="752" y="718"/>
                    </a:lnTo>
                    <a:lnTo>
                      <a:pt x="717" y="755"/>
                    </a:lnTo>
                    <a:lnTo>
                      <a:pt x="677" y="786"/>
                    </a:lnTo>
                    <a:lnTo>
                      <a:pt x="633" y="813"/>
                    </a:lnTo>
                    <a:lnTo>
                      <a:pt x="587" y="835"/>
                    </a:lnTo>
                    <a:lnTo>
                      <a:pt x="536" y="851"/>
                    </a:lnTo>
                    <a:lnTo>
                      <a:pt x="485" y="860"/>
                    </a:lnTo>
                    <a:lnTo>
                      <a:pt x="430" y="863"/>
                    </a:lnTo>
                    <a:lnTo>
                      <a:pt x="377" y="860"/>
                    </a:lnTo>
                    <a:lnTo>
                      <a:pt x="324" y="851"/>
                    </a:lnTo>
                    <a:lnTo>
                      <a:pt x="275" y="835"/>
                    </a:lnTo>
                    <a:lnTo>
                      <a:pt x="228" y="813"/>
                    </a:lnTo>
                    <a:lnTo>
                      <a:pt x="185" y="786"/>
                    </a:lnTo>
                    <a:lnTo>
                      <a:pt x="145" y="755"/>
                    </a:lnTo>
                    <a:lnTo>
                      <a:pt x="108" y="718"/>
                    </a:lnTo>
                    <a:lnTo>
                      <a:pt x="78" y="678"/>
                    </a:lnTo>
                    <a:lnTo>
                      <a:pt x="50" y="635"/>
                    </a:lnTo>
                    <a:lnTo>
                      <a:pt x="29" y="588"/>
                    </a:lnTo>
                    <a:lnTo>
                      <a:pt x="13" y="539"/>
                    </a:lnTo>
                    <a:lnTo>
                      <a:pt x="3" y="486"/>
                    </a:lnTo>
                    <a:lnTo>
                      <a:pt x="0" y="432"/>
                    </a:lnTo>
                    <a:lnTo>
                      <a:pt x="3" y="377"/>
                    </a:lnTo>
                    <a:lnTo>
                      <a:pt x="13" y="326"/>
                    </a:lnTo>
                    <a:lnTo>
                      <a:pt x="29" y="275"/>
                    </a:lnTo>
                    <a:lnTo>
                      <a:pt x="50" y="229"/>
                    </a:lnTo>
                    <a:lnTo>
                      <a:pt x="78" y="185"/>
                    </a:lnTo>
                    <a:lnTo>
                      <a:pt x="108" y="145"/>
                    </a:lnTo>
                    <a:lnTo>
                      <a:pt x="145" y="110"/>
                    </a:lnTo>
                    <a:lnTo>
                      <a:pt x="185" y="78"/>
                    </a:lnTo>
                    <a:lnTo>
                      <a:pt x="228" y="51"/>
                    </a:lnTo>
                    <a:lnTo>
                      <a:pt x="275" y="30"/>
                    </a:lnTo>
                    <a:lnTo>
                      <a:pt x="324" y="14"/>
                    </a:lnTo>
                    <a:lnTo>
                      <a:pt x="377" y="3"/>
                    </a:lnTo>
                    <a:lnTo>
                      <a:pt x="4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968"/>
              <p:cNvSpPr/>
              <p:nvPr/>
            </p:nvSpPr>
            <p:spPr bwMode="auto">
              <a:xfrm>
                <a:off x="749" y="788"/>
                <a:ext cx="245" cy="402"/>
              </a:xfrm>
              <a:custGeom>
                <a:avLst/>
                <a:gdLst>
                  <a:gd name="T0" fmla="*/ 441 w 1469"/>
                  <a:gd name="T1" fmla="*/ 3 h 2412"/>
                  <a:gd name="T2" fmla="*/ 540 w 1469"/>
                  <a:gd name="T3" fmla="*/ 31 h 2412"/>
                  <a:gd name="T4" fmla="*/ 626 w 1469"/>
                  <a:gd name="T5" fmla="*/ 81 h 2412"/>
                  <a:gd name="T6" fmla="*/ 696 w 1469"/>
                  <a:gd name="T7" fmla="*/ 152 h 2412"/>
                  <a:gd name="T8" fmla="*/ 747 w 1469"/>
                  <a:gd name="T9" fmla="*/ 238 h 2412"/>
                  <a:gd name="T10" fmla="*/ 773 w 1469"/>
                  <a:gd name="T11" fmla="*/ 336 h 2412"/>
                  <a:gd name="T12" fmla="*/ 777 w 1469"/>
                  <a:gd name="T13" fmla="*/ 1051 h 2412"/>
                  <a:gd name="T14" fmla="*/ 1202 w 1469"/>
                  <a:gd name="T15" fmla="*/ 1054 h 2412"/>
                  <a:gd name="T16" fmla="*/ 1288 w 1469"/>
                  <a:gd name="T17" fmla="*/ 1080 h 2412"/>
                  <a:gd name="T18" fmla="*/ 1361 w 1469"/>
                  <a:gd name="T19" fmla="*/ 1128 h 2412"/>
                  <a:gd name="T20" fmla="*/ 1419 w 1469"/>
                  <a:gd name="T21" fmla="*/ 1194 h 2412"/>
                  <a:gd name="T22" fmla="*/ 1455 w 1469"/>
                  <a:gd name="T23" fmla="*/ 1275 h 2412"/>
                  <a:gd name="T24" fmla="*/ 1469 w 1469"/>
                  <a:gd name="T25" fmla="*/ 1366 h 2412"/>
                  <a:gd name="T26" fmla="*/ 1466 w 1469"/>
                  <a:gd name="T27" fmla="*/ 2344 h 2412"/>
                  <a:gd name="T28" fmla="*/ 1443 w 1469"/>
                  <a:gd name="T29" fmla="*/ 2385 h 2412"/>
                  <a:gd name="T30" fmla="*/ 1402 w 1469"/>
                  <a:gd name="T31" fmla="*/ 2409 h 2412"/>
                  <a:gd name="T32" fmla="*/ 949 w 1469"/>
                  <a:gd name="T33" fmla="*/ 2412 h 2412"/>
                  <a:gd name="T34" fmla="*/ 902 w 1469"/>
                  <a:gd name="T35" fmla="*/ 2399 h 2412"/>
                  <a:gd name="T36" fmla="*/ 870 w 1469"/>
                  <a:gd name="T37" fmla="*/ 2366 h 2412"/>
                  <a:gd name="T38" fmla="*/ 857 w 1469"/>
                  <a:gd name="T39" fmla="*/ 2320 h 2412"/>
                  <a:gd name="T40" fmla="*/ 372 w 1469"/>
                  <a:gd name="T41" fmla="*/ 1658 h 2412"/>
                  <a:gd name="T42" fmla="*/ 273 w 1469"/>
                  <a:gd name="T43" fmla="*/ 1645 h 2412"/>
                  <a:gd name="T44" fmla="*/ 185 w 1469"/>
                  <a:gd name="T45" fmla="*/ 1608 h 2412"/>
                  <a:gd name="T46" fmla="*/ 110 w 1469"/>
                  <a:gd name="T47" fmla="*/ 1550 h 2412"/>
                  <a:gd name="T48" fmla="*/ 52 w 1469"/>
                  <a:gd name="T49" fmla="*/ 1474 h 2412"/>
                  <a:gd name="T50" fmla="*/ 14 w 1469"/>
                  <a:gd name="T51" fmla="*/ 1385 h 2412"/>
                  <a:gd name="T52" fmla="*/ 0 w 1469"/>
                  <a:gd name="T53" fmla="*/ 1285 h 2412"/>
                  <a:gd name="T54" fmla="*/ 4 w 1469"/>
                  <a:gd name="T55" fmla="*/ 336 h 2412"/>
                  <a:gd name="T56" fmla="*/ 31 w 1469"/>
                  <a:gd name="T57" fmla="*/ 238 h 2412"/>
                  <a:gd name="T58" fmla="*/ 81 w 1469"/>
                  <a:gd name="T59" fmla="*/ 152 h 2412"/>
                  <a:gd name="T60" fmla="*/ 151 w 1469"/>
                  <a:gd name="T61" fmla="*/ 81 h 2412"/>
                  <a:gd name="T62" fmla="*/ 238 w 1469"/>
                  <a:gd name="T63" fmla="*/ 31 h 2412"/>
                  <a:gd name="T64" fmla="*/ 336 w 1469"/>
                  <a:gd name="T65" fmla="*/ 3 h 2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69" h="2412">
                    <a:moveTo>
                      <a:pt x="388" y="0"/>
                    </a:moveTo>
                    <a:lnTo>
                      <a:pt x="441" y="3"/>
                    </a:lnTo>
                    <a:lnTo>
                      <a:pt x="492" y="14"/>
                    </a:lnTo>
                    <a:lnTo>
                      <a:pt x="540" y="31"/>
                    </a:lnTo>
                    <a:lnTo>
                      <a:pt x="585" y="54"/>
                    </a:lnTo>
                    <a:lnTo>
                      <a:pt x="626" y="81"/>
                    </a:lnTo>
                    <a:lnTo>
                      <a:pt x="663" y="114"/>
                    </a:lnTo>
                    <a:lnTo>
                      <a:pt x="696" y="152"/>
                    </a:lnTo>
                    <a:lnTo>
                      <a:pt x="724" y="193"/>
                    </a:lnTo>
                    <a:lnTo>
                      <a:pt x="747" y="238"/>
                    </a:lnTo>
                    <a:lnTo>
                      <a:pt x="763" y="286"/>
                    </a:lnTo>
                    <a:lnTo>
                      <a:pt x="773" y="336"/>
                    </a:lnTo>
                    <a:lnTo>
                      <a:pt x="777" y="389"/>
                    </a:lnTo>
                    <a:lnTo>
                      <a:pt x="777" y="1051"/>
                    </a:lnTo>
                    <a:lnTo>
                      <a:pt x="1155" y="1051"/>
                    </a:lnTo>
                    <a:lnTo>
                      <a:pt x="1202" y="1054"/>
                    </a:lnTo>
                    <a:lnTo>
                      <a:pt x="1245" y="1064"/>
                    </a:lnTo>
                    <a:lnTo>
                      <a:pt x="1288" y="1080"/>
                    </a:lnTo>
                    <a:lnTo>
                      <a:pt x="1326" y="1101"/>
                    </a:lnTo>
                    <a:lnTo>
                      <a:pt x="1361" y="1128"/>
                    </a:lnTo>
                    <a:lnTo>
                      <a:pt x="1391" y="1159"/>
                    </a:lnTo>
                    <a:lnTo>
                      <a:pt x="1419" y="1194"/>
                    </a:lnTo>
                    <a:lnTo>
                      <a:pt x="1439" y="1233"/>
                    </a:lnTo>
                    <a:lnTo>
                      <a:pt x="1455" y="1275"/>
                    </a:lnTo>
                    <a:lnTo>
                      <a:pt x="1466" y="1319"/>
                    </a:lnTo>
                    <a:lnTo>
                      <a:pt x="1469" y="1366"/>
                    </a:lnTo>
                    <a:lnTo>
                      <a:pt x="1469" y="2320"/>
                    </a:lnTo>
                    <a:lnTo>
                      <a:pt x="1466" y="2344"/>
                    </a:lnTo>
                    <a:lnTo>
                      <a:pt x="1456" y="2366"/>
                    </a:lnTo>
                    <a:lnTo>
                      <a:pt x="1443" y="2385"/>
                    </a:lnTo>
                    <a:lnTo>
                      <a:pt x="1423" y="2399"/>
                    </a:lnTo>
                    <a:lnTo>
                      <a:pt x="1402" y="2409"/>
                    </a:lnTo>
                    <a:lnTo>
                      <a:pt x="1378" y="2412"/>
                    </a:lnTo>
                    <a:lnTo>
                      <a:pt x="949" y="2412"/>
                    </a:lnTo>
                    <a:lnTo>
                      <a:pt x="923" y="2409"/>
                    </a:lnTo>
                    <a:lnTo>
                      <a:pt x="902" y="2399"/>
                    </a:lnTo>
                    <a:lnTo>
                      <a:pt x="884" y="2385"/>
                    </a:lnTo>
                    <a:lnTo>
                      <a:pt x="870" y="2366"/>
                    </a:lnTo>
                    <a:lnTo>
                      <a:pt x="861" y="2344"/>
                    </a:lnTo>
                    <a:lnTo>
                      <a:pt x="857" y="2320"/>
                    </a:lnTo>
                    <a:lnTo>
                      <a:pt x="857" y="1658"/>
                    </a:lnTo>
                    <a:lnTo>
                      <a:pt x="372" y="1658"/>
                    </a:lnTo>
                    <a:lnTo>
                      <a:pt x="322" y="1655"/>
                    </a:lnTo>
                    <a:lnTo>
                      <a:pt x="273" y="1645"/>
                    </a:lnTo>
                    <a:lnTo>
                      <a:pt x="227" y="1629"/>
                    </a:lnTo>
                    <a:lnTo>
                      <a:pt x="185" y="1608"/>
                    </a:lnTo>
                    <a:lnTo>
                      <a:pt x="145" y="1581"/>
                    </a:lnTo>
                    <a:lnTo>
                      <a:pt x="110" y="1550"/>
                    </a:lnTo>
                    <a:lnTo>
                      <a:pt x="78" y="1513"/>
                    </a:lnTo>
                    <a:lnTo>
                      <a:pt x="52" y="1474"/>
                    </a:lnTo>
                    <a:lnTo>
                      <a:pt x="30" y="1431"/>
                    </a:lnTo>
                    <a:lnTo>
                      <a:pt x="14" y="1385"/>
                    </a:lnTo>
                    <a:lnTo>
                      <a:pt x="4" y="1336"/>
                    </a:lnTo>
                    <a:lnTo>
                      <a:pt x="0" y="1285"/>
                    </a:lnTo>
                    <a:lnTo>
                      <a:pt x="0" y="389"/>
                    </a:lnTo>
                    <a:lnTo>
                      <a:pt x="4" y="336"/>
                    </a:lnTo>
                    <a:lnTo>
                      <a:pt x="14" y="286"/>
                    </a:lnTo>
                    <a:lnTo>
                      <a:pt x="31" y="238"/>
                    </a:lnTo>
                    <a:lnTo>
                      <a:pt x="54" y="193"/>
                    </a:lnTo>
                    <a:lnTo>
                      <a:pt x="81" y="152"/>
                    </a:lnTo>
                    <a:lnTo>
                      <a:pt x="114" y="114"/>
                    </a:lnTo>
                    <a:lnTo>
                      <a:pt x="151" y="81"/>
                    </a:lnTo>
                    <a:lnTo>
                      <a:pt x="193" y="54"/>
                    </a:lnTo>
                    <a:lnTo>
                      <a:pt x="238" y="31"/>
                    </a:lnTo>
                    <a:lnTo>
                      <a:pt x="286" y="14"/>
                    </a:lnTo>
                    <a:lnTo>
                      <a:pt x="336" y="3"/>
                    </a:lnTo>
                    <a:lnTo>
                      <a:pt x="3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969"/>
              <p:cNvSpPr/>
              <p:nvPr/>
            </p:nvSpPr>
            <p:spPr bwMode="auto">
              <a:xfrm>
                <a:off x="1222" y="606"/>
                <a:ext cx="144" cy="144"/>
              </a:xfrm>
              <a:custGeom>
                <a:avLst/>
                <a:gdLst>
                  <a:gd name="T0" fmla="*/ 430 w 861"/>
                  <a:gd name="T1" fmla="*/ 0 h 863"/>
                  <a:gd name="T2" fmla="*/ 484 w 861"/>
                  <a:gd name="T3" fmla="*/ 3 h 863"/>
                  <a:gd name="T4" fmla="*/ 536 w 861"/>
                  <a:gd name="T5" fmla="*/ 14 h 863"/>
                  <a:gd name="T6" fmla="*/ 585 w 861"/>
                  <a:gd name="T7" fmla="*/ 30 h 863"/>
                  <a:gd name="T8" fmla="*/ 632 w 861"/>
                  <a:gd name="T9" fmla="*/ 51 h 863"/>
                  <a:gd name="T10" fmla="*/ 676 w 861"/>
                  <a:gd name="T11" fmla="*/ 78 h 863"/>
                  <a:gd name="T12" fmla="*/ 716 w 861"/>
                  <a:gd name="T13" fmla="*/ 110 h 863"/>
                  <a:gd name="T14" fmla="*/ 752 w 861"/>
                  <a:gd name="T15" fmla="*/ 145 h 863"/>
                  <a:gd name="T16" fmla="*/ 784 w 861"/>
                  <a:gd name="T17" fmla="*/ 185 h 863"/>
                  <a:gd name="T18" fmla="*/ 810 w 861"/>
                  <a:gd name="T19" fmla="*/ 229 h 863"/>
                  <a:gd name="T20" fmla="*/ 832 w 861"/>
                  <a:gd name="T21" fmla="*/ 275 h 863"/>
                  <a:gd name="T22" fmla="*/ 848 w 861"/>
                  <a:gd name="T23" fmla="*/ 326 h 863"/>
                  <a:gd name="T24" fmla="*/ 858 w 861"/>
                  <a:gd name="T25" fmla="*/ 377 h 863"/>
                  <a:gd name="T26" fmla="*/ 861 w 861"/>
                  <a:gd name="T27" fmla="*/ 432 h 863"/>
                  <a:gd name="T28" fmla="*/ 858 w 861"/>
                  <a:gd name="T29" fmla="*/ 486 h 863"/>
                  <a:gd name="T30" fmla="*/ 848 w 861"/>
                  <a:gd name="T31" fmla="*/ 539 h 863"/>
                  <a:gd name="T32" fmla="*/ 832 w 861"/>
                  <a:gd name="T33" fmla="*/ 588 h 863"/>
                  <a:gd name="T34" fmla="*/ 810 w 861"/>
                  <a:gd name="T35" fmla="*/ 635 h 863"/>
                  <a:gd name="T36" fmla="*/ 784 w 861"/>
                  <a:gd name="T37" fmla="*/ 678 h 863"/>
                  <a:gd name="T38" fmla="*/ 752 w 861"/>
                  <a:gd name="T39" fmla="*/ 718 h 863"/>
                  <a:gd name="T40" fmla="*/ 716 w 861"/>
                  <a:gd name="T41" fmla="*/ 755 h 863"/>
                  <a:gd name="T42" fmla="*/ 676 w 861"/>
                  <a:gd name="T43" fmla="*/ 786 h 863"/>
                  <a:gd name="T44" fmla="*/ 632 w 861"/>
                  <a:gd name="T45" fmla="*/ 813 h 863"/>
                  <a:gd name="T46" fmla="*/ 585 w 861"/>
                  <a:gd name="T47" fmla="*/ 835 h 863"/>
                  <a:gd name="T48" fmla="*/ 536 w 861"/>
                  <a:gd name="T49" fmla="*/ 851 h 863"/>
                  <a:gd name="T50" fmla="*/ 484 w 861"/>
                  <a:gd name="T51" fmla="*/ 860 h 863"/>
                  <a:gd name="T52" fmla="*/ 430 w 861"/>
                  <a:gd name="T53" fmla="*/ 863 h 863"/>
                  <a:gd name="T54" fmla="*/ 376 w 861"/>
                  <a:gd name="T55" fmla="*/ 860 h 863"/>
                  <a:gd name="T56" fmla="*/ 324 w 861"/>
                  <a:gd name="T57" fmla="*/ 851 h 863"/>
                  <a:gd name="T58" fmla="*/ 275 w 861"/>
                  <a:gd name="T59" fmla="*/ 835 h 863"/>
                  <a:gd name="T60" fmla="*/ 228 w 861"/>
                  <a:gd name="T61" fmla="*/ 813 h 863"/>
                  <a:gd name="T62" fmla="*/ 185 w 861"/>
                  <a:gd name="T63" fmla="*/ 786 h 863"/>
                  <a:gd name="T64" fmla="*/ 145 w 861"/>
                  <a:gd name="T65" fmla="*/ 755 h 863"/>
                  <a:gd name="T66" fmla="*/ 108 w 861"/>
                  <a:gd name="T67" fmla="*/ 718 h 863"/>
                  <a:gd name="T68" fmla="*/ 76 w 861"/>
                  <a:gd name="T69" fmla="*/ 678 h 863"/>
                  <a:gd name="T70" fmla="*/ 50 w 861"/>
                  <a:gd name="T71" fmla="*/ 635 h 863"/>
                  <a:gd name="T72" fmla="*/ 28 w 861"/>
                  <a:gd name="T73" fmla="*/ 588 h 863"/>
                  <a:gd name="T74" fmla="*/ 12 w 861"/>
                  <a:gd name="T75" fmla="*/ 539 h 863"/>
                  <a:gd name="T76" fmla="*/ 3 w 861"/>
                  <a:gd name="T77" fmla="*/ 486 h 863"/>
                  <a:gd name="T78" fmla="*/ 0 w 861"/>
                  <a:gd name="T79" fmla="*/ 432 h 863"/>
                  <a:gd name="T80" fmla="*/ 3 w 861"/>
                  <a:gd name="T81" fmla="*/ 377 h 863"/>
                  <a:gd name="T82" fmla="*/ 12 w 861"/>
                  <a:gd name="T83" fmla="*/ 326 h 863"/>
                  <a:gd name="T84" fmla="*/ 28 w 861"/>
                  <a:gd name="T85" fmla="*/ 275 h 863"/>
                  <a:gd name="T86" fmla="*/ 50 w 861"/>
                  <a:gd name="T87" fmla="*/ 229 h 863"/>
                  <a:gd name="T88" fmla="*/ 76 w 861"/>
                  <a:gd name="T89" fmla="*/ 185 h 863"/>
                  <a:gd name="T90" fmla="*/ 108 w 861"/>
                  <a:gd name="T91" fmla="*/ 145 h 863"/>
                  <a:gd name="T92" fmla="*/ 145 w 861"/>
                  <a:gd name="T93" fmla="*/ 110 h 863"/>
                  <a:gd name="T94" fmla="*/ 185 w 861"/>
                  <a:gd name="T95" fmla="*/ 78 h 863"/>
                  <a:gd name="T96" fmla="*/ 228 w 861"/>
                  <a:gd name="T97" fmla="*/ 51 h 863"/>
                  <a:gd name="T98" fmla="*/ 275 w 861"/>
                  <a:gd name="T99" fmla="*/ 30 h 863"/>
                  <a:gd name="T100" fmla="*/ 324 w 861"/>
                  <a:gd name="T101" fmla="*/ 14 h 863"/>
                  <a:gd name="T102" fmla="*/ 376 w 861"/>
                  <a:gd name="T103" fmla="*/ 3 h 863"/>
                  <a:gd name="T104" fmla="*/ 430 w 861"/>
                  <a:gd name="T105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1" h="863">
                    <a:moveTo>
                      <a:pt x="430" y="0"/>
                    </a:moveTo>
                    <a:lnTo>
                      <a:pt x="484" y="3"/>
                    </a:lnTo>
                    <a:lnTo>
                      <a:pt x="536" y="14"/>
                    </a:lnTo>
                    <a:lnTo>
                      <a:pt x="585" y="30"/>
                    </a:lnTo>
                    <a:lnTo>
                      <a:pt x="632" y="51"/>
                    </a:lnTo>
                    <a:lnTo>
                      <a:pt x="676" y="78"/>
                    </a:lnTo>
                    <a:lnTo>
                      <a:pt x="716" y="110"/>
                    </a:lnTo>
                    <a:lnTo>
                      <a:pt x="752" y="145"/>
                    </a:lnTo>
                    <a:lnTo>
                      <a:pt x="784" y="185"/>
                    </a:lnTo>
                    <a:lnTo>
                      <a:pt x="810" y="229"/>
                    </a:lnTo>
                    <a:lnTo>
                      <a:pt x="832" y="275"/>
                    </a:lnTo>
                    <a:lnTo>
                      <a:pt x="848" y="326"/>
                    </a:lnTo>
                    <a:lnTo>
                      <a:pt x="858" y="377"/>
                    </a:lnTo>
                    <a:lnTo>
                      <a:pt x="861" y="432"/>
                    </a:lnTo>
                    <a:lnTo>
                      <a:pt x="858" y="486"/>
                    </a:lnTo>
                    <a:lnTo>
                      <a:pt x="848" y="539"/>
                    </a:lnTo>
                    <a:lnTo>
                      <a:pt x="832" y="588"/>
                    </a:lnTo>
                    <a:lnTo>
                      <a:pt x="810" y="635"/>
                    </a:lnTo>
                    <a:lnTo>
                      <a:pt x="784" y="678"/>
                    </a:lnTo>
                    <a:lnTo>
                      <a:pt x="752" y="718"/>
                    </a:lnTo>
                    <a:lnTo>
                      <a:pt x="716" y="755"/>
                    </a:lnTo>
                    <a:lnTo>
                      <a:pt x="676" y="786"/>
                    </a:lnTo>
                    <a:lnTo>
                      <a:pt x="632" y="813"/>
                    </a:lnTo>
                    <a:lnTo>
                      <a:pt x="585" y="835"/>
                    </a:lnTo>
                    <a:lnTo>
                      <a:pt x="536" y="851"/>
                    </a:lnTo>
                    <a:lnTo>
                      <a:pt x="484" y="860"/>
                    </a:lnTo>
                    <a:lnTo>
                      <a:pt x="430" y="863"/>
                    </a:lnTo>
                    <a:lnTo>
                      <a:pt x="376" y="860"/>
                    </a:lnTo>
                    <a:lnTo>
                      <a:pt x="324" y="851"/>
                    </a:lnTo>
                    <a:lnTo>
                      <a:pt x="275" y="835"/>
                    </a:lnTo>
                    <a:lnTo>
                      <a:pt x="228" y="813"/>
                    </a:lnTo>
                    <a:lnTo>
                      <a:pt x="185" y="786"/>
                    </a:lnTo>
                    <a:lnTo>
                      <a:pt x="145" y="755"/>
                    </a:lnTo>
                    <a:lnTo>
                      <a:pt x="108" y="718"/>
                    </a:lnTo>
                    <a:lnTo>
                      <a:pt x="76" y="678"/>
                    </a:lnTo>
                    <a:lnTo>
                      <a:pt x="50" y="635"/>
                    </a:lnTo>
                    <a:lnTo>
                      <a:pt x="28" y="588"/>
                    </a:lnTo>
                    <a:lnTo>
                      <a:pt x="12" y="539"/>
                    </a:lnTo>
                    <a:lnTo>
                      <a:pt x="3" y="486"/>
                    </a:lnTo>
                    <a:lnTo>
                      <a:pt x="0" y="432"/>
                    </a:lnTo>
                    <a:lnTo>
                      <a:pt x="3" y="377"/>
                    </a:lnTo>
                    <a:lnTo>
                      <a:pt x="12" y="326"/>
                    </a:lnTo>
                    <a:lnTo>
                      <a:pt x="28" y="275"/>
                    </a:lnTo>
                    <a:lnTo>
                      <a:pt x="50" y="229"/>
                    </a:lnTo>
                    <a:lnTo>
                      <a:pt x="76" y="185"/>
                    </a:lnTo>
                    <a:lnTo>
                      <a:pt x="108" y="145"/>
                    </a:lnTo>
                    <a:lnTo>
                      <a:pt x="145" y="110"/>
                    </a:lnTo>
                    <a:lnTo>
                      <a:pt x="185" y="78"/>
                    </a:lnTo>
                    <a:lnTo>
                      <a:pt x="228" y="51"/>
                    </a:lnTo>
                    <a:lnTo>
                      <a:pt x="275" y="30"/>
                    </a:lnTo>
                    <a:lnTo>
                      <a:pt x="324" y="14"/>
                    </a:lnTo>
                    <a:lnTo>
                      <a:pt x="376" y="3"/>
                    </a:lnTo>
                    <a:lnTo>
                      <a:pt x="4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970"/>
              <p:cNvSpPr/>
              <p:nvPr/>
            </p:nvSpPr>
            <p:spPr bwMode="auto">
              <a:xfrm>
                <a:off x="1114" y="788"/>
                <a:ext cx="245" cy="402"/>
              </a:xfrm>
              <a:custGeom>
                <a:avLst/>
                <a:gdLst>
                  <a:gd name="T0" fmla="*/ 1132 w 1468"/>
                  <a:gd name="T1" fmla="*/ 3 h 2412"/>
                  <a:gd name="T2" fmla="*/ 1232 w 1468"/>
                  <a:gd name="T3" fmla="*/ 31 h 2412"/>
                  <a:gd name="T4" fmla="*/ 1317 w 1468"/>
                  <a:gd name="T5" fmla="*/ 81 h 2412"/>
                  <a:gd name="T6" fmla="*/ 1387 w 1468"/>
                  <a:gd name="T7" fmla="*/ 152 h 2412"/>
                  <a:gd name="T8" fmla="*/ 1438 w 1468"/>
                  <a:gd name="T9" fmla="*/ 238 h 2412"/>
                  <a:gd name="T10" fmla="*/ 1465 w 1468"/>
                  <a:gd name="T11" fmla="*/ 336 h 2412"/>
                  <a:gd name="T12" fmla="*/ 1468 w 1468"/>
                  <a:gd name="T13" fmla="*/ 1285 h 2412"/>
                  <a:gd name="T14" fmla="*/ 1455 w 1468"/>
                  <a:gd name="T15" fmla="*/ 1385 h 2412"/>
                  <a:gd name="T16" fmla="*/ 1418 w 1468"/>
                  <a:gd name="T17" fmla="*/ 1474 h 2412"/>
                  <a:gd name="T18" fmla="*/ 1360 w 1468"/>
                  <a:gd name="T19" fmla="*/ 1550 h 2412"/>
                  <a:gd name="T20" fmla="*/ 1284 w 1468"/>
                  <a:gd name="T21" fmla="*/ 1608 h 2412"/>
                  <a:gd name="T22" fmla="*/ 1195 w 1468"/>
                  <a:gd name="T23" fmla="*/ 1645 h 2412"/>
                  <a:gd name="T24" fmla="*/ 1096 w 1468"/>
                  <a:gd name="T25" fmla="*/ 1658 h 2412"/>
                  <a:gd name="T26" fmla="*/ 612 w 1468"/>
                  <a:gd name="T27" fmla="*/ 2320 h 2412"/>
                  <a:gd name="T28" fmla="*/ 599 w 1468"/>
                  <a:gd name="T29" fmla="*/ 2366 h 2412"/>
                  <a:gd name="T30" fmla="*/ 566 w 1468"/>
                  <a:gd name="T31" fmla="*/ 2399 h 2412"/>
                  <a:gd name="T32" fmla="*/ 521 w 1468"/>
                  <a:gd name="T33" fmla="*/ 2412 h 2412"/>
                  <a:gd name="T34" fmla="*/ 67 w 1468"/>
                  <a:gd name="T35" fmla="*/ 2409 h 2412"/>
                  <a:gd name="T36" fmla="*/ 27 w 1468"/>
                  <a:gd name="T37" fmla="*/ 2385 h 2412"/>
                  <a:gd name="T38" fmla="*/ 3 w 1468"/>
                  <a:gd name="T39" fmla="*/ 2344 h 2412"/>
                  <a:gd name="T40" fmla="*/ 0 w 1468"/>
                  <a:gd name="T41" fmla="*/ 1366 h 2412"/>
                  <a:gd name="T42" fmla="*/ 13 w 1468"/>
                  <a:gd name="T43" fmla="*/ 1275 h 2412"/>
                  <a:gd name="T44" fmla="*/ 51 w 1468"/>
                  <a:gd name="T45" fmla="*/ 1194 h 2412"/>
                  <a:gd name="T46" fmla="*/ 108 w 1468"/>
                  <a:gd name="T47" fmla="*/ 1128 h 2412"/>
                  <a:gd name="T48" fmla="*/ 182 w 1468"/>
                  <a:gd name="T49" fmla="*/ 1080 h 2412"/>
                  <a:gd name="T50" fmla="*/ 267 w 1468"/>
                  <a:gd name="T51" fmla="*/ 1054 h 2412"/>
                  <a:gd name="T52" fmla="*/ 692 w 1468"/>
                  <a:gd name="T53" fmla="*/ 1051 h 2412"/>
                  <a:gd name="T54" fmla="*/ 695 w 1468"/>
                  <a:gd name="T55" fmla="*/ 336 h 2412"/>
                  <a:gd name="T56" fmla="*/ 723 w 1468"/>
                  <a:gd name="T57" fmla="*/ 238 h 2412"/>
                  <a:gd name="T58" fmla="*/ 773 w 1468"/>
                  <a:gd name="T59" fmla="*/ 152 h 2412"/>
                  <a:gd name="T60" fmla="*/ 843 w 1468"/>
                  <a:gd name="T61" fmla="*/ 81 h 2412"/>
                  <a:gd name="T62" fmla="*/ 929 w 1468"/>
                  <a:gd name="T63" fmla="*/ 31 h 2412"/>
                  <a:gd name="T64" fmla="*/ 1027 w 1468"/>
                  <a:gd name="T65" fmla="*/ 3 h 2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68" h="2412">
                    <a:moveTo>
                      <a:pt x="1080" y="0"/>
                    </a:moveTo>
                    <a:lnTo>
                      <a:pt x="1132" y="3"/>
                    </a:lnTo>
                    <a:lnTo>
                      <a:pt x="1184" y="14"/>
                    </a:lnTo>
                    <a:lnTo>
                      <a:pt x="1232" y="31"/>
                    </a:lnTo>
                    <a:lnTo>
                      <a:pt x="1276" y="54"/>
                    </a:lnTo>
                    <a:lnTo>
                      <a:pt x="1317" y="81"/>
                    </a:lnTo>
                    <a:lnTo>
                      <a:pt x="1355" y="114"/>
                    </a:lnTo>
                    <a:lnTo>
                      <a:pt x="1387" y="152"/>
                    </a:lnTo>
                    <a:lnTo>
                      <a:pt x="1415" y="193"/>
                    </a:lnTo>
                    <a:lnTo>
                      <a:pt x="1438" y="238"/>
                    </a:lnTo>
                    <a:lnTo>
                      <a:pt x="1454" y="286"/>
                    </a:lnTo>
                    <a:lnTo>
                      <a:pt x="1465" y="336"/>
                    </a:lnTo>
                    <a:lnTo>
                      <a:pt x="1468" y="389"/>
                    </a:lnTo>
                    <a:lnTo>
                      <a:pt x="1468" y="1285"/>
                    </a:lnTo>
                    <a:lnTo>
                      <a:pt x="1465" y="1336"/>
                    </a:lnTo>
                    <a:lnTo>
                      <a:pt x="1455" y="1385"/>
                    </a:lnTo>
                    <a:lnTo>
                      <a:pt x="1439" y="1431"/>
                    </a:lnTo>
                    <a:lnTo>
                      <a:pt x="1418" y="1474"/>
                    </a:lnTo>
                    <a:lnTo>
                      <a:pt x="1390" y="1513"/>
                    </a:lnTo>
                    <a:lnTo>
                      <a:pt x="1360" y="1550"/>
                    </a:lnTo>
                    <a:lnTo>
                      <a:pt x="1324" y="1581"/>
                    </a:lnTo>
                    <a:lnTo>
                      <a:pt x="1284" y="1608"/>
                    </a:lnTo>
                    <a:lnTo>
                      <a:pt x="1241" y="1629"/>
                    </a:lnTo>
                    <a:lnTo>
                      <a:pt x="1195" y="1645"/>
                    </a:lnTo>
                    <a:lnTo>
                      <a:pt x="1147" y="1655"/>
                    </a:lnTo>
                    <a:lnTo>
                      <a:pt x="1096" y="1658"/>
                    </a:lnTo>
                    <a:lnTo>
                      <a:pt x="612" y="1658"/>
                    </a:lnTo>
                    <a:lnTo>
                      <a:pt x="612" y="2320"/>
                    </a:lnTo>
                    <a:lnTo>
                      <a:pt x="609" y="2344"/>
                    </a:lnTo>
                    <a:lnTo>
                      <a:pt x="599" y="2366"/>
                    </a:lnTo>
                    <a:lnTo>
                      <a:pt x="585" y="2385"/>
                    </a:lnTo>
                    <a:lnTo>
                      <a:pt x="566" y="2399"/>
                    </a:lnTo>
                    <a:lnTo>
                      <a:pt x="545" y="2409"/>
                    </a:lnTo>
                    <a:lnTo>
                      <a:pt x="521" y="2412"/>
                    </a:lnTo>
                    <a:lnTo>
                      <a:pt x="90" y="2412"/>
                    </a:lnTo>
                    <a:lnTo>
                      <a:pt x="67" y="2409"/>
                    </a:lnTo>
                    <a:lnTo>
                      <a:pt x="45" y="2399"/>
                    </a:lnTo>
                    <a:lnTo>
                      <a:pt x="27" y="2385"/>
                    </a:lnTo>
                    <a:lnTo>
                      <a:pt x="12" y="2366"/>
                    </a:lnTo>
                    <a:lnTo>
                      <a:pt x="3" y="2344"/>
                    </a:lnTo>
                    <a:lnTo>
                      <a:pt x="0" y="2320"/>
                    </a:lnTo>
                    <a:lnTo>
                      <a:pt x="0" y="1366"/>
                    </a:lnTo>
                    <a:lnTo>
                      <a:pt x="4" y="1319"/>
                    </a:lnTo>
                    <a:lnTo>
                      <a:pt x="13" y="1275"/>
                    </a:lnTo>
                    <a:lnTo>
                      <a:pt x="29" y="1233"/>
                    </a:lnTo>
                    <a:lnTo>
                      <a:pt x="51" y="1194"/>
                    </a:lnTo>
                    <a:lnTo>
                      <a:pt x="77" y="1159"/>
                    </a:lnTo>
                    <a:lnTo>
                      <a:pt x="108" y="1128"/>
                    </a:lnTo>
                    <a:lnTo>
                      <a:pt x="143" y="1101"/>
                    </a:lnTo>
                    <a:lnTo>
                      <a:pt x="182" y="1080"/>
                    </a:lnTo>
                    <a:lnTo>
                      <a:pt x="223" y="1064"/>
                    </a:lnTo>
                    <a:lnTo>
                      <a:pt x="267" y="1054"/>
                    </a:lnTo>
                    <a:lnTo>
                      <a:pt x="314" y="1051"/>
                    </a:lnTo>
                    <a:lnTo>
                      <a:pt x="692" y="1051"/>
                    </a:lnTo>
                    <a:lnTo>
                      <a:pt x="692" y="389"/>
                    </a:lnTo>
                    <a:lnTo>
                      <a:pt x="695" y="336"/>
                    </a:lnTo>
                    <a:lnTo>
                      <a:pt x="706" y="286"/>
                    </a:lnTo>
                    <a:lnTo>
                      <a:pt x="723" y="238"/>
                    </a:lnTo>
                    <a:lnTo>
                      <a:pt x="744" y="193"/>
                    </a:lnTo>
                    <a:lnTo>
                      <a:pt x="773" y="152"/>
                    </a:lnTo>
                    <a:lnTo>
                      <a:pt x="806" y="114"/>
                    </a:lnTo>
                    <a:lnTo>
                      <a:pt x="843" y="81"/>
                    </a:lnTo>
                    <a:lnTo>
                      <a:pt x="884" y="54"/>
                    </a:lnTo>
                    <a:lnTo>
                      <a:pt x="929" y="31"/>
                    </a:lnTo>
                    <a:lnTo>
                      <a:pt x="977" y="14"/>
                    </a:lnTo>
                    <a:lnTo>
                      <a:pt x="1027" y="3"/>
                    </a:lnTo>
                    <a:lnTo>
                      <a:pt x="10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971"/>
              <p:cNvSpPr/>
              <p:nvPr/>
            </p:nvSpPr>
            <p:spPr bwMode="auto">
              <a:xfrm>
                <a:off x="928" y="854"/>
                <a:ext cx="252" cy="342"/>
              </a:xfrm>
              <a:custGeom>
                <a:avLst/>
                <a:gdLst>
                  <a:gd name="T0" fmla="*/ 111 w 1510"/>
                  <a:gd name="T1" fmla="*/ 0 h 2055"/>
                  <a:gd name="T2" fmla="*/ 1399 w 1510"/>
                  <a:gd name="T3" fmla="*/ 0 h 2055"/>
                  <a:gd name="T4" fmla="*/ 1424 w 1510"/>
                  <a:gd name="T5" fmla="*/ 2 h 2055"/>
                  <a:gd name="T6" fmla="*/ 1447 w 1510"/>
                  <a:gd name="T7" fmla="*/ 11 h 2055"/>
                  <a:gd name="T8" fmla="*/ 1468 w 1510"/>
                  <a:gd name="T9" fmla="*/ 24 h 2055"/>
                  <a:gd name="T10" fmla="*/ 1486 w 1510"/>
                  <a:gd name="T11" fmla="*/ 41 h 2055"/>
                  <a:gd name="T12" fmla="*/ 1499 w 1510"/>
                  <a:gd name="T13" fmla="*/ 61 h 2055"/>
                  <a:gd name="T14" fmla="*/ 1507 w 1510"/>
                  <a:gd name="T15" fmla="*/ 84 h 2055"/>
                  <a:gd name="T16" fmla="*/ 1510 w 1510"/>
                  <a:gd name="T17" fmla="*/ 111 h 2055"/>
                  <a:gd name="T18" fmla="*/ 1507 w 1510"/>
                  <a:gd name="T19" fmla="*/ 136 h 2055"/>
                  <a:gd name="T20" fmla="*/ 1499 w 1510"/>
                  <a:gd name="T21" fmla="*/ 159 h 2055"/>
                  <a:gd name="T22" fmla="*/ 1486 w 1510"/>
                  <a:gd name="T23" fmla="*/ 179 h 2055"/>
                  <a:gd name="T24" fmla="*/ 1468 w 1510"/>
                  <a:gd name="T25" fmla="*/ 196 h 2055"/>
                  <a:gd name="T26" fmla="*/ 1447 w 1510"/>
                  <a:gd name="T27" fmla="*/ 210 h 2055"/>
                  <a:gd name="T28" fmla="*/ 1424 w 1510"/>
                  <a:gd name="T29" fmla="*/ 218 h 2055"/>
                  <a:gd name="T30" fmla="*/ 1399 w 1510"/>
                  <a:gd name="T31" fmla="*/ 222 h 2055"/>
                  <a:gd name="T32" fmla="*/ 865 w 1510"/>
                  <a:gd name="T33" fmla="*/ 222 h 2055"/>
                  <a:gd name="T34" fmla="*/ 865 w 1510"/>
                  <a:gd name="T35" fmla="*/ 1944 h 2055"/>
                  <a:gd name="T36" fmla="*/ 863 w 1510"/>
                  <a:gd name="T37" fmla="*/ 1969 h 2055"/>
                  <a:gd name="T38" fmla="*/ 854 w 1510"/>
                  <a:gd name="T39" fmla="*/ 1993 h 2055"/>
                  <a:gd name="T40" fmla="*/ 841 w 1510"/>
                  <a:gd name="T41" fmla="*/ 2014 h 2055"/>
                  <a:gd name="T42" fmla="*/ 824 w 1510"/>
                  <a:gd name="T43" fmla="*/ 2031 h 2055"/>
                  <a:gd name="T44" fmla="*/ 804 w 1510"/>
                  <a:gd name="T45" fmla="*/ 2043 h 2055"/>
                  <a:gd name="T46" fmla="*/ 780 w 1510"/>
                  <a:gd name="T47" fmla="*/ 2053 h 2055"/>
                  <a:gd name="T48" fmla="*/ 755 w 1510"/>
                  <a:gd name="T49" fmla="*/ 2055 h 2055"/>
                  <a:gd name="T50" fmla="*/ 729 w 1510"/>
                  <a:gd name="T51" fmla="*/ 2053 h 2055"/>
                  <a:gd name="T52" fmla="*/ 707 w 1510"/>
                  <a:gd name="T53" fmla="*/ 2043 h 2055"/>
                  <a:gd name="T54" fmla="*/ 686 w 1510"/>
                  <a:gd name="T55" fmla="*/ 2031 h 2055"/>
                  <a:gd name="T56" fmla="*/ 669 w 1510"/>
                  <a:gd name="T57" fmla="*/ 2014 h 2055"/>
                  <a:gd name="T58" fmla="*/ 655 w 1510"/>
                  <a:gd name="T59" fmla="*/ 1993 h 2055"/>
                  <a:gd name="T60" fmla="*/ 647 w 1510"/>
                  <a:gd name="T61" fmla="*/ 1969 h 2055"/>
                  <a:gd name="T62" fmla="*/ 644 w 1510"/>
                  <a:gd name="T63" fmla="*/ 1944 h 2055"/>
                  <a:gd name="T64" fmla="*/ 644 w 1510"/>
                  <a:gd name="T65" fmla="*/ 222 h 2055"/>
                  <a:gd name="T66" fmla="*/ 111 w 1510"/>
                  <a:gd name="T67" fmla="*/ 222 h 2055"/>
                  <a:gd name="T68" fmla="*/ 85 w 1510"/>
                  <a:gd name="T69" fmla="*/ 218 h 2055"/>
                  <a:gd name="T70" fmla="*/ 62 w 1510"/>
                  <a:gd name="T71" fmla="*/ 210 h 2055"/>
                  <a:gd name="T72" fmla="*/ 41 w 1510"/>
                  <a:gd name="T73" fmla="*/ 196 h 2055"/>
                  <a:gd name="T74" fmla="*/ 24 w 1510"/>
                  <a:gd name="T75" fmla="*/ 179 h 2055"/>
                  <a:gd name="T76" fmla="*/ 12 w 1510"/>
                  <a:gd name="T77" fmla="*/ 159 h 2055"/>
                  <a:gd name="T78" fmla="*/ 3 w 1510"/>
                  <a:gd name="T79" fmla="*/ 136 h 2055"/>
                  <a:gd name="T80" fmla="*/ 0 w 1510"/>
                  <a:gd name="T81" fmla="*/ 111 h 2055"/>
                  <a:gd name="T82" fmla="*/ 3 w 1510"/>
                  <a:gd name="T83" fmla="*/ 84 h 2055"/>
                  <a:gd name="T84" fmla="*/ 12 w 1510"/>
                  <a:gd name="T85" fmla="*/ 61 h 2055"/>
                  <a:gd name="T86" fmla="*/ 24 w 1510"/>
                  <a:gd name="T87" fmla="*/ 41 h 2055"/>
                  <a:gd name="T88" fmla="*/ 41 w 1510"/>
                  <a:gd name="T89" fmla="*/ 24 h 2055"/>
                  <a:gd name="T90" fmla="*/ 62 w 1510"/>
                  <a:gd name="T91" fmla="*/ 11 h 2055"/>
                  <a:gd name="T92" fmla="*/ 85 w 1510"/>
                  <a:gd name="T93" fmla="*/ 2 h 2055"/>
                  <a:gd name="T94" fmla="*/ 111 w 1510"/>
                  <a:gd name="T95" fmla="*/ 0 h 2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10" h="2055">
                    <a:moveTo>
                      <a:pt x="111" y="0"/>
                    </a:moveTo>
                    <a:lnTo>
                      <a:pt x="1399" y="0"/>
                    </a:lnTo>
                    <a:lnTo>
                      <a:pt x="1424" y="2"/>
                    </a:lnTo>
                    <a:lnTo>
                      <a:pt x="1447" y="11"/>
                    </a:lnTo>
                    <a:lnTo>
                      <a:pt x="1468" y="24"/>
                    </a:lnTo>
                    <a:lnTo>
                      <a:pt x="1486" y="41"/>
                    </a:lnTo>
                    <a:lnTo>
                      <a:pt x="1499" y="61"/>
                    </a:lnTo>
                    <a:lnTo>
                      <a:pt x="1507" y="84"/>
                    </a:lnTo>
                    <a:lnTo>
                      <a:pt x="1510" y="111"/>
                    </a:lnTo>
                    <a:lnTo>
                      <a:pt x="1507" y="136"/>
                    </a:lnTo>
                    <a:lnTo>
                      <a:pt x="1499" y="159"/>
                    </a:lnTo>
                    <a:lnTo>
                      <a:pt x="1486" y="179"/>
                    </a:lnTo>
                    <a:lnTo>
                      <a:pt x="1468" y="196"/>
                    </a:lnTo>
                    <a:lnTo>
                      <a:pt x="1447" y="210"/>
                    </a:lnTo>
                    <a:lnTo>
                      <a:pt x="1424" y="218"/>
                    </a:lnTo>
                    <a:lnTo>
                      <a:pt x="1399" y="222"/>
                    </a:lnTo>
                    <a:lnTo>
                      <a:pt x="865" y="222"/>
                    </a:lnTo>
                    <a:lnTo>
                      <a:pt x="865" y="1944"/>
                    </a:lnTo>
                    <a:lnTo>
                      <a:pt x="863" y="1969"/>
                    </a:lnTo>
                    <a:lnTo>
                      <a:pt x="854" y="1993"/>
                    </a:lnTo>
                    <a:lnTo>
                      <a:pt x="841" y="2014"/>
                    </a:lnTo>
                    <a:lnTo>
                      <a:pt x="824" y="2031"/>
                    </a:lnTo>
                    <a:lnTo>
                      <a:pt x="804" y="2043"/>
                    </a:lnTo>
                    <a:lnTo>
                      <a:pt x="780" y="2053"/>
                    </a:lnTo>
                    <a:lnTo>
                      <a:pt x="755" y="2055"/>
                    </a:lnTo>
                    <a:lnTo>
                      <a:pt x="729" y="2053"/>
                    </a:lnTo>
                    <a:lnTo>
                      <a:pt x="707" y="2043"/>
                    </a:lnTo>
                    <a:lnTo>
                      <a:pt x="686" y="2031"/>
                    </a:lnTo>
                    <a:lnTo>
                      <a:pt x="669" y="2014"/>
                    </a:lnTo>
                    <a:lnTo>
                      <a:pt x="655" y="1993"/>
                    </a:lnTo>
                    <a:lnTo>
                      <a:pt x="647" y="1969"/>
                    </a:lnTo>
                    <a:lnTo>
                      <a:pt x="644" y="1944"/>
                    </a:lnTo>
                    <a:lnTo>
                      <a:pt x="644" y="222"/>
                    </a:lnTo>
                    <a:lnTo>
                      <a:pt x="111" y="222"/>
                    </a:lnTo>
                    <a:lnTo>
                      <a:pt x="85" y="218"/>
                    </a:lnTo>
                    <a:lnTo>
                      <a:pt x="62" y="210"/>
                    </a:lnTo>
                    <a:lnTo>
                      <a:pt x="41" y="196"/>
                    </a:lnTo>
                    <a:lnTo>
                      <a:pt x="24" y="179"/>
                    </a:lnTo>
                    <a:lnTo>
                      <a:pt x="12" y="159"/>
                    </a:lnTo>
                    <a:lnTo>
                      <a:pt x="3" y="136"/>
                    </a:lnTo>
                    <a:lnTo>
                      <a:pt x="0" y="111"/>
                    </a:lnTo>
                    <a:lnTo>
                      <a:pt x="3" y="84"/>
                    </a:lnTo>
                    <a:lnTo>
                      <a:pt x="12" y="61"/>
                    </a:lnTo>
                    <a:lnTo>
                      <a:pt x="24" y="41"/>
                    </a:lnTo>
                    <a:lnTo>
                      <a:pt x="41" y="24"/>
                    </a:lnTo>
                    <a:lnTo>
                      <a:pt x="62" y="11"/>
                    </a:lnTo>
                    <a:lnTo>
                      <a:pt x="85" y="2"/>
                    </a:lnTo>
                    <a:lnTo>
                      <a:pt x="1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Group 575"/>
            <p:cNvGrpSpPr>
              <a:grpSpLocks noChangeAspect="1"/>
            </p:cNvGrpSpPr>
            <p:nvPr/>
          </p:nvGrpSpPr>
          <p:grpSpPr bwMode="auto">
            <a:xfrm>
              <a:off x="3794823" y="3674515"/>
              <a:ext cx="286885" cy="317346"/>
              <a:chOff x="-63" y="1666"/>
              <a:chExt cx="1846" cy="2042"/>
            </a:xfrm>
            <a:solidFill>
              <a:schemeClr val="bg1"/>
            </a:solidFill>
          </p:grpSpPr>
          <p:sp>
            <p:nvSpPr>
              <p:cNvPr id="101" name="Freeform 577"/>
              <p:cNvSpPr/>
              <p:nvPr/>
            </p:nvSpPr>
            <p:spPr bwMode="auto">
              <a:xfrm>
                <a:off x="-63" y="1666"/>
                <a:ext cx="205" cy="2042"/>
              </a:xfrm>
              <a:custGeom>
                <a:avLst/>
                <a:gdLst>
                  <a:gd name="T0" fmla="*/ 205 w 410"/>
                  <a:gd name="T1" fmla="*/ 0 h 4083"/>
                  <a:gd name="T2" fmla="*/ 242 w 410"/>
                  <a:gd name="T3" fmla="*/ 2 h 4083"/>
                  <a:gd name="T4" fmla="*/ 276 w 410"/>
                  <a:gd name="T5" fmla="*/ 12 h 4083"/>
                  <a:gd name="T6" fmla="*/ 308 w 410"/>
                  <a:gd name="T7" fmla="*/ 27 h 4083"/>
                  <a:gd name="T8" fmla="*/ 337 w 410"/>
                  <a:gd name="T9" fmla="*/ 48 h 4083"/>
                  <a:gd name="T10" fmla="*/ 362 w 410"/>
                  <a:gd name="T11" fmla="*/ 72 h 4083"/>
                  <a:gd name="T12" fmla="*/ 382 w 410"/>
                  <a:gd name="T13" fmla="*/ 102 h 4083"/>
                  <a:gd name="T14" fmla="*/ 398 w 410"/>
                  <a:gd name="T15" fmla="*/ 133 h 4083"/>
                  <a:gd name="T16" fmla="*/ 406 w 410"/>
                  <a:gd name="T17" fmla="*/ 168 h 4083"/>
                  <a:gd name="T18" fmla="*/ 410 w 410"/>
                  <a:gd name="T19" fmla="*/ 205 h 4083"/>
                  <a:gd name="T20" fmla="*/ 410 w 410"/>
                  <a:gd name="T21" fmla="*/ 3878 h 4083"/>
                  <a:gd name="T22" fmla="*/ 406 w 410"/>
                  <a:gd name="T23" fmla="*/ 3914 h 4083"/>
                  <a:gd name="T24" fmla="*/ 398 w 410"/>
                  <a:gd name="T25" fmla="*/ 3949 h 4083"/>
                  <a:gd name="T26" fmla="*/ 382 w 410"/>
                  <a:gd name="T27" fmla="*/ 3981 h 4083"/>
                  <a:gd name="T28" fmla="*/ 362 w 410"/>
                  <a:gd name="T29" fmla="*/ 4010 h 4083"/>
                  <a:gd name="T30" fmla="*/ 337 w 410"/>
                  <a:gd name="T31" fmla="*/ 4035 h 4083"/>
                  <a:gd name="T32" fmla="*/ 308 w 410"/>
                  <a:gd name="T33" fmla="*/ 4054 h 4083"/>
                  <a:gd name="T34" fmla="*/ 276 w 410"/>
                  <a:gd name="T35" fmla="*/ 4069 h 4083"/>
                  <a:gd name="T36" fmla="*/ 242 w 410"/>
                  <a:gd name="T37" fmla="*/ 4079 h 4083"/>
                  <a:gd name="T38" fmla="*/ 205 w 410"/>
                  <a:gd name="T39" fmla="*/ 4083 h 4083"/>
                  <a:gd name="T40" fmla="*/ 168 w 410"/>
                  <a:gd name="T41" fmla="*/ 4079 h 4083"/>
                  <a:gd name="T42" fmla="*/ 133 w 410"/>
                  <a:gd name="T43" fmla="*/ 4069 h 4083"/>
                  <a:gd name="T44" fmla="*/ 102 w 410"/>
                  <a:gd name="T45" fmla="*/ 4054 h 4083"/>
                  <a:gd name="T46" fmla="*/ 73 w 410"/>
                  <a:gd name="T47" fmla="*/ 4035 h 4083"/>
                  <a:gd name="T48" fmla="*/ 48 w 410"/>
                  <a:gd name="T49" fmla="*/ 4010 h 4083"/>
                  <a:gd name="T50" fmla="*/ 27 w 410"/>
                  <a:gd name="T51" fmla="*/ 3981 h 4083"/>
                  <a:gd name="T52" fmla="*/ 12 w 410"/>
                  <a:gd name="T53" fmla="*/ 3949 h 4083"/>
                  <a:gd name="T54" fmla="*/ 4 w 410"/>
                  <a:gd name="T55" fmla="*/ 3914 h 4083"/>
                  <a:gd name="T56" fmla="*/ 0 w 410"/>
                  <a:gd name="T57" fmla="*/ 3878 h 4083"/>
                  <a:gd name="T58" fmla="*/ 0 w 410"/>
                  <a:gd name="T59" fmla="*/ 2043 h 4083"/>
                  <a:gd name="T60" fmla="*/ 0 w 410"/>
                  <a:gd name="T61" fmla="*/ 205 h 4083"/>
                  <a:gd name="T62" fmla="*/ 4 w 410"/>
                  <a:gd name="T63" fmla="*/ 168 h 4083"/>
                  <a:gd name="T64" fmla="*/ 12 w 410"/>
                  <a:gd name="T65" fmla="*/ 133 h 4083"/>
                  <a:gd name="T66" fmla="*/ 27 w 410"/>
                  <a:gd name="T67" fmla="*/ 102 h 4083"/>
                  <a:gd name="T68" fmla="*/ 48 w 410"/>
                  <a:gd name="T69" fmla="*/ 72 h 4083"/>
                  <a:gd name="T70" fmla="*/ 73 w 410"/>
                  <a:gd name="T71" fmla="*/ 48 h 4083"/>
                  <a:gd name="T72" fmla="*/ 102 w 410"/>
                  <a:gd name="T73" fmla="*/ 27 h 4083"/>
                  <a:gd name="T74" fmla="*/ 133 w 410"/>
                  <a:gd name="T75" fmla="*/ 12 h 4083"/>
                  <a:gd name="T76" fmla="*/ 168 w 410"/>
                  <a:gd name="T77" fmla="*/ 2 h 4083"/>
                  <a:gd name="T78" fmla="*/ 205 w 410"/>
                  <a:gd name="T79" fmla="*/ 0 h 40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0" h="4083">
                    <a:moveTo>
                      <a:pt x="205" y="0"/>
                    </a:moveTo>
                    <a:lnTo>
                      <a:pt x="242" y="2"/>
                    </a:lnTo>
                    <a:lnTo>
                      <a:pt x="276" y="12"/>
                    </a:lnTo>
                    <a:lnTo>
                      <a:pt x="308" y="27"/>
                    </a:lnTo>
                    <a:lnTo>
                      <a:pt x="337" y="48"/>
                    </a:lnTo>
                    <a:lnTo>
                      <a:pt x="362" y="72"/>
                    </a:lnTo>
                    <a:lnTo>
                      <a:pt x="382" y="102"/>
                    </a:lnTo>
                    <a:lnTo>
                      <a:pt x="398" y="133"/>
                    </a:lnTo>
                    <a:lnTo>
                      <a:pt x="406" y="168"/>
                    </a:lnTo>
                    <a:lnTo>
                      <a:pt x="410" y="205"/>
                    </a:lnTo>
                    <a:lnTo>
                      <a:pt x="410" y="3878"/>
                    </a:lnTo>
                    <a:lnTo>
                      <a:pt x="406" y="3914"/>
                    </a:lnTo>
                    <a:lnTo>
                      <a:pt x="398" y="3949"/>
                    </a:lnTo>
                    <a:lnTo>
                      <a:pt x="382" y="3981"/>
                    </a:lnTo>
                    <a:lnTo>
                      <a:pt x="362" y="4010"/>
                    </a:lnTo>
                    <a:lnTo>
                      <a:pt x="337" y="4035"/>
                    </a:lnTo>
                    <a:lnTo>
                      <a:pt x="308" y="4054"/>
                    </a:lnTo>
                    <a:lnTo>
                      <a:pt x="276" y="4069"/>
                    </a:lnTo>
                    <a:lnTo>
                      <a:pt x="242" y="4079"/>
                    </a:lnTo>
                    <a:lnTo>
                      <a:pt x="205" y="4083"/>
                    </a:lnTo>
                    <a:lnTo>
                      <a:pt x="168" y="4079"/>
                    </a:lnTo>
                    <a:lnTo>
                      <a:pt x="133" y="4069"/>
                    </a:lnTo>
                    <a:lnTo>
                      <a:pt x="102" y="4054"/>
                    </a:lnTo>
                    <a:lnTo>
                      <a:pt x="73" y="4035"/>
                    </a:lnTo>
                    <a:lnTo>
                      <a:pt x="48" y="4010"/>
                    </a:lnTo>
                    <a:lnTo>
                      <a:pt x="27" y="3981"/>
                    </a:lnTo>
                    <a:lnTo>
                      <a:pt x="12" y="3949"/>
                    </a:lnTo>
                    <a:lnTo>
                      <a:pt x="4" y="3914"/>
                    </a:lnTo>
                    <a:lnTo>
                      <a:pt x="0" y="3878"/>
                    </a:lnTo>
                    <a:lnTo>
                      <a:pt x="0" y="2043"/>
                    </a:lnTo>
                    <a:lnTo>
                      <a:pt x="0" y="205"/>
                    </a:lnTo>
                    <a:lnTo>
                      <a:pt x="4" y="168"/>
                    </a:lnTo>
                    <a:lnTo>
                      <a:pt x="12" y="133"/>
                    </a:lnTo>
                    <a:lnTo>
                      <a:pt x="27" y="102"/>
                    </a:lnTo>
                    <a:lnTo>
                      <a:pt x="48" y="72"/>
                    </a:lnTo>
                    <a:lnTo>
                      <a:pt x="73" y="48"/>
                    </a:lnTo>
                    <a:lnTo>
                      <a:pt x="102" y="27"/>
                    </a:lnTo>
                    <a:lnTo>
                      <a:pt x="133" y="12"/>
                    </a:lnTo>
                    <a:lnTo>
                      <a:pt x="168" y="2"/>
                    </a:lnTo>
                    <a:lnTo>
                      <a:pt x="2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78"/>
              <p:cNvSpPr/>
              <p:nvPr/>
            </p:nvSpPr>
            <p:spPr bwMode="auto">
              <a:xfrm>
                <a:off x="245" y="1797"/>
                <a:ext cx="1538" cy="344"/>
              </a:xfrm>
              <a:custGeom>
                <a:avLst/>
                <a:gdLst>
                  <a:gd name="T0" fmla="*/ 0 w 3076"/>
                  <a:gd name="T1" fmla="*/ 0 h 686"/>
                  <a:gd name="T2" fmla="*/ 2893 w 3076"/>
                  <a:gd name="T3" fmla="*/ 0 h 686"/>
                  <a:gd name="T4" fmla="*/ 2929 w 3076"/>
                  <a:gd name="T5" fmla="*/ 4 h 686"/>
                  <a:gd name="T6" fmla="*/ 2964 w 3076"/>
                  <a:gd name="T7" fmla="*/ 15 h 686"/>
                  <a:gd name="T8" fmla="*/ 2995 w 3076"/>
                  <a:gd name="T9" fmla="*/ 31 h 686"/>
                  <a:gd name="T10" fmla="*/ 3023 w 3076"/>
                  <a:gd name="T11" fmla="*/ 53 h 686"/>
                  <a:gd name="T12" fmla="*/ 3045 w 3076"/>
                  <a:gd name="T13" fmla="*/ 81 h 686"/>
                  <a:gd name="T14" fmla="*/ 3061 w 3076"/>
                  <a:gd name="T15" fmla="*/ 112 h 686"/>
                  <a:gd name="T16" fmla="*/ 3072 w 3076"/>
                  <a:gd name="T17" fmla="*/ 147 h 686"/>
                  <a:gd name="T18" fmla="*/ 3076 w 3076"/>
                  <a:gd name="T19" fmla="*/ 183 h 686"/>
                  <a:gd name="T20" fmla="*/ 3076 w 3076"/>
                  <a:gd name="T21" fmla="*/ 503 h 686"/>
                  <a:gd name="T22" fmla="*/ 3072 w 3076"/>
                  <a:gd name="T23" fmla="*/ 541 h 686"/>
                  <a:gd name="T24" fmla="*/ 3061 w 3076"/>
                  <a:gd name="T25" fmla="*/ 576 h 686"/>
                  <a:gd name="T26" fmla="*/ 3045 w 3076"/>
                  <a:gd name="T27" fmla="*/ 607 h 686"/>
                  <a:gd name="T28" fmla="*/ 3023 w 3076"/>
                  <a:gd name="T29" fmla="*/ 633 h 686"/>
                  <a:gd name="T30" fmla="*/ 2995 w 3076"/>
                  <a:gd name="T31" fmla="*/ 655 h 686"/>
                  <a:gd name="T32" fmla="*/ 2964 w 3076"/>
                  <a:gd name="T33" fmla="*/ 672 h 686"/>
                  <a:gd name="T34" fmla="*/ 2929 w 3076"/>
                  <a:gd name="T35" fmla="*/ 682 h 686"/>
                  <a:gd name="T36" fmla="*/ 2893 w 3076"/>
                  <a:gd name="T37" fmla="*/ 686 h 686"/>
                  <a:gd name="T38" fmla="*/ 0 w 3076"/>
                  <a:gd name="T39" fmla="*/ 686 h 686"/>
                  <a:gd name="T40" fmla="*/ 0 w 3076"/>
                  <a:gd name="T41" fmla="*/ 0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76" h="686">
                    <a:moveTo>
                      <a:pt x="0" y="0"/>
                    </a:moveTo>
                    <a:lnTo>
                      <a:pt x="2893" y="0"/>
                    </a:lnTo>
                    <a:lnTo>
                      <a:pt x="2929" y="4"/>
                    </a:lnTo>
                    <a:lnTo>
                      <a:pt x="2964" y="15"/>
                    </a:lnTo>
                    <a:lnTo>
                      <a:pt x="2995" y="31"/>
                    </a:lnTo>
                    <a:lnTo>
                      <a:pt x="3023" y="53"/>
                    </a:lnTo>
                    <a:lnTo>
                      <a:pt x="3045" y="81"/>
                    </a:lnTo>
                    <a:lnTo>
                      <a:pt x="3061" y="112"/>
                    </a:lnTo>
                    <a:lnTo>
                      <a:pt x="3072" y="147"/>
                    </a:lnTo>
                    <a:lnTo>
                      <a:pt x="3076" y="183"/>
                    </a:lnTo>
                    <a:lnTo>
                      <a:pt x="3076" y="503"/>
                    </a:lnTo>
                    <a:lnTo>
                      <a:pt x="3072" y="541"/>
                    </a:lnTo>
                    <a:lnTo>
                      <a:pt x="3061" y="576"/>
                    </a:lnTo>
                    <a:lnTo>
                      <a:pt x="3045" y="607"/>
                    </a:lnTo>
                    <a:lnTo>
                      <a:pt x="3023" y="633"/>
                    </a:lnTo>
                    <a:lnTo>
                      <a:pt x="2995" y="655"/>
                    </a:lnTo>
                    <a:lnTo>
                      <a:pt x="2964" y="672"/>
                    </a:lnTo>
                    <a:lnTo>
                      <a:pt x="2929" y="682"/>
                    </a:lnTo>
                    <a:lnTo>
                      <a:pt x="2893" y="686"/>
                    </a:lnTo>
                    <a:lnTo>
                      <a:pt x="0" y="68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79"/>
              <p:cNvSpPr>
                <a:spLocks noEditPoints="1"/>
              </p:cNvSpPr>
              <p:nvPr/>
            </p:nvSpPr>
            <p:spPr bwMode="auto">
              <a:xfrm>
                <a:off x="245" y="2276"/>
                <a:ext cx="1163" cy="343"/>
              </a:xfrm>
              <a:custGeom>
                <a:avLst/>
                <a:gdLst>
                  <a:gd name="T0" fmla="*/ 205 w 2328"/>
                  <a:gd name="T1" fmla="*/ 205 h 686"/>
                  <a:gd name="T2" fmla="*/ 205 w 2328"/>
                  <a:gd name="T3" fmla="*/ 481 h 686"/>
                  <a:gd name="T4" fmla="*/ 2123 w 2328"/>
                  <a:gd name="T5" fmla="*/ 481 h 686"/>
                  <a:gd name="T6" fmla="*/ 2123 w 2328"/>
                  <a:gd name="T7" fmla="*/ 205 h 686"/>
                  <a:gd name="T8" fmla="*/ 205 w 2328"/>
                  <a:gd name="T9" fmla="*/ 205 h 686"/>
                  <a:gd name="T10" fmla="*/ 0 w 2328"/>
                  <a:gd name="T11" fmla="*/ 0 h 686"/>
                  <a:gd name="T12" fmla="*/ 2144 w 2328"/>
                  <a:gd name="T13" fmla="*/ 0 h 686"/>
                  <a:gd name="T14" fmla="*/ 2181 w 2328"/>
                  <a:gd name="T15" fmla="*/ 4 h 686"/>
                  <a:gd name="T16" fmla="*/ 2216 w 2328"/>
                  <a:gd name="T17" fmla="*/ 15 h 686"/>
                  <a:gd name="T18" fmla="*/ 2247 w 2328"/>
                  <a:gd name="T19" fmla="*/ 31 h 686"/>
                  <a:gd name="T20" fmla="*/ 2273 w 2328"/>
                  <a:gd name="T21" fmla="*/ 54 h 686"/>
                  <a:gd name="T22" fmla="*/ 2296 w 2328"/>
                  <a:gd name="T23" fmla="*/ 81 h 686"/>
                  <a:gd name="T24" fmla="*/ 2313 w 2328"/>
                  <a:gd name="T25" fmla="*/ 112 h 686"/>
                  <a:gd name="T26" fmla="*/ 2324 w 2328"/>
                  <a:gd name="T27" fmla="*/ 147 h 686"/>
                  <a:gd name="T28" fmla="*/ 2328 w 2328"/>
                  <a:gd name="T29" fmla="*/ 183 h 686"/>
                  <a:gd name="T30" fmla="*/ 2328 w 2328"/>
                  <a:gd name="T31" fmla="*/ 504 h 686"/>
                  <a:gd name="T32" fmla="*/ 2324 w 2328"/>
                  <a:gd name="T33" fmla="*/ 541 h 686"/>
                  <a:gd name="T34" fmla="*/ 2313 w 2328"/>
                  <a:gd name="T35" fmla="*/ 574 h 686"/>
                  <a:gd name="T36" fmla="*/ 2296 w 2328"/>
                  <a:gd name="T37" fmla="*/ 605 h 686"/>
                  <a:gd name="T38" fmla="*/ 2273 w 2328"/>
                  <a:gd name="T39" fmla="*/ 633 h 686"/>
                  <a:gd name="T40" fmla="*/ 2247 w 2328"/>
                  <a:gd name="T41" fmla="*/ 655 h 686"/>
                  <a:gd name="T42" fmla="*/ 2216 w 2328"/>
                  <a:gd name="T43" fmla="*/ 673 h 686"/>
                  <a:gd name="T44" fmla="*/ 2181 w 2328"/>
                  <a:gd name="T45" fmla="*/ 683 h 686"/>
                  <a:gd name="T46" fmla="*/ 2144 w 2328"/>
                  <a:gd name="T47" fmla="*/ 686 h 686"/>
                  <a:gd name="T48" fmla="*/ 0 w 2328"/>
                  <a:gd name="T49" fmla="*/ 686 h 686"/>
                  <a:gd name="T50" fmla="*/ 0 w 2328"/>
                  <a:gd name="T51" fmla="*/ 0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328" h="686">
                    <a:moveTo>
                      <a:pt x="205" y="205"/>
                    </a:moveTo>
                    <a:lnTo>
                      <a:pt x="205" y="481"/>
                    </a:lnTo>
                    <a:lnTo>
                      <a:pt x="2123" y="481"/>
                    </a:lnTo>
                    <a:lnTo>
                      <a:pt x="2123" y="205"/>
                    </a:lnTo>
                    <a:lnTo>
                      <a:pt x="205" y="205"/>
                    </a:lnTo>
                    <a:close/>
                    <a:moveTo>
                      <a:pt x="0" y="0"/>
                    </a:moveTo>
                    <a:lnTo>
                      <a:pt x="2144" y="0"/>
                    </a:lnTo>
                    <a:lnTo>
                      <a:pt x="2181" y="4"/>
                    </a:lnTo>
                    <a:lnTo>
                      <a:pt x="2216" y="15"/>
                    </a:lnTo>
                    <a:lnTo>
                      <a:pt x="2247" y="31"/>
                    </a:lnTo>
                    <a:lnTo>
                      <a:pt x="2273" y="54"/>
                    </a:lnTo>
                    <a:lnTo>
                      <a:pt x="2296" y="81"/>
                    </a:lnTo>
                    <a:lnTo>
                      <a:pt x="2313" y="112"/>
                    </a:lnTo>
                    <a:lnTo>
                      <a:pt x="2324" y="147"/>
                    </a:lnTo>
                    <a:lnTo>
                      <a:pt x="2328" y="183"/>
                    </a:lnTo>
                    <a:lnTo>
                      <a:pt x="2328" y="504"/>
                    </a:lnTo>
                    <a:lnTo>
                      <a:pt x="2324" y="541"/>
                    </a:lnTo>
                    <a:lnTo>
                      <a:pt x="2313" y="574"/>
                    </a:lnTo>
                    <a:lnTo>
                      <a:pt x="2296" y="605"/>
                    </a:lnTo>
                    <a:lnTo>
                      <a:pt x="2273" y="633"/>
                    </a:lnTo>
                    <a:lnTo>
                      <a:pt x="2247" y="655"/>
                    </a:lnTo>
                    <a:lnTo>
                      <a:pt x="2216" y="673"/>
                    </a:lnTo>
                    <a:lnTo>
                      <a:pt x="2181" y="683"/>
                    </a:lnTo>
                    <a:lnTo>
                      <a:pt x="2144" y="686"/>
                    </a:lnTo>
                    <a:lnTo>
                      <a:pt x="0" y="68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80"/>
              <p:cNvSpPr>
                <a:spLocks noEditPoints="1"/>
              </p:cNvSpPr>
              <p:nvPr/>
            </p:nvSpPr>
            <p:spPr bwMode="auto">
              <a:xfrm>
                <a:off x="245" y="2755"/>
                <a:ext cx="1538" cy="343"/>
              </a:xfrm>
              <a:custGeom>
                <a:avLst/>
                <a:gdLst>
                  <a:gd name="T0" fmla="*/ 205 w 3076"/>
                  <a:gd name="T1" fmla="*/ 205 h 686"/>
                  <a:gd name="T2" fmla="*/ 205 w 3076"/>
                  <a:gd name="T3" fmla="*/ 481 h 686"/>
                  <a:gd name="T4" fmla="*/ 2871 w 3076"/>
                  <a:gd name="T5" fmla="*/ 481 h 686"/>
                  <a:gd name="T6" fmla="*/ 2871 w 3076"/>
                  <a:gd name="T7" fmla="*/ 205 h 686"/>
                  <a:gd name="T8" fmla="*/ 205 w 3076"/>
                  <a:gd name="T9" fmla="*/ 205 h 686"/>
                  <a:gd name="T10" fmla="*/ 0 w 3076"/>
                  <a:gd name="T11" fmla="*/ 0 h 686"/>
                  <a:gd name="T12" fmla="*/ 2893 w 3076"/>
                  <a:gd name="T13" fmla="*/ 0 h 686"/>
                  <a:gd name="T14" fmla="*/ 2929 w 3076"/>
                  <a:gd name="T15" fmla="*/ 4 h 686"/>
                  <a:gd name="T16" fmla="*/ 2964 w 3076"/>
                  <a:gd name="T17" fmla="*/ 15 h 686"/>
                  <a:gd name="T18" fmla="*/ 2995 w 3076"/>
                  <a:gd name="T19" fmla="*/ 31 h 686"/>
                  <a:gd name="T20" fmla="*/ 3023 w 3076"/>
                  <a:gd name="T21" fmla="*/ 54 h 686"/>
                  <a:gd name="T22" fmla="*/ 3045 w 3076"/>
                  <a:gd name="T23" fmla="*/ 81 h 686"/>
                  <a:gd name="T24" fmla="*/ 3061 w 3076"/>
                  <a:gd name="T25" fmla="*/ 112 h 686"/>
                  <a:gd name="T26" fmla="*/ 3072 w 3076"/>
                  <a:gd name="T27" fmla="*/ 147 h 686"/>
                  <a:gd name="T28" fmla="*/ 3076 w 3076"/>
                  <a:gd name="T29" fmla="*/ 183 h 686"/>
                  <a:gd name="T30" fmla="*/ 3076 w 3076"/>
                  <a:gd name="T31" fmla="*/ 504 h 686"/>
                  <a:gd name="T32" fmla="*/ 3072 w 3076"/>
                  <a:gd name="T33" fmla="*/ 541 h 686"/>
                  <a:gd name="T34" fmla="*/ 3061 w 3076"/>
                  <a:gd name="T35" fmla="*/ 575 h 686"/>
                  <a:gd name="T36" fmla="*/ 3045 w 3076"/>
                  <a:gd name="T37" fmla="*/ 606 h 686"/>
                  <a:gd name="T38" fmla="*/ 3023 w 3076"/>
                  <a:gd name="T39" fmla="*/ 633 h 686"/>
                  <a:gd name="T40" fmla="*/ 2995 w 3076"/>
                  <a:gd name="T41" fmla="*/ 655 h 686"/>
                  <a:gd name="T42" fmla="*/ 2964 w 3076"/>
                  <a:gd name="T43" fmla="*/ 673 h 686"/>
                  <a:gd name="T44" fmla="*/ 2929 w 3076"/>
                  <a:gd name="T45" fmla="*/ 683 h 686"/>
                  <a:gd name="T46" fmla="*/ 2893 w 3076"/>
                  <a:gd name="T47" fmla="*/ 686 h 686"/>
                  <a:gd name="T48" fmla="*/ 0 w 3076"/>
                  <a:gd name="T49" fmla="*/ 686 h 686"/>
                  <a:gd name="T50" fmla="*/ 0 w 3076"/>
                  <a:gd name="T51" fmla="*/ 0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076" h="686">
                    <a:moveTo>
                      <a:pt x="205" y="205"/>
                    </a:moveTo>
                    <a:lnTo>
                      <a:pt x="205" y="481"/>
                    </a:lnTo>
                    <a:lnTo>
                      <a:pt x="2871" y="481"/>
                    </a:lnTo>
                    <a:lnTo>
                      <a:pt x="2871" y="205"/>
                    </a:lnTo>
                    <a:lnTo>
                      <a:pt x="205" y="205"/>
                    </a:lnTo>
                    <a:close/>
                    <a:moveTo>
                      <a:pt x="0" y="0"/>
                    </a:moveTo>
                    <a:lnTo>
                      <a:pt x="2893" y="0"/>
                    </a:lnTo>
                    <a:lnTo>
                      <a:pt x="2929" y="4"/>
                    </a:lnTo>
                    <a:lnTo>
                      <a:pt x="2964" y="15"/>
                    </a:lnTo>
                    <a:lnTo>
                      <a:pt x="2995" y="31"/>
                    </a:lnTo>
                    <a:lnTo>
                      <a:pt x="3023" y="54"/>
                    </a:lnTo>
                    <a:lnTo>
                      <a:pt x="3045" y="81"/>
                    </a:lnTo>
                    <a:lnTo>
                      <a:pt x="3061" y="112"/>
                    </a:lnTo>
                    <a:lnTo>
                      <a:pt x="3072" y="147"/>
                    </a:lnTo>
                    <a:lnTo>
                      <a:pt x="3076" y="183"/>
                    </a:lnTo>
                    <a:lnTo>
                      <a:pt x="3076" y="504"/>
                    </a:lnTo>
                    <a:lnTo>
                      <a:pt x="3072" y="541"/>
                    </a:lnTo>
                    <a:lnTo>
                      <a:pt x="3061" y="575"/>
                    </a:lnTo>
                    <a:lnTo>
                      <a:pt x="3045" y="606"/>
                    </a:lnTo>
                    <a:lnTo>
                      <a:pt x="3023" y="633"/>
                    </a:lnTo>
                    <a:lnTo>
                      <a:pt x="2995" y="655"/>
                    </a:lnTo>
                    <a:lnTo>
                      <a:pt x="2964" y="673"/>
                    </a:lnTo>
                    <a:lnTo>
                      <a:pt x="2929" y="683"/>
                    </a:lnTo>
                    <a:lnTo>
                      <a:pt x="2893" y="686"/>
                    </a:lnTo>
                    <a:lnTo>
                      <a:pt x="0" y="68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81"/>
              <p:cNvSpPr/>
              <p:nvPr/>
            </p:nvSpPr>
            <p:spPr bwMode="auto">
              <a:xfrm>
                <a:off x="245" y="3233"/>
                <a:ext cx="991" cy="343"/>
              </a:xfrm>
              <a:custGeom>
                <a:avLst/>
                <a:gdLst>
                  <a:gd name="T0" fmla="*/ 0 w 1982"/>
                  <a:gd name="T1" fmla="*/ 0 h 687"/>
                  <a:gd name="T2" fmla="*/ 1800 w 1982"/>
                  <a:gd name="T3" fmla="*/ 0 h 687"/>
                  <a:gd name="T4" fmla="*/ 1836 w 1982"/>
                  <a:gd name="T5" fmla="*/ 4 h 687"/>
                  <a:gd name="T6" fmla="*/ 1871 w 1982"/>
                  <a:gd name="T7" fmla="*/ 15 h 687"/>
                  <a:gd name="T8" fmla="*/ 1902 w 1982"/>
                  <a:gd name="T9" fmla="*/ 31 h 687"/>
                  <a:gd name="T10" fmla="*/ 1929 w 1982"/>
                  <a:gd name="T11" fmla="*/ 54 h 687"/>
                  <a:gd name="T12" fmla="*/ 1951 w 1982"/>
                  <a:gd name="T13" fmla="*/ 81 h 687"/>
                  <a:gd name="T14" fmla="*/ 1967 w 1982"/>
                  <a:gd name="T15" fmla="*/ 112 h 687"/>
                  <a:gd name="T16" fmla="*/ 1979 w 1982"/>
                  <a:gd name="T17" fmla="*/ 147 h 687"/>
                  <a:gd name="T18" fmla="*/ 1982 w 1982"/>
                  <a:gd name="T19" fmla="*/ 183 h 687"/>
                  <a:gd name="T20" fmla="*/ 1982 w 1982"/>
                  <a:gd name="T21" fmla="*/ 504 h 687"/>
                  <a:gd name="T22" fmla="*/ 1979 w 1982"/>
                  <a:gd name="T23" fmla="*/ 541 h 687"/>
                  <a:gd name="T24" fmla="*/ 1967 w 1982"/>
                  <a:gd name="T25" fmla="*/ 575 h 687"/>
                  <a:gd name="T26" fmla="*/ 1951 w 1982"/>
                  <a:gd name="T27" fmla="*/ 606 h 687"/>
                  <a:gd name="T28" fmla="*/ 1929 w 1982"/>
                  <a:gd name="T29" fmla="*/ 633 h 687"/>
                  <a:gd name="T30" fmla="*/ 1902 w 1982"/>
                  <a:gd name="T31" fmla="*/ 655 h 687"/>
                  <a:gd name="T32" fmla="*/ 1871 w 1982"/>
                  <a:gd name="T33" fmla="*/ 673 h 687"/>
                  <a:gd name="T34" fmla="*/ 1836 w 1982"/>
                  <a:gd name="T35" fmla="*/ 683 h 687"/>
                  <a:gd name="T36" fmla="*/ 1800 w 1982"/>
                  <a:gd name="T37" fmla="*/ 687 h 687"/>
                  <a:gd name="T38" fmla="*/ 0 w 1982"/>
                  <a:gd name="T39" fmla="*/ 687 h 687"/>
                  <a:gd name="T40" fmla="*/ 0 w 1982"/>
                  <a:gd name="T41" fmla="*/ 0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82" h="687">
                    <a:moveTo>
                      <a:pt x="0" y="0"/>
                    </a:moveTo>
                    <a:lnTo>
                      <a:pt x="1800" y="0"/>
                    </a:lnTo>
                    <a:lnTo>
                      <a:pt x="1836" y="4"/>
                    </a:lnTo>
                    <a:lnTo>
                      <a:pt x="1871" y="15"/>
                    </a:lnTo>
                    <a:lnTo>
                      <a:pt x="1902" y="31"/>
                    </a:lnTo>
                    <a:lnTo>
                      <a:pt x="1929" y="54"/>
                    </a:lnTo>
                    <a:lnTo>
                      <a:pt x="1951" y="81"/>
                    </a:lnTo>
                    <a:lnTo>
                      <a:pt x="1967" y="112"/>
                    </a:lnTo>
                    <a:lnTo>
                      <a:pt x="1979" y="147"/>
                    </a:lnTo>
                    <a:lnTo>
                      <a:pt x="1982" y="183"/>
                    </a:lnTo>
                    <a:lnTo>
                      <a:pt x="1982" y="504"/>
                    </a:lnTo>
                    <a:lnTo>
                      <a:pt x="1979" y="541"/>
                    </a:lnTo>
                    <a:lnTo>
                      <a:pt x="1967" y="575"/>
                    </a:lnTo>
                    <a:lnTo>
                      <a:pt x="1951" y="606"/>
                    </a:lnTo>
                    <a:lnTo>
                      <a:pt x="1929" y="633"/>
                    </a:lnTo>
                    <a:lnTo>
                      <a:pt x="1902" y="655"/>
                    </a:lnTo>
                    <a:lnTo>
                      <a:pt x="1871" y="673"/>
                    </a:lnTo>
                    <a:lnTo>
                      <a:pt x="1836" y="683"/>
                    </a:lnTo>
                    <a:lnTo>
                      <a:pt x="1800" y="687"/>
                    </a:lnTo>
                    <a:lnTo>
                      <a:pt x="0" y="68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2" name="Group 517"/>
            <p:cNvGrpSpPr>
              <a:grpSpLocks noChangeAspect="1"/>
            </p:cNvGrpSpPr>
            <p:nvPr/>
          </p:nvGrpSpPr>
          <p:grpSpPr bwMode="auto">
            <a:xfrm>
              <a:off x="3572652" y="5050655"/>
              <a:ext cx="441335" cy="372161"/>
              <a:chOff x="626" y="1305"/>
              <a:chExt cx="2048" cy="1727"/>
            </a:xfrm>
            <a:solidFill>
              <a:schemeClr val="bg1"/>
            </a:solidFill>
          </p:grpSpPr>
          <p:sp>
            <p:nvSpPr>
              <p:cNvPr id="97" name="Freeform 519"/>
              <p:cNvSpPr/>
              <p:nvPr/>
            </p:nvSpPr>
            <p:spPr bwMode="auto">
              <a:xfrm>
                <a:off x="626" y="1305"/>
                <a:ext cx="1709" cy="1326"/>
              </a:xfrm>
              <a:custGeom>
                <a:avLst/>
                <a:gdLst>
                  <a:gd name="T0" fmla="*/ 1171 w 3417"/>
                  <a:gd name="T1" fmla="*/ 0 h 2652"/>
                  <a:gd name="T2" fmla="*/ 1249 w 3417"/>
                  <a:gd name="T3" fmla="*/ 15 h 2652"/>
                  <a:gd name="T4" fmla="*/ 1315 w 3417"/>
                  <a:gd name="T5" fmla="*/ 53 h 2652"/>
                  <a:gd name="T6" fmla="*/ 1365 w 3417"/>
                  <a:gd name="T7" fmla="*/ 112 h 2652"/>
                  <a:gd name="T8" fmla="*/ 1391 w 3417"/>
                  <a:gd name="T9" fmla="*/ 184 h 2652"/>
                  <a:gd name="T10" fmla="*/ 1395 w 3417"/>
                  <a:gd name="T11" fmla="*/ 502 h 2652"/>
                  <a:gd name="T12" fmla="*/ 1405 w 3417"/>
                  <a:gd name="T13" fmla="*/ 524 h 2652"/>
                  <a:gd name="T14" fmla="*/ 1427 w 3417"/>
                  <a:gd name="T15" fmla="*/ 534 h 2652"/>
                  <a:gd name="T16" fmla="*/ 3233 w 3417"/>
                  <a:gd name="T17" fmla="*/ 538 h 2652"/>
                  <a:gd name="T18" fmla="*/ 3305 w 3417"/>
                  <a:gd name="T19" fmla="*/ 564 h 2652"/>
                  <a:gd name="T20" fmla="*/ 3364 w 3417"/>
                  <a:gd name="T21" fmla="*/ 613 h 2652"/>
                  <a:gd name="T22" fmla="*/ 3402 w 3417"/>
                  <a:gd name="T23" fmla="*/ 679 h 2652"/>
                  <a:gd name="T24" fmla="*/ 3417 w 3417"/>
                  <a:gd name="T25" fmla="*/ 757 h 2652"/>
                  <a:gd name="T26" fmla="*/ 3395 w 3417"/>
                  <a:gd name="T27" fmla="*/ 1062 h 2652"/>
                  <a:gd name="T28" fmla="*/ 3072 w 3417"/>
                  <a:gd name="T29" fmla="*/ 1060 h 2652"/>
                  <a:gd name="T30" fmla="*/ 2976 w 3417"/>
                  <a:gd name="T31" fmla="*/ 1074 h 2652"/>
                  <a:gd name="T32" fmla="*/ 2891 w 3417"/>
                  <a:gd name="T33" fmla="*/ 1114 h 2652"/>
                  <a:gd name="T34" fmla="*/ 2822 w 3417"/>
                  <a:gd name="T35" fmla="*/ 1175 h 2652"/>
                  <a:gd name="T36" fmla="*/ 2771 w 3417"/>
                  <a:gd name="T37" fmla="*/ 1253 h 2652"/>
                  <a:gd name="T38" fmla="*/ 2743 w 3417"/>
                  <a:gd name="T39" fmla="*/ 1343 h 2652"/>
                  <a:gd name="T40" fmla="*/ 2663 w 3417"/>
                  <a:gd name="T41" fmla="*/ 1322 h 2652"/>
                  <a:gd name="T42" fmla="*/ 2578 w 3417"/>
                  <a:gd name="T43" fmla="*/ 1324 h 2652"/>
                  <a:gd name="T44" fmla="*/ 2494 w 3417"/>
                  <a:gd name="T45" fmla="*/ 1346 h 2652"/>
                  <a:gd name="T46" fmla="*/ 2419 w 3417"/>
                  <a:gd name="T47" fmla="*/ 1388 h 2652"/>
                  <a:gd name="T48" fmla="*/ 2358 w 3417"/>
                  <a:gd name="T49" fmla="*/ 1450 h 2652"/>
                  <a:gd name="T50" fmla="*/ 2184 w 3417"/>
                  <a:gd name="T51" fmla="*/ 1746 h 2652"/>
                  <a:gd name="T52" fmla="*/ 2150 w 3417"/>
                  <a:gd name="T53" fmla="*/ 1825 h 2652"/>
                  <a:gd name="T54" fmla="*/ 2104 w 3417"/>
                  <a:gd name="T55" fmla="*/ 1844 h 2652"/>
                  <a:gd name="T56" fmla="*/ 2016 w 3417"/>
                  <a:gd name="T57" fmla="*/ 1816 h 2652"/>
                  <a:gd name="T58" fmla="*/ 1732 w 3417"/>
                  <a:gd name="T59" fmla="*/ 1813 h 2652"/>
                  <a:gd name="T60" fmla="*/ 1643 w 3417"/>
                  <a:gd name="T61" fmla="*/ 1825 h 2652"/>
                  <a:gd name="T62" fmla="*/ 1566 w 3417"/>
                  <a:gd name="T63" fmla="*/ 1861 h 2652"/>
                  <a:gd name="T64" fmla="*/ 1502 w 3417"/>
                  <a:gd name="T65" fmla="*/ 1916 h 2652"/>
                  <a:gd name="T66" fmla="*/ 1456 w 3417"/>
                  <a:gd name="T67" fmla="*/ 1987 h 2652"/>
                  <a:gd name="T68" fmla="*/ 1407 w 3417"/>
                  <a:gd name="T69" fmla="*/ 2021 h 2652"/>
                  <a:gd name="T70" fmla="*/ 1334 w 3417"/>
                  <a:gd name="T71" fmla="*/ 2021 h 2652"/>
                  <a:gd name="T72" fmla="*/ 1257 w 3417"/>
                  <a:gd name="T73" fmla="*/ 2042 h 2652"/>
                  <a:gd name="T74" fmla="*/ 1187 w 3417"/>
                  <a:gd name="T75" fmla="*/ 2082 h 2652"/>
                  <a:gd name="T76" fmla="*/ 1130 w 3417"/>
                  <a:gd name="T77" fmla="*/ 2138 h 2652"/>
                  <a:gd name="T78" fmla="*/ 989 w 3417"/>
                  <a:gd name="T79" fmla="*/ 2378 h 2652"/>
                  <a:gd name="T80" fmla="*/ 957 w 3417"/>
                  <a:gd name="T81" fmla="*/ 2456 h 2652"/>
                  <a:gd name="T82" fmla="*/ 948 w 3417"/>
                  <a:gd name="T83" fmla="*/ 2537 h 2652"/>
                  <a:gd name="T84" fmla="*/ 961 w 3417"/>
                  <a:gd name="T85" fmla="*/ 2615 h 2652"/>
                  <a:gd name="T86" fmla="*/ 224 w 3417"/>
                  <a:gd name="T87" fmla="*/ 2652 h 2652"/>
                  <a:gd name="T88" fmla="*/ 145 w 3417"/>
                  <a:gd name="T89" fmla="*/ 2638 h 2652"/>
                  <a:gd name="T90" fmla="*/ 80 w 3417"/>
                  <a:gd name="T91" fmla="*/ 2600 h 2652"/>
                  <a:gd name="T92" fmla="*/ 31 w 3417"/>
                  <a:gd name="T93" fmla="*/ 2542 h 2652"/>
                  <a:gd name="T94" fmla="*/ 4 w 3417"/>
                  <a:gd name="T95" fmla="*/ 2468 h 2652"/>
                  <a:gd name="T96" fmla="*/ 0 w 3417"/>
                  <a:gd name="T97" fmla="*/ 1730 h 2652"/>
                  <a:gd name="T98" fmla="*/ 4 w 3417"/>
                  <a:gd name="T99" fmla="*/ 184 h 2652"/>
                  <a:gd name="T100" fmla="*/ 31 w 3417"/>
                  <a:gd name="T101" fmla="*/ 112 h 2652"/>
                  <a:gd name="T102" fmla="*/ 80 w 3417"/>
                  <a:gd name="T103" fmla="*/ 53 h 2652"/>
                  <a:gd name="T104" fmla="*/ 145 w 3417"/>
                  <a:gd name="T105" fmla="*/ 15 h 2652"/>
                  <a:gd name="T106" fmla="*/ 224 w 3417"/>
                  <a:gd name="T107" fmla="*/ 0 h 2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417" h="2652">
                    <a:moveTo>
                      <a:pt x="224" y="0"/>
                    </a:moveTo>
                    <a:lnTo>
                      <a:pt x="1171" y="0"/>
                    </a:lnTo>
                    <a:lnTo>
                      <a:pt x="1211" y="4"/>
                    </a:lnTo>
                    <a:lnTo>
                      <a:pt x="1249" y="15"/>
                    </a:lnTo>
                    <a:lnTo>
                      <a:pt x="1284" y="31"/>
                    </a:lnTo>
                    <a:lnTo>
                      <a:pt x="1315" y="53"/>
                    </a:lnTo>
                    <a:lnTo>
                      <a:pt x="1342" y="79"/>
                    </a:lnTo>
                    <a:lnTo>
                      <a:pt x="1365" y="112"/>
                    </a:lnTo>
                    <a:lnTo>
                      <a:pt x="1381" y="147"/>
                    </a:lnTo>
                    <a:lnTo>
                      <a:pt x="1391" y="184"/>
                    </a:lnTo>
                    <a:lnTo>
                      <a:pt x="1395" y="225"/>
                    </a:lnTo>
                    <a:lnTo>
                      <a:pt x="1395" y="502"/>
                    </a:lnTo>
                    <a:lnTo>
                      <a:pt x="1397" y="514"/>
                    </a:lnTo>
                    <a:lnTo>
                      <a:pt x="1405" y="524"/>
                    </a:lnTo>
                    <a:lnTo>
                      <a:pt x="1415" y="531"/>
                    </a:lnTo>
                    <a:lnTo>
                      <a:pt x="1427" y="534"/>
                    </a:lnTo>
                    <a:lnTo>
                      <a:pt x="3192" y="534"/>
                    </a:lnTo>
                    <a:lnTo>
                      <a:pt x="3233" y="538"/>
                    </a:lnTo>
                    <a:lnTo>
                      <a:pt x="3270" y="548"/>
                    </a:lnTo>
                    <a:lnTo>
                      <a:pt x="3305" y="564"/>
                    </a:lnTo>
                    <a:lnTo>
                      <a:pt x="3338" y="586"/>
                    </a:lnTo>
                    <a:lnTo>
                      <a:pt x="3364" y="613"/>
                    </a:lnTo>
                    <a:lnTo>
                      <a:pt x="3386" y="644"/>
                    </a:lnTo>
                    <a:lnTo>
                      <a:pt x="3402" y="679"/>
                    </a:lnTo>
                    <a:lnTo>
                      <a:pt x="3413" y="718"/>
                    </a:lnTo>
                    <a:lnTo>
                      <a:pt x="3417" y="757"/>
                    </a:lnTo>
                    <a:lnTo>
                      <a:pt x="3417" y="1064"/>
                    </a:lnTo>
                    <a:lnTo>
                      <a:pt x="3395" y="1062"/>
                    </a:lnTo>
                    <a:lnTo>
                      <a:pt x="3372" y="1060"/>
                    </a:lnTo>
                    <a:lnTo>
                      <a:pt x="3072" y="1060"/>
                    </a:lnTo>
                    <a:lnTo>
                      <a:pt x="3023" y="1064"/>
                    </a:lnTo>
                    <a:lnTo>
                      <a:pt x="2976" y="1074"/>
                    </a:lnTo>
                    <a:lnTo>
                      <a:pt x="2932" y="1091"/>
                    </a:lnTo>
                    <a:lnTo>
                      <a:pt x="2891" y="1114"/>
                    </a:lnTo>
                    <a:lnTo>
                      <a:pt x="2854" y="1142"/>
                    </a:lnTo>
                    <a:lnTo>
                      <a:pt x="2822" y="1175"/>
                    </a:lnTo>
                    <a:lnTo>
                      <a:pt x="2793" y="1212"/>
                    </a:lnTo>
                    <a:lnTo>
                      <a:pt x="2771" y="1253"/>
                    </a:lnTo>
                    <a:lnTo>
                      <a:pt x="2755" y="1296"/>
                    </a:lnTo>
                    <a:lnTo>
                      <a:pt x="2743" y="1343"/>
                    </a:lnTo>
                    <a:lnTo>
                      <a:pt x="2704" y="1331"/>
                    </a:lnTo>
                    <a:lnTo>
                      <a:pt x="2663" y="1322"/>
                    </a:lnTo>
                    <a:lnTo>
                      <a:pt x="2622" y="1320"/>
                    </a:lnTo>
                    <a:lnTo>
                      <a:pt x="2578" y="1324"/>
                    </a:lnTo>
                    <a:lnTo>
                      <a:pt x="2535" y="1331"/>
                    </a:lnTo>
                    <a:lnTo>
                      <a:pt x="2494" y="1346"/>
                    </a:lnTo>
                    <a:lnTo>
                      <a:pt x="2455" y="1364"/>
                    </a:lnTo>
                    <a:lnTo>
                      <a:pt x="2419" y="1388"/>
                    </a:lnTo>
                    <a:lnTo>
                      <a:pt x="2387" y="1417"/>
                    </a:lnTo>
                    <a:lnTo>
                      <a:pt x="2358" y="1450"/>
                    </a:lnTo>
                    <a:lnTo>
                      <a:pt x="2333" y="1486"/>
                    </a:lnTo>
                    <a:lnTo>
                      <a:pt x="2184" y="1746"/>
                    </a:lnTo>
                    <a:lnTo>
                      <a:pt x="2164" y="1784"/>
                    </a:lnTo>
                    <a:lnTo>
                      <a:pt x="2150" y="1825"/>
                    </a:lnTo>
                    <a:lnTo>
                      <a:pt x="2143" y="1867"/>
                    </a:lnTo>
                    <a:lnTo>
                      <a:pt x="2104" y="1844"/>
                    </a:lnTo>
                    <a:lnTo>
                      <a:pt x="2062" y="1828"/>
                    </a:lnTo>
                    <a:lnTo>
                      <a:pt x="2016" y="1816"/>
                    </a:lnTo>
                    <a:lnTo>
                      <a:pt x="1969" y="1813"/>
                    </a:lnTo>
                    <a:lnTo>
                      <a:pt x="1732" y="1813"/>
                    </a:lnTo>
                    <a:lnTo>
                      <a:pt x="1687" y="1816"/>
                    </a:lnTo>
                    <a:lnTo>
                      <a:pt x="1643" y="1825"/>
                    </a:lnTo>
                    <a:lnTo>
                      <a:pt x="1604" y="1840"/>
                    </a:lnTo>
                    <a:lnTo>
                      <a:pt x="1566" y="1861"/>
                    </a:lnTo>
                    <a:lnTo>
                      <a:pt x="1533" y="1886"/>
                    </a:lnTo>
                    <a:lnTo>
                      <a:pt x="1502" y="1916"/>
                    </a:lnTo>
                    <a:lnTo>
                      <a:pt x="1477" y="1949"/>
                    </a:lnTo>
                    <a:lnTo>
                      <a:pt x="1456" y="1987"/>
                    </a:lnTo>
                    <a:lnTo>
                      <a:pt x="1439" y="2026"/>
                    </a:lnTo>
                    <a:lnTo>
                      <a:pt x="1407" y="2021"/>
                    </a:lnTo>
                    <a:lnTo>
                      <a:pt x="1374" y="2019"/>
                    </a:lnTo>
                    <a:lnTo>
                      <a:pt x="1334" y="2021"/>
                    </a:lnTo>
                    <a:lnTo>
                      <a:pt x="1294" y="2030"/>
                    </a:lnTo>
                    <a:lnTo>
                      <a:pt x="1257" y="2042"/>
                    </a:lnTo>
                    <a:lnTo>
                      <a:pt x="1221" y="2060"/>
                    </a:lnTo>
                    <a:lnTo>
                      <a:pt x="1187" y="2082"/>
                    </a:lnTo>
                    <a:lnTo>
                      <a:pt x="1157" y="2108"/>
                    </a:lnTo>
                    <a:lnTo>
                      <a:pt x="1130" y="2138"/>
                    </a:lnTo>
                    <a:lnTo>
                      <a:pt x="1108" y="2172"/>
                    </a:lnTo>
                    <a:lnTo>
                      <a:pt x="989" y="2378"/>
                    </a:lnTo>
                    <a:lnTo>
                      <a:pt x="971" y="2416"/>
                    </a:lnTo>
                    <a:lnTo>
                      <a:pt x="957" y="2456"/>
                    </a:lnTo>
                    <a:lnTo>
                      <a:pt x="951" y="2496"/>
                    </a:lnTo>
                    <a:lnTo>
                      <a:pt x="948" y="2537"/>
                    </a:lnTo>
                    <a:lnTo>
                      <a:pt x="952" y="2576"/>
                    </a:lnTo>
                    <a:lnTo>
                      <a:pt x="961" y="2615"/>
                    </a:lnTo>
                    <a:lnTo>
                      <a:pt x="973" y="2652"/>
                    </a:lnTo>
                    <a:lnTo>
                      <a:pt x="224" y="2652"/>
                    </a:lnTo>
                    <a:lnTo>
                      <a:pt x="184" y="2648"/>
                    </a:lnTo>
                    <a:lnTo>
                      <a:pt x="145" y="2638"/>
                    </a:lnTo>
                    <a:lnTo>
                      <a:pt x="111" y="2622"/>
                    </a:lnTo>
                    <a:lnTo>
                      <a:pt x="80" y="2600"/>
                    </a:lnTo>
                    <a:lnTo>
                      <a:pt x="52" y="2573"/>
                    </a:lnTo>
                    <a:lnTo>
                      <a:pt x="31" y="2542"/>
                    </a:lnTo>
                    <a:lnTo>
                      <a:pt x="14" y="2507"/>
                    </a:lnTo>
                    <a:lnTo>
                      <a:pt x="4" y="2468"/>
                    </a:lnTo>
                    <a:lnTo>
                      <a:pt x="0" y="2429"/>
                    </a:lnTo>
                    <a:lnTo>
                      <a:pt x="0" y="1730"/>
                    </a:lnTo>
                    <a:lnTo>
                      <a:pt x="0" y="225"/>
                    </a:lnTo>
                    <a:lnTo>
                      <a:pt x="4" y="184"/>
                    </a:lnTo>
                    <a:lnTo>
                      <a:pt x="14" y="147"/>
                    </a:lnTo>
                    <a:lnTo>
                      <a:pt x="31" y="112"/>
                    </a:lnTo>
                    <a:lnTo>
                      <a:pt x="52" y="79"/>
                    </a:lnTo>
                    <a:lnTo>
                      <a:pt x="80" y="53"/>
                    </a:lnTo>
                    <a:lnTo>
                      <a:pt x="111" y="31"/>
                    </a:lnTo>
                    <a:lnTo>
                      <a:pt x="145" y="15"/>
                    </a:lnTo>
                    <a:lnTo>
                      <a:pt x="184" y="4"/>
                    </a:lnTo>
                    <a:lnTo>
                      <a:pt x="2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20"/>
              <p:cNvSpPr/>
              <p:nvPr/>
            </p:nvSpPr>
            <p:spPr bwMode="auto">
              <a:xfrm>
                <a:off x="2079" y="2233"/>
                <a:ext cx="316" cy="315"/>
              </a:xfrm>
              <a:custGeom>
                <a:avLst/>
                <a:gdLst>
                  <a:gd name="T0" fmla="*/ 316 w 632"/>
                  <a:gd name="T1" fmla="*/ 0 h 630"/>
                  <a:gd name="T2" fmla="*/ 362 w 632"/>
                  <a:gd name="T3" fmla="*/ 4 h 630"/>
                  <a:gd name="T4" fmla="*/ 407 w 632"/>
                  <a:gd name="T5" fmla="*/ 14 h 630"/>
                  <a:gd name="T6" fmla="*/ 449 w 632"/>
                  <a:gd name="T7" fmla="*/ 30 h 630"/>
                  <a:gd name="T8" fmla="*/ 487 w 632"/>
                  <a:gd name="T9" fmla="*/ 51 h 630"/>
                  <a:gd name="T10" fmla="*/ 522 w 632"/>
                  <a:gd name="T11" fmla="*/ 77 h 630"/>
                  <a:gd name="T12" fmla="*/ 553 w 632"/>
                  <a:gd name="T13" fmla="*/ 108 h 630"/>
                  <a:gd name="T14" fmla="*/ 581 w 632"/>
                  <a:gd name="T15" fmla="*/ 144 h 630"/>
                  <a:gd name="T16" fmla="*/ 602 w 632"/>
                  <a:gd name="T17" fmla="*/ 183 h 630"/>
                  <a:gd name="T18" fmla="*/ 618 w 632"/>
                  <a:gd name="T19" fmla="*/ 224 h 630"/>
                  <a:gd name="T20" fmla="*/ 628 w 632"/>
                  <a:gd name="T21" fmla="*/ 268 h 630"/>
                  <a:gd name="T22" fmla="*/ 632 w 632"/>
                  <a:gd name="T23" fmla="*/ 316 h 630"/>
                  <a:gd name="T24" fmla="*/ 628 w 632"/>
                  <a:gd name="T25" fmla="*/ 361 h 630"/>
                  <a:gd name="T26" fmla="*/ 618 w 632"/>
                  <a:gd name="T27" fmla="*/ 406 h 630"/>
                  <a:gd name="T28" fmla="*/ 602 w 632"/>
                  <a:gd name="T29" fmla="*/ 447 h 630"/>
                  <a:gd name="T30" fmla="*/ 581 w 632"/>
                  <a:gd name="T31" fmla="*/ 487 h 630"/>
                  <a:gd name="T32" fmla="*/ 553 w 632"/>
                  <a:gd name="T33" fmla="*/ 522 h 630"/>
                  <a:gd name="T34" fmla="*/ 522 w 632"/>
                  <a:gd name="T35" fmla="*/ 553 h 630"/>
                  <a:gd name="T36" fmla="*/ 487 w 632"/>
                  <a:gd name="T37" fmla="*/ 579 h 630"/>
                  <a:gd name="T38" fmla="*/ 449 w 632"/>
                  <a:gd name="T39" fmla="*/ 601 h 630"/>
                  <a:gd name="T40" fmla="*/ 407 w 632"/>
                  <a:gd name="T41" fmla="*/ 617 h 630"/>
                  <a:gd name="T42" fmla="*/ 362 w 632"/>
                  <a:gd name="T43" fmla="*/ 627 h 630"/>
                  <a:gd name="T44" fmla="*/ 316 w 632"/>
                  <a:gd name="T45" fmla="*/ 630 h 630"/>
                  <a:gd name="T46" fmla="*/ 270 w 632"/>
                  <a:gd name="T47" fmla="*/ 627 h 630"/>
                  <a:gd name="T48" fmla="*/ 225 w 632"/>
                  <a:gd name="T49" fmla="*/ 617 h 630"/>
                  <a:gd name="T50" fmla="*/ 183 w 632"/>
                  <a:gd name="T51" fmla="*/ 601 h 630"/>
                  <a:gd name="T52" fmla="*/ 144 w 632"/>
                  <a:gd name="T53" fmla="*/ 579 h 630"/>
                  <a:gd name="T54" fmla="*/ 110 w 632"/>
                  <a:gd name="T55" fmla="*/ 553 h 630"/>
                  <a:gd name="T56" fmla="*/ 79 w 632"/>
                  <a:gd name="T57" fmla="*/ 522 h 630"/>
                  <a:gd name="T58" fmla="*/ 51 w 632"/>
                  <a:gd name="T59" fmla="*/ 487 h 630"/>
                  <a:gd name="T60" fmla="*/ 30 w 632"/>
                  <a:gd name="T61" fmla="*/ 447 h 630"/>
                  <a:gd name="T62" fmla="*/ 14 w 632"/>
                  <a:gd name="T63" fmla="*/ 406 h 630"/>
                  <a:gd name="T64" fmla="*/ 4 w 632"/>
                  <a:gd name="T65" fmla="*/ 361 h 630"/>
                  <a:gd name="T66" fmla="*/ 0 w 632"/>
                  <a:gd name="T67" fmla="*/ 316 h 630"/>
                  <a:gd name="T68" fmla="*/ 4 w 632"/>
                  <a:gd name="T69" fmla="*/ 268 h 630"/>
                  <a:gd name="T70" fmla="*/ 14 w 632"/>
                  <a:gd name="T71" fmla="*/ 224 h 630"/>
                  <a:gd name="T72" fmla="*/ 30 w 632"/>
                  <a:gd name="T73" fmla="*/ 183 h 630"/>
                  <a:gd name="T74" fmla="*/ 51 w 632"/>
                  <a:gd name="T75" fmla="*/ 144 h 630"/>
                  <a:gd name="T76" fmla="*/ 79 w 632"/>
                  <a:gd name="T77" fmla="*/ 108 h 630"/>
                  <a:gd name="T78" fmla="*/ 110 w 632"/>
                  <a:gd name="T79" fmla="*/ 77 h 630"/>
                  <a:gd name="T80" fmla="*/ 144 w 632"/>
                  <a:gd name="T81" fmla="*/ 51 h 630"/>
                  <a:gd name="T82" fmla="*/ 183 w 632"/>
                  <a:gd name="T83" fmla="*/ 30 h 630"/>
                  <a:gd name="T84" fmla="*/ 225 w 632"/>
                  <a:gd name="T85" fmla="*/ 14 h 630"/>
                  <a:gd name="T86" fmla="*/ 270 w 632"/>
                  <a:gd name="T87" fmla="*/ 4 h 630"/>
                  <a:gd name="T88" fmla="*/ 316 w 632"/>
                  <a:gd name="T8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32" h="630">
                    <a:moveTo>
                      <a:pt x="316" y="0"/>
                    </a:moveTo>
                    <a:lnTo>
                      <a:pt x="362" y="4"/>
                    </a:lnTo>
                    <a:lnTo>
                      <a:pt x="407" y="14"/>
                    </a:lnTo>
                    <a:lnTo>
                      <a:pt x="449" y="30"/>
                    </a:lnTo>
                    <a:lnTo>
                      <a:pt x="487" y="51"/>
                    </a:lnTo>
                    <a:lnTo>
                      <a:pt x="522" y="77"/>
                    </a:lnTo>
                    <a:lnTo>
                      <a:pt x="553" y="108"/>
                    </a:lnTo>
                    <a:lnTo>
                      <a:pt x="581" y="144"/>
                    </a:lnTo>
                    <a:lnTo>
                      <a:pt x="602" y="183"/>
                    </a:lnTo>
                    <a:lnTo>
                      <a:pt x="618" y="224"/>
                    </a:lnTo>
                    <a:lnTo>
                      <a:pt x="628" y="268"/>
                    </a:lnTo>
                    <a:lnTo>
                      <a:pt x="632" y="316"/>
                    </a:lnTo>
                    <a:lnTo>
                      <a:pt x="628" y="361"/>
                    </a:lnTo>
                    <a:lnTo>
                      <a:pt x="618" y="406"/>
                    </a:lnTo>
                    <a:lnTo>
                      <a:pt x="602" y="447"/>
                    </a:lnTo>
                    <a:lnTo>
                      <a:pt x="581" y="487"/>
                    </a:lnTo>
                    <a:lnTo>
                      <a:pt x="553" y="522"/>
                    </a:lnTo>
                    <a:lnTo>
                      <a:pt x="522" y="553"/>
                    </a:lnTo>
                    <a:lnTo>
                      <a:pt x="487" y="579"/>
                    </a:lnTo>
                    <a:lnTo>
                      <a:pt x="449" y="601"/>
                    </a:lnTo>
                    <a:lnTo>
                      <a:pt x="407" y="617"/>
                    </a:lnTo>
                    <a:lnTo>
                      <a:pt x="362" y="627"/>
                    </a:lnTo>
                    <a:lnTo>
                      <a:pt x="316" y="630"/>
                    </a:lnTo>
                    <a:lnTo>
                      <a:pt x="270" y="627"/>
                    </a:lnTo>
                    <a:lnTo>
                      <a:pt x="225" y="617"/>
                    </a:lnTo>
                    <a:lnTo>
                      <a:pt x="183" y="601"/>
                    </a:lnTo>
                    <a:lnTo>
                      <a:pt x="144" y="579"/>
                    </a:lnTo>
                    <a:lnTo>
                      <a:pt x="110" y="553"/>
                    </a:lnTo>
                    <a:lnTo>
                      <a:pt x="79" y="522"/>
                    </a:lnTo>
                    <a:lnTo>
                      <a:pt x="51" y="487"/>
                    </a:lnTo>
                    <a:lnTo>
                      <a:pt x="30" y="447"/>
                    </a:lnTo>
                    <a:lnTo>
                      <a:pt x="14" y="406"/>
                    </a:lnTo>
                    <a:lnTo>
                      <a:pt x="4" y="361"/>
                    </a:lnTo>
                    <a:lnTo>
                      <a:pt x="0" y="316"/>
                    </a:lnTo>
                    <a:lnTo>
                      <a:pt x="4" y="268"/>
                    </a:lnTo>
                    <a:lnTo>
                      <a:pt x="14" y="224"/>
                    </a:lnTo>
                    <a:lnTo>
                      <a:pt x="30" y="183"/>
                    </a:lnTo>
                    <a:lnTo>
                      <a:pt x="51" y="144"/>
                    </a:lnTo>
                    <a:lnTo>
                      <a:pt x="79" y="108"/>
                    </a:lnTo>
                    <a:lnTo>
                      <a:pt x="110" y="77"/>
                    </a:lnTo>
                    <a:lnTo>
                      <a:pt x="144" y="51"/>
                    </a:lnTo>
                    <a:lnTo>
                      <a:pt x="183" y="30"/>
                    </a:lnTo>
                    <a:lnTo>
                      <a:pt x="225" y="14"/>
                    </a:lnTo>
                    <a:lnTo>
                      <a:pt x="270" y="4"/>
                    </a:lnTo>
                    <a:lnTo>
                      <a:pt x="3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21"/>
              <p:cNvSpPr>
                <a:spLocks noEditPoints="1"/>
              </p:cNvSpPr>
              <p:nvPr/>
            </p:nvSpPr>
            <p:spPr bwMode="auto">
              <a:xfrm>
                <a:off x="1800" y="1939"/>
                <a:ext cx="874" cy="903"/>
              </a:xfrm>
              <a:custGeom>
                <a:avLst/>
                <a:gdLst>
                  <a:gd name="T0" fmla="*/ 762 w 1748"/>
                  <a:gd name="T1" fmla="*/ 462 h 1805"/>
                  <a:gd name="T2" fmla="*/ 614 w 1748"/>
                  <a:gd name="T3" fmla="*/ 530 h 1805"/>
                  <a:gd name="T4" fmla="*/ 501 w 1748"/>
                  <a:gd name="T5" fmla="*/ 643 h 1805"/>
                  <a:gd name="T6" fmla="*/ 434 w 1748"/>
                  <a:gd name="T7" fmla="*/ 791 h 1805"/>
                  <a:gd name="T8" fmla="*/ 423 w 1748"/>
                  <a:gd name="T9" fmla="*/ 958 h 1805"/>
                  <a:gd name="T10" fmla="*/ 472 w 1748"/>
                  <a:gd name="T11" fmla="*/ 1115 h 1805"/>
                  <a:gd name="T12" fmla="*/ 572 w 1748"/>
                  <a:gd name="T13" fmla="*/ 1241 h 1805"/>
                  <a:gd name="T14" fmla="*/ 710 w 1748"/>
                  <a:gd name="T15" fmla="*/ 1325 h 1805"/>
                  <a:gd name="T16" fmla="*/ 874 w 1748"/>
                  <a:gd name="T17" fmla="*/ 1356 h 1805"/>
                  <a:gd name="T18" fmla="*/ 1038 w 1748"/>
                  <a:gd name="T19" fmla="*/ 1325 h 1805"/>
                  <a:gd name="T20" fmla="*/ 1176 w 1748"/>
                  <a:gd name="T21" fmla="*/ 1241 h 1805"/>
                  <a:gd name="T22" fmla="*/ 1275 w 1748"/>
                  <a:gd name="T23" fmla="*/ 1115 h 1805"/>
                  <a:gd name="T24" fmla="*/ 1325 w 1748"/>
                  <a:gd name="T25" fmla="*/ 958 h 1805"/>
                  <a:gd name="T26" fmla="*/ 1314 w 1748"/>
                  <a:gd name="T27" fmla="*/ 791 h 1805"/>
                  <a:gd name="T28" fmla="*/ 1247 w 1748"/>
                  <a:gd name="T29" fmla="*/ 643 h 1805"/>
                  <a:gd name="T30" fmla="*/ 1134 w 1748"/>
                  <a:gd name="T31" fmla="*/ 530 h 1805"/>
                  <a:gd name="T32" fmla="*/ 986 w 1748"/>
                  <a:gd name="T33" fmla="*/ 462 h 1805"/>
                  <a:gd name="T34" fmla="*/ 724 w 1748"/>
                  <a:gd name="T35" fmla="*/ 0 h 1805"/>
                  <a:gd name="T36" fmla="*/ 1078 w 1748"/>
                  <a:gd name="T37" fmla="*/ 12 h 1805"/>
                  <a:gd name="T38" fmla="*/ 1135 w 1748"/>
                  <a:gd name="T39" fmla="*/ 68 h 1805"/>
                  <a:gd name="T40" fmla="*/ 1147 w 1748"/>
                  <a:gd name="T41" fmla="*/ 249 h 1805"/>
                  <a:gd name="T42" fmla="*/ 1300 w 1748"/>
                  <a:gd name="T43" fmla="*/ 341 h 1805"/>
                  <a:gd name="T44" fmla="*/ 1453 w 1748"/>
                  <a:gd name="T45" fmla="*/ 261 h 1805"/>
                  <a:gd name="T46" fmla="*/ 1524 w 1748"/>
                  <a:gd name="T47" fmla="*/ 269 h 1805"/>
                  <a:gd name="T48" fmla="*/ 1581 w 1748"/>
                  <a:gd name="T49" fmla="*/ 321 h 1805"/>
                  <a:gd name="T50" fmla="*/ 1747 w 1748"/>
                  <a:gd name="T51" fmla="*/ 626 h 1805"/>
                  <a:gd name="T52" fmla="*/ 1735 w 1748"/>
                  <a:gd name="T53" fmla="*/ 696 h 1805"/>
                  <a:gd name="T54" fmla="*/ 1687 w 1748"/>
                  <a:gd name="T55" fmla="*/ 749 h 1805"/>
                  <a:gd name="T56" fmla="*/ 1582 w 1748"/>
                  <a:gd name="T57" fmla="*/ 903 h 1805"/>
                  <a:gd name="T58" fmla="*/ 1573 w 1748"/>
                  <a:gd name="T59" fmla="*/ 989 h 1805"/>
                  <a:gd name="T60" fmla="*/ 1727 w 1748"/>
                  <a:gd name="T61" fmla="*/ 1094 h 1805"/>
                  <a:gd name="T62" fmla="*/ 1748 w 1748"/>
                  <a:gd name="T63" fmla="*/ 1171 h 1805"/>
                  <a:gd name="T64" fmla="*/ 1581 w 1748"/>
                  <a:gd name="T65" fmla="*/ 1482 h 1805"/>
                  <a:gd name="T66" fmla="*/ 1529 w 1748"/>
                  <a:gd name="T67" fmla="*/ 1532 h 1805"/>
                  <a:gd name="T68" fmla="*/ 1453 w 1748"/>
                  <a:gd name="T69" fmla="*/ 1543 h 1805"/>
                  <a:gd name="T70" fmla="*/ 1300 w 1748"/>
                  <a:gd name="T71" fmla="*/ 1464 h 1805"/>
                  <a:gd name="T72" fmla="*/ 1147 w 1748"/>
                  <a:gd name="T73" fmla="*/ 1554 h 1805"/>
                  <a:gd name="T74" fmla="*/ 1135 w 1748"/>
                  <a:gd name="T75" fmla="*/ 1736 h 1805"/>
                  <a:gd name="T76" fmla="*/ 1078 w 1748"/>
                  <a:gd name="T77" fmla="*/ 1793 h 1805"/>
                  <a:gd name="T78" fmla="*/ 724 w 1748"/>
                  <a:gd name="T79" fmla="*/ 1805 h 1805"/>
                  <a:gd name="T80" fmla="*/ 646 w 1748"/>
                  <a:gd name="T81" fmla="*/ 1778 h 1805"/>
                  <a:gd name="T82" fmla="*/ 604 w 1748"/>
                  <a:gd name="T83" fmla="*/ 1710 h 1805"/>
                  <a:gd name="T84" fmla="*/ 547 w 1748"/>
                  <a:gd name="T85" fmla="*/ 1528 h 1805"/>
                  <a:gd name="T86" fmla="*/ 358 w 1748"/>
                  <a:gd name="T87" fmla="*/ 1515 h 1805"/>
                  <a:gd name="T88" fmla="*/ 347 w 1748"/>
                  <a:gd name="T89" fmla="*/ 1440 h 1805"/>
                  <a:gd name="T90" fmla="*/ 394 w 1748"/>
                  <a:gd name="T91" fmla="*/ 1342 h 1805"/>
                  <a:gd name="T92" fmla="*/ 398 w 1748"/>
                  <a:gd name="T93" fmla="*/ 1199 h 1805"/>
                  <a:gd name="T94" fmla="*/ 245 w 1748"/>
                  <a:gd name="T95" fmla="*/ 903 h 1805"/>
                  <a:gd name="T96" fmla="*/ 174 w 1748"/>
                  <a:gd name="T97" fmla="*/ 823 h 1805"/>
                  <a:gd name="T98" fmla="*/ 39 w 1748"/>
                  <a:gd name="T99" fmla="*/ 731 h 1805"/>
                  <a:gd name="T100" fmla="*/ 1 w 1748"/>
                  <a:gd name="T101" fmla="*/ 660 h 1805"/>
                  <a:gd name="T102" fmla="*/ 16 w 1748"/>
                  <a:gd name="T103" fmla="*/ 580 h 1805"/>
                  <a:gd name="T104" fmla="*/ 198 w 1748"/>
                  <a:gd name="T105" fmla="*/ 284 h 1805"/>
                  <a:gd name="T106" fmla="*/ 257 w 1748"/>
                  <a:gd name="T107" fmla="*/ 261 h 1805"/>
                  <a:gd name="T108" fmla="*/ 315 w 1748"/>
                  <a:gd name="T109" fmla="*/ 267 h 1805"/>
                  <a:gd name="T110" fmla="*/ 496 w 1748"/>
                  <a:gd name="T111" fmla="*/ 307 h 1805"/>
                  <a:gd name="T112" fmla="*/ 600 w 1748"/>
                  <a:gd name="T113" fmla="*/ 123 h 1805"/>
                  <a:gd name="T114" fmla="*/ 628 w 1748"/>
                  <a:gd name="T115" fmla="*/ 46 h 1805"/>
                  <a:gd name="T116" fmla="*/ 696 w 1748"/>
                  <a:gd name="T117" fmla="*/ 2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48" h="1805">
                    <a:moveTo>
                      <a:pt x="874" y="448"/>
                    </a:moveTo>
                    <a:lnTo>
                      <a:pt x="817" y="452"/>
                    </a:lnTo>
                    <a:lnTo>
                      <a:pt x="762" y="462"/>
                    </a:lnTo>
                    <a:lnTo>
                      <a:pt x="710" y="479"/>
                    </a:lnTo>
                    <a:lnTo>
                      <a:pt x="660" y="501"/>
                    </a:lnTo>
                    <a:lnTo>
                      <a:pt x="614" y="530"/>
                    </a:lnTo>
                    <a:lnTo>
                      <a:pt x="572" y="562"/>
                    </a:lnTo>
                    <a:lnTo>
                      <a:pt x="535" y="601"/>
                    </a:lnTo>
                    <a:lnTo>
                      <a:pt x="501" y="643"/>
                    </a:lnTo>
                    <a:lnTo>
                      <a:pt x="472" y="689"/>
                    </a:lnTo>
                    <a:lnTo>
                      <a:pt x="450" y="739"/>
                    </a:lnTo>
                    <a:lnTo>
                      <a:pt x="434" y="791"/>
                    </a:lnTo>
                    <a:lnTo>
                      <a:pt x="423" y="845"/>
                    </a:lnTo>
                    <a:lnTo>
                      <a:pt x="420" y="903"/>
                    </a:lnTo>
                    <a:lnTo>
                      <a:pt x="423" y="958"/>
                    </a:lnTo>
                    <a:lnTo>
                      <a:pt x="434" y="1014"/>
                    </a:lnTo>
                    <a:lnTo>
                      <a:pt x="450" y="1066"/>
                    </a:lnTo>
                    <a:lnTo>
                      <a:pt x="472" y="1115"/>
                    </a:lnTo>
                    <a:lnTo>
                      <a:pt x="501" y="1161"/>
                    </a:lnTo>
                    <a:lnTo>
                      <a:pt x="535" y="1203"/>
                    </a:lnTo>
                    <a:lnTo>
                      <a:pt x="572" y="1241"/>
                    </a:lnTo>
                    <a:lnTo>
                      <a:pt x="614" y="1275"/>
                    </a:lnTo>
                    <a:lnTo>
                      <a:pt x="660" y="1302"/>
                    </a:lnTo>
                    <a:lnTo>
                      <a:pt x="710" y="1325"/>
                    </a:lnTo>
                    <a:lnTo>
                      <a:pt x="762" y="1342"/>
                    </a:lnTo>
                    <a:lnTo>
                      <a:pt x="817" y="1352"/>
                    </a:lnTo>
                    <a:lnTo>
                      <a:pt x="874" y="1356"/>
                    </a:lnTo>
                    <a:lnTo>
                      <a:pt x="931" y="1352"/>
                    </a:lnTo>
                    <a:lnTo>
                      <a:pt x="986" y="1342"/>
                    </a:lnTo>
                    <a:lnTo>
                      <a:pt x="1038" y="1325"/>
                    </a:lnTo>
                    <a:lnTo>
                      <a:pt x="1088" y="1302"/>
                    </a:lnTo>
                    <a:lnTo>
                      <a:pt x="1134" y="1275"/>
                    </a:lnTo>
                    <a:lnTo>
                      <a:pt x="1176" y="1241"/>
                    </a:lnTo>
                    <a:lnTo>
                      <a:pt x="1213" y="1203"/>
                    </a:lnTo>
                    <a:lnTo>
                      <a:pt x="1247" y="1161"/>
                    </a:lnTo>
                    <a:lnTo>
                      <a:pt x="1275" y="1115"/>
                    </a:lnTo>
                    <a:lnTo>
                      <a:pt x="1298" y="1066"/>
                    </a:lnTo>
                    <a:lnTo>
                      <a:pt x="1314" y="1014"/>
                    </a:lnTo>
                    <a:lnTo>
                      <a:pt x="1325" y="958"/>
                    </a:lnTo>
                    <a:lnTo>
                      <a:pt x="1328" y="903"/>
                    </a:lnTo>
                    <a:lnTo>
                      <a:pt x="1325" y="845"/>
                    </a:lnTo>
                    <a:lnTo>
                      <a:pt x="1314" y="791"/>
                    </a:lnTo>
                    <a:lnTo>
                      <a:pt x="1298" y="739"/>
                    </a:lnTo>
                    <a:lnTo>
                      <a:pt x="1275" y="689"/>
                    </a:lnTo>
                    <a:lnTo>
                      <a:pt x="1247" y="643"/>
                    </a:lnTo>
                    <a:lnTo>
                      <a:pt x="1213" y="601"/>
                    </a:lnTo>
                    <a:lnTo>
                      <a:pt x="1176" y="562"/>
                    </a:lnTo>
                    <a:lnTo>
                      <a:pt x="1134" y="530"/>
                    </a:lnTo>
                    <a:lnTo>
                      <a:pt x="1088" y="501"/>
                    </a:lnTo>
                    <a:lnTo>
                      <a:pt x="1038" y="479"/>
                    </a:lnTo>
                    <a:lnTo>
                      <a:pt x="986" y="462"/>
                    </a:lnTo>
                    <a:lnTo>
                      <a:pt x="931" y="452"/>
                    </a:lnTo>
                    <a:lnTo>
                      <a:pt x="874" y="448"/>
                    </a:lnTo>
                    <a:close/>
                    <a:moveTo>
                      <a:pt x="724" y="0"/>
                    </a:moveTo>
                    <a:lnTo>
                      <a:pt x="1024" y="0"/>
                    </a:lnTo>
                    <a:lnTo>
                      <a:pt x="1052" y="2"/>
                    </a:lnTo>
                    <a:lnTo>
                      <a:pt x="1078" y="12"/>
                    </a:lnTo>
                    <a:lnTo>
                      <a:pt x="1101" y="26"/>
                    </a:lnTo>
                    <a:lnTo>
                      <a:pt x="1120" y="46"/>
                    </a:lnTo>
                    <a:lnTo>
                      <a:pt x="1135" y="68"/>
                    </a:lnTo>
                    <a:lnTo>
                      <a:pt x="1144" y="94"/>
                    </a:lnTo>
                    <a:lnTo>
                      <a:pt x="1147" y="123"/>
                    </a:lnTo>
                    <a:lnTo>
                      <a:pt x="1147" y="249"/>
                    </a:lnTo>
                    <a:lnTo>
                      <a:pt x="1201" y="276"/>
                    </a:lnTo>
                    <a:lnTo>
                      <a:pt x="1252" y="307"/>
                    </a:lnTo>
                    <a:lnTo>
                      <a:pt x="1300" y="341"/>
                    </a:lnTo>
                    <a:lnTo>
                      <a:pt x="1413" y="276"/>
                    </a:lnTo>
                    <a:lnTo>
                      <a:pt x="1433" y="267"/>
                    </a:lnTo>
                    <a:lnTo>
                      <a:pt x="1453" y="261"/>
                    </a:lnTo>
                    <a:lnTo>
                      <a:pt x="1474" y="259"/>
                    </a:lnTo>
                    <a:lnTo>
                      <a:pt x="1500" y="262"/>
                    </a:lnTo>
                    <a:lnTo>
                      <a:pt x="1524" y="269"/>
                    </a:lnTo>
                    <a:lnTo>
                      <a:pt x="1546" y="282"/>
                    </a:lnTo>
                    <a:lnTo>
                      <a:pt x="1566" y="299"/>
                    </a:lnTo>
                    <a:lnTo>
                      <a:pt x="1581" y="321"/>
                    </a:lnTo>
                    <a:lnTo>
                      <a:pt x="1732" y="580"/>
                    </a:lnTo>
                    <a:lnTo>
                      <a:pt x="1742" y="602"/>
                    </a:lnTo>
                    <a:lnTo>
                      <a:pt x="1747" y="626"/>
                    </a:lnTo>
                    <a:lnTo>
                      <a:pt x="1748" y="650"/>
                    </a:lnTo>
                    <a:lnTo>
                      <a:pt x="1744" y="674"/>
                    </a:lnTo>
                    <a:lnTo>
                      <a:pt x="1735" y="696"/>
                    </a:lnTo>
                    <a:lnTo>
                      <a:pt x="1723" y="718"/>
                    </a:lnTo>
                    <a:lnTo>
                      <a:pt x="1706" y="735"/>
                    </a:lnTo>
                    <a:lnTo>
                      <a:pt x="1687" y="749"/>
                    </a:lnTo>
                    <a:lnTo>
                      <a:pt x="1573" y="814"/>
                    </a:lnTo>
                    <a:lnTo>
                      <a:pt x="1579" y="858"/>
                    </a:lnTo>
                    <a:lnTo>
                      <a:pt x="1582" y="903"/>
                    </a:lnTo>
                    <a:lnTo>
                      <a:pt x="1580" y="932"/>
                    </a:lnTo>
                    <a:lnTo>
                      <a:pt x="1577" y="961"/>
                    </a:lnTo>
                    <a:lnTo>
                      <a:pt x="1573" y="989"/>
                    </a:lnTo>
                    <a:lnTo>
                      <a:pt x="1687" y="1055"/>
                    </a:lnTo>
                    <a:lnTo>
                      <a:pt x="1709" y="1073"/>
                    </a:lnTo>
                    <a:lnTo>
                      <a:pt x="1727" y="1094"/>
                    </a:lnTo>
                    <a:lnTo>
                      <a:pt x="1739" y="1117"/>
                    </a:lnTo>
                    <a:lnTo>
                      <a:pt x="1747" y="1143"/>
                    </a:lnTo>
                    <a:lnTo>
                      <a:pt x="1748" y="1171"/>
                    </a:lnTo>
                    <a:lnTo>
                      <a:pt x="1743" y="1198"/>
                    </a:lnTo>
                    <a:lnTo>
                      <a:pt x="1732" y="1224"/>
                    </a:lnTo>
                    <a:lnTo>
                      <a:pt x="1581" y="1482"/>
                    </a:lnTo>
                    <a:lnTo>
                      <a:pt x="1568" y="1502"/>
                    </a:lnTo>
                    <a:lnTo>
                      <a:pt x="1550" y="1520"/>
                    </a:lnTo>
                    <a:lnTo>
                      <a:pt x="1529" y="1532"/>
                    </a:lnTo>
                    <a:lnTo>
                      <a:pt x="1507" y="1541"/>
                    </a:lnTo>
                    <a:lnTo>
                      <a:pt x="1474" y="1544"/>
                    </a:lnTo>
                    <a:lnTo>
                      <a:pt x="1453" y="1543"/>
                    </a:lnTo>
                    <a:lnTo>
                      <a:pt x="1433" y="1537"/>
                    </a:lnTo>
                    <a:lnTo>
                      <a:pt x="1413" y="1528"/>
                    </a:lnTo>
                    <a:lnTo>
                      <a:pt x="1300" y="1464"/>
                    </a:lnTo>
                    <a:lnTo>
                      <a:pt x="1252" y="1497"/>
                    </a:lnTo>
                    <a:lnTo>
                      <a:pt x="1201" y="1528"/>
                    </a:lnTo>
                    <a:lnTo>
                      <a:pt x="1147" y="1554"/>
                    </a:lnTo>
                    <a:lnTo>
                      <a:pt x="1147" y="1681"/>
                    </a:lnTo>
                    <a:lnTo>
                      <a:pt x="1144" y="1710"/>
                    </a:lnTo>
                    <a:lnTo>
                      <a:pt x="1135" y="1736"/>
                    </a:lnTo>
                    <a:lnTo>
                      <a:pt x="1120" y="1758"/>
                    </a:lnTo>
                    <a:lnTo>
                      <a:pt x="1101" y="1778"/>
                    </a:lnTo>
                    <a:lnTo>
                      <a:pt x="1078" y="1793"/>
                    </a:lnTo>
                    <a:lnTo>
                      <a:pt x="1052" y="1801"/>
                    </a:lnTo>
                    <a:lnTo>
                      <a:pt x="1024" y="1805"/>
                    </a:lnTo>
                    <a:lnTo>
                      <a:pt x="724" y="1805"/>
                    </a:lnTo>
                    <a:lnTo>
                      <a:pt x="696" y="1801"/>
                    </a:lnTo>
                    <a:lnTo>
                      <a:pt x="670" y="1793"/>
                    </a:lnTo>
                    <a:lnTo>
                      <a:pt x="646" y="1778"/>
                    </a:lnTo>
                    <a:lnTo>
                      <a:pt x="628" y="1758"/>
                    </a:lnTo>
                    <a:lnTo>
                      <a:pt x="613" y="1736"/>
                    </a:lnTo>
                    <a:lnTo>
                      <a:pt x="604" y="1710"/>
                    </a:lnTo>
                    <a:lnTo>
                      <a:pt x="600" y="1681"/>
                    </a:lnTo>
                    <a:lnTo>
                      <a:pt x="600" y="1554"/>
                    </a:lnTo>
                    <a:lnTo>
                      <a:pt x="547" y="1528"/>
                    </a:lnTo>
                    <a:lnTo>
                      <a:pt x="496" y="1497"/>
                    </a:lnTo>
                    <a:lnTo>
                      <a:pt x="448" y="1464"/>
                    </a:lnTo>
                    <a:lnTo>
                      <a:pt x="358" y="1515"/>
                    </a:lnTo>
                    <a:lnTo>
                      <a:pt x="342" y="1491"/>
                    </a:lnTo>
                    <a:lnTo>
                      <a:pt x="325" y="1469"/>
                    </a:lnTo>
                    <a:lnTo>
                      <a:pt x="347" y="1440"/>
                    </a:lnTo>
                    <a:lnTo>
                      <a:pt x="367" y="1410"/>
                    </a:lnTo>
                    <a:lnTo>
                      <a:pt x="382" y="1377"/>
                    </a:lnTo>
                    <a:lnTo>
                      <a:pt x="394" y="1342"/>
                    </a:lnTo>
                    <a:lnTo>
                      <a:pt x="403" y="1295"/>
                    </a:lnTo>
                    <a:lnTo>
                      <a:pt x="404" y="1246"/>
                    </a:lnTo>
                    <a:lnTo>
                      <a:pt x="398" y="1199"/>
                    </a:lnTo>
                    <a:lnTo>
                      <a:pt x="385" y="1153"/>
                    </a:lnTo>
                    <a:lnTo>
                      <a:pt x="364" y="1110"/>
                    </a:lnTo>
                    <a:lnTo>
                      <a:pt x="245" y="903"/>
                    </a:lnTo>
                    <a:lnTo>
                      <a:pt x="224" y="873"/>
                    </a:lnTo>
                    <a:lnTo>
                      <a:pt x="200" y="847"/>
                    </a:lnTo>
                    <a:lnTo>
                      <a:pt x="174" y="823"/>
                    </a:lnTo>
                    <a:lnTo>
                      <a:pt x="174" y="814"/>
                    </a:lnTo>
                    <a:lnTo>
                      <a:pt x="61" y="749"/>
                    </a:lnTo>
                    <a:lnTo>
                      <a:pt x="39" y="731"/>
                    </a:lnTo>
                    <a:lnTo>
                      <a:pt x="21" y="711"/>
                    </a:lnTo>
                    <a:lnTo>
                      <a:pt x="8" y="686"/>
                    </a:lnTo>
                    <a:lnTo>
                      <a:pt x="1" y="660"/>
                    </a:lnTo>
                    <a:lnTo>
                      <a:pt x="0" y="633"/>
                    </a:lnTo>
                    <a:lnTo>
                      <a:pt x="5" y="606"/>
                    </a:lnTo>
                    <a:lnTo>
                      <a:pt x="16" y="580"/>
                    </a:lnTo>
                    <a:lnTo>
                      <a:pt x="167" y="321"/>
                    </a:lnTo>
                    <a:lnTo>
                      <a:pt x="180" y="302"/>
                    </a:lnTo>
                    <a:lnTo>
                      <a:pt x="198" y="284"/>
                    </a:lnTo>
                    <a:lnTo>
                      <a:pt x="219" y="272"/>
                    </a:lnTo>
                    <a:lnTo>
                      <a:pt x="241" y="263"/>
                    </a:lnTo>
                    <a:lnTo>
                      <a:pt x="257" y="261"/>
                    </a:lnTo>
                    <a:lnTo>
                      <a:pt x="274" y="259"/>
                    </a:lnTo>
                    <a:lnTo>
                      <a:pt x="295" y="261"/>
                    </a:lnTo>
                    <a:lnTo>
                      <a:pt x="315" y="267"/>
                    </a:lnTo>
                    <a:lnTo>
                      <a:pt x="334" y="276"/>
                    </a:lnTo>
                    <a:lnTo>
                      <a:pt x="448" y="341"/>
                    </a:lnTo>
                    <a:lnTo>
                      <a:pt x="496" y="307"/>
                    </a:lnTo>
                    <a:lnTo>
                      <a:pt x="547" y="276"/>
                    </a:lnTo>
                    <a:lnTo>
                      <a:pt x="600" y="249"/>
                    </a:lnTo>
                    <a:lnTo>
                      <a:pt x="600" y="123"/>
                    </a:lnTo>
                    <a:lnTo>
                      <a:pt x="604" y="94"/>
                    </a:lnTo>
                    <a:lnTo>
                      <a:pt x="613" y="68"/>
                    </a:lnTo>
                    <a:lnTo>
                      <a:pt x="628" y="46"/>
                    </a:lnTo>
                    <a:lnTo>
                      <a:pt x="646" y="26"/>
                    </a:lnTo>
                    <a:lnTo>
                      <a:pt x="670" y="12"/>
                    </a:lnTo>
                    <a:lnTo>
                      <a:pt x="696" y="2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2"/>
              <p:cNvSpPr>
                <a:spLocks noEditPoints="1"/>
              </p:cNvSpPr>
              <p:nvPr/>
            </p:nvSpPr>
            <p:spPr bwMode="auto">
              <a:xfrm>
                <a:off x="1205" y="2316"/>
                <a:ext cx="693" cy="716"/>
              </a:xfrm>
              <a:custGeom>
                <a:avLst/>
                <a:gdLst>
                  <a:gd name="T0" fmla="*/ 608 w 1387"/>
                  <a:gd name="T1" fmla="*/ 460 h 1433"/>
                  <a:gd name="T2" fmla="*/ 502 w 1387"/>
                  <a:gd name="T3" fmla="*/ 525 h 1433"/>
                  <a:gd name="T4" fmla="*/ 437 w 1387"/>
                  <a:gd name="T5" fmla="*/ 631 h 1433"/>
                  <a:gd name="T6" fmla="*/ 427 w 1387"/>
                  <a:gd name="T7" fmla="*/ 760 h 1433"/>
                  <a:gd name="T8" fmla="*/ 475 w 1387"/>
                  <a:gd name="T9" fmla="*/ 876 h 1433"/>
                  <a:gd name="T10" fmla="*/ 570 w 1387"/>
                  <a:gd name="T11" fmla="*/ 956 h 1433"/>
                  <a:gd name="T12" fmla="*/ 693 w 1387"/>
                  <a:gd name="T13" fmla="*/ 986 h 1433"/>
                  <a:gd name="T14" fmla="*/ 817 w 1387"/>
                  <a:gd name="T15" fmla="*/ 956 h 1433"/>
                  <a:gd name="T16" fmla="*/ 911 w 1387"/>
                  <a:gd name="T17" fmla="*/ 876 h 1433"/>
                  <a:gd name="T18" fmla="*/ 960 w 1387"/>
                  <a:gd name="T19" fmla="*/ 760 h 1433"/>
                  <a:gd name="T20" fmla="*/ 950 w 1387"/>
                  <a:gd name="T21" fmla="*/ 631 h 1433"/>
                  <a:gd name="T22" fmla="*/ 884 w 1387"/>
                  <a:gd name="T23" fmla="*/ 525 h 1433"/>
                  <a:gd name="T24" fmla="*/ 778 w 1387"/>
                  <a:gd name="T25" fmla="*/ 460 h 1433"/>
                  <a:gd name="T26" fmla="*/ 575 w 1387"/>
                  <a:gd name="T27" fmla="*/ 0 h 1433"/>
                  <a:gd name="T28" fmla="*/ 862 w 1387"/>
                  <a:gd name="T29" fmla="*/ 13 h 1433"/>
                  <a:gd name="T30" fmla="*/ 906 w 1387"/>
                  <a:gd name="T31" fmla="*/ 72 h 1433"/>
                  <a:gd name="T32" fmla="*/ 952 w 1387"/>
                  <a:gd name="T33" fmla="*/ 219 h 1433"/>
                  <a:gd name="T34" fmla="*/ 1121 w 1387"/>
                  <a:gd name="T35" fmla="*/ 219 h 1433"/>
                  <a:gd name="T36" fmla="*/ 1190 w 1387"/>
                  <a:gd name="T37" fmla="*/ 209 h 1433"/>
                  <a:gd name="T38" fmla="*/ 1242 w 1387"/>
                  <a:gd name="T39" fmla="*/ 239 h 1433"/>
                  <a:gd name="T40" fmla="*/ 1384 w 1387"/>
                  <a:gd name="T41" fmla="*/ 485 h 1433"/>
                  <a:gd name="T42" fmla="*/ 1374 w 1387"/>
                  <a:gd name="T43" fmla="*/ 559 h 1433"/>
                  <a:gd name="T44" fmla="*/ 1248 w 1387"/>
                  <a:gd name="T45" fmla="*/ 646 h 1433"/>
                  <a:gd name="T46" fmla="*/ 1253 w 1387"/>
                  <a:gd name="T47" fmla="*/ 751 h 1433"/>
                  <a:gd name="T48" fmla="*/ 1356 w 1387"/>
                  <a:gd name="T49" fmla="*/ 852 h 1433"/>
                  <a:gd name="T50" fmla="*/ 1386 w 1387"/>
                  <a:gd name="T51" fmla="*/ 908 h 1433"/>
                  <a:gd name="T52" fmla="*/ 1374 w 1387"/>
                  <a:gd name="T53" fmla="*/ 971 h 1433"/>
                  <a:gd name="T54" fmla="*/ 1220 w 1387"/>
                  <a:gd name="T55" fmla="*/ 1213 h 1433"/>
                  <a:gd name="T56" fmla="*/ 1145 w 1387"/>
                  <a:gd name="T57" fmla="*/ 1223 h 1433"/>
                  <a:gd name="T58" fmla="*/ 993 w 1387"/>
                  <a:gd name="T59" fmla="*/ 1190 h 1433"/>
                  <a:gd name="T60" fmla="*/ 910 w 1387"/>
                  <a:gd name="T61" fmla="*/ 1335 h 1433"/>
                  <a:gd name="T62" fmla="*/ 882 w 1387"/>
                  <a:gd name="T63" fmla="*/ 1405 h 1433"/>
                  <a:gd name="T64" fmla="*/ 812 w 1387"/>
                  <a:gd name="T65" fmla="*/ 1433 h 1433"/>
                  <a:gd name="T66" fmla="*/ 525 w 1387"/>
                  <a:gd name="T67" fmla="*/ 1419 h 1433"/>
                  <a:gd name="T68" fmla="*/ 480 w 1387"/>
                  <a:gd name="T69" fmla="*/ 1361 h 1433"/>
                  <a:gd name="T70" fmla="*/ 434 w 1387"/>
                  <a:gd name="T71" fmla="*/ 1213 h 1433"/>
                  <a:gd name="T72" fmla="*/ 265 w 1387"/>
                  <a:gd name="T73" fmla="*/ 1213 h 1433"/>
                  <a:gd name="T74" fmla="*/ 190 w 1387"/>
                  <a:gd name="T75" fmla="*/ 1223 h 1433"/>
                  <a:gd name="T76" fmla="*/ 132 w 1387"/>
                  <a:gd name="T77" fmla="*/ 1177 h 1433"/>
                  <a:gd name="T78" fmla="*/ 0 w 1387"/>
                  <a:gd name="T79" fmla="*/ 929 h 1433"/>
                  <a:gd name="T80" fmla="*/ 16 w 1387"/>
                  <a:gd name="T81" fmla="*/ 868 h 1433"/>
                  <a:gd name="T82" fmla="*/ 138 w 1387"/>
                  <a:gd name="T83" fmla="*/ 786 h 1433"/>
                  <a:gd name="T84" fmla="*/ 133 w 1387"/>
                  <a:gd name="T85" fmla="*/ 681 h 1433"/>
                  <a:gd name="T86" fmla="*/ 30 w 1387"/>
                  <a:gd name="T87" fmla="*/ 581 h 1433"/>
                  <a:gd name="T88" fmla="*/ 0 w 1387"/>
                  <a:gd name="T89" fmla="*/ 524 h 1433"/>
                  <a:gd name="T90" fmla="*/ 13 w 1387"/>
                  <a:gd name="T91" fmla="*/ 461 h 1433"/>
                  <a:gd name="T92" fmla="*/ 167 w 1387"/>
                  <a:gd name="T93" fmla="*/ 219 h 1433"/>
                  <a:gd name="T94" fmla="*/ 241 w 1387"/>
                  <a:gd name="T95" fmla="*/ 210 h 1433"/>
                  <a:gd name="T96" fmla="*/ 393 w 1387"/>
                  <a:gd name="T97" fmla="*/ 244 h 1433"/>
                  <a:gd name="T98" fmla="*/ 476 w 1387"/>
                  <a:gd name="T99" fmla="*/ 98 h 1433"/>
                  <a:gd name="T100" fmla="*/ 505 w 1387"/>
                  <a:gd name="T101" fmla="*/ 29 h 1433"/>
                  <a:gd name="T102" fmla="*/ 575 w 1387"/>
                  <a:gd name="T103" fmla="*/ 0 h 1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87" h="1433">
                    <a:moveTo>
                      <a:pt x="693" y="446"/>
                    </a:moveTo>
                    <a:lnTo>
                      <a:pt x="649" y="450"/>
                    </a:lnTo>
                    <a:lnTo>
                      <a:pt x="608" y="460"/>
                    </a:lnTo>
                    <a:lnTo>
                      <a:pt x="570" y="477"/>
                    </a:lnTo>
                    <a:lnTo>
                      <a:pt x="534" y="498"/>
                    </a:lnTo>
                    <a:lnTo>
                      <a:pt x="502" y="525"/>
                    </a:lnTo>
                    <a:lnTo>
                      <a:pt x="475" y="557"/>
                    </a:lnTo>
                    <a:lnTo>
                      <a:pt x="453" y="593"/>
                    </a:lnTo>
                    <a:lnTo>
                      <a:pt x="437" y="631"/>
                    </a:lnTo>
                    <a:lnTo>
                      <a:pt x="427" y="673"/>
                    </a:lnTo>
                    <a:lnTo>
                      <a:pt x="423" y="717"/>
                    </a:lnTo>
                    <a:lnTo>
                      <a:pt x="427" y="760"/>
                    </a:lnTo>
                    <a:lnTo>
                      <a:pt x="437" y="801"/>
                    </a:lnTo>
                    <a:lnTo>
                      <a:pt x="453" y="841"/>
                    </a:lnTo>
                    <a:lnTo>
                      <a:pt x="475" y="876"/>
                    </a:lnTo>
                    <a:lnTo>
                      <a:pt x="502" y="907"/>
                    </a:lnTo>
                    <a:lnTo>
                      <a:pt x="534" y="934"/>
                    </a:lnTo>
                    <a:lnTo>
                      <a:pt x="570" y="956"/>
                    </a:lnTo>
                    <a:lnTo>
                      <a:pt x="608" y="972"/>
                    </a:lnTo>
                    <a:lnTo>
                      <a:pt x="649" y="982"/>
                    </a:lnTo>
                    <a:lnTo>
                      <a:pt x="693" y="986"/>
                    </a:lnTo>
                    <a:lnTo>
                      <a:pt x="737" y="982"/>
                    </a:lnTo>
                    <a:lnTo>
                      <a:pt x="778" y="972"/>
                    </a:lnTo>
                    <a:lnTo>
                      <a:pt x="817" y="956"/>
                    </a:lnTo>
                    <a:lnTo>
                      <a:pt x="853" y="934"/>
                    </a:lnTo>
                    <a:lnTo>
                      <a:pt x="884" y="907"/>
                    </a:lnTo>
                    <a:lnTo>
                      <a:pt x="911" y="876"/>
                    </a:lnTo>
                    <a:lnTo>
                      <a:pt x="934" y="841"/>
                    </a:lnTo>
                    <a:lnTo>
                      <a:pt x="950" y="801"/>
                    </a:lnTo>
                    <a:lnTo>
                      <a:pt x="960" y="760"/>
                    </a:lnTo>
                    <a:lnTo>
                      <a:pt x="964" y="717"/>
                    </a:lnTo>
                    <a:lnTo>
                      <a:pt x="960" y="673"/>
                    </a:lnTo>
                    <a:lnTo>
                      <a:pt x="950" y="631"/>
                    </a:lnTo>
                    <a:lnTo>
                      <a:pt x="934" y="593"/>
                    </a:lnTo>
                    <a:lnTo>
                      <a:pt x="911" y="557"/>
                    </a:lnTo>
                    <a:lnTo>
                      <a:pt x="884" y="525"/>
                    </a:lnTo>
                    <a:lnTo>
                      <a:pt x="853" y="498"/>
                    </a:lnTo>
                    <a:lnTo>
                      <a:pt x="817" y="477"/>
                    </a:lnTo>
                    <a:lnTo>
                      <a:pt x="778" y="460"/>
                    </a:lnTo>
                    <a:lnTo>
                      <a:pt x="737" y="450"/>
                    </a:lnTo>
                    <a:lnTo>
                      <a:pt x="693" y="446"/>
                    </a:lnTo>
                    <a:close/>
                    <a:moveTo>
                      <a:pt x="575" y="0"/>
                    </a:moveTo>
                    <a:lnTo>
                      <a:pt x="812" y="0"/>
                    </a:lnTo>
                    <a:lnTo>
                      <a:pt x="838" y="3"/>
                    </a:lnTo>
                    <a:lnTo>
                      <a:pt x="862" y="13"/>
                    </a:lnTo>
                    <a:lnTo>
                      <a:pt x="882" y="29"/>
                    </a:lnTo>
                    <a:lnTo>
                      <a:pt x="896" y="49"/>
                    </a:lnTo>
                    <a:lnTo>
                      <a:pt x="906" y="72"/>
                    </a:lnTo>
                    <a:lnTo>
                      <a:pt x="910" y="98"/>
                    </a:lnTo>
                    <a:lnTo>
                      <a:pt x="910" y="199"/>
                    </a:lnTo>
                    <a:lnTo>
                      <a:pt x="952" y="219"/>
                    </a:lnTo>
                    <a:lnTo>
                      <a:pt x="993" y="244"/>
                    </a:lnTo>
                    <a:lnTo>
                      <a:pt x="1032" y="271"/>
                    </a:lnTo>
                    <a:lnTo>
                      <a:pt x="1121" y="219"/>
                    </a:lnTo>
                    <a:lnTo>
                      <a:pt x="1145" y="209"/>
                    </a:lnTo>
                    <a:lnTo>
                      <a:pt x="1170" y="206"/>
                    </a:lnTo>
                    <a:lnTo>
                      <a:pt x="1190" y="209"/>
                    </a:lnTo>
                    <a:lnTo>
                      <a:pt x="1210" y="215"/>
                    </a:lnTo>
                    <a:lnTo>
                      <a:pt x="1227" y="225"/>
                    </a:lnTo>
                    <a:lnTo>
                      <a:pt x="1242" y="239"/>
                    </a:lnTo>
                    <a:lnTo>
                      <a:pt x="1254" y="255"/>
                    </a:lnTo>
                    <a:lnTo>
                      <a:pt x="1374" y="461"/>
                    </a:lnTo>
                    <a:lnTo>
                      <a:pt x="1384" y="485"/>
                    </a:lnTo>
                    <a:lnTo>
                      <a:pt x="1387" y="509"/>
                    </a:lnTo>
                    <a:lnTo>
                      <a:pt x="1384" y="535"/>
                    </a:lnTo>
                    <a:lnTo>
                      <a:pt x="1374" y="559"/>
                    </a:lnTo>
                    <a:lnTo>
                      <a:pt x="1359" y="579"/>
                    </a:lnTo>
                    <a:lnTo>
                      <a:pt x="1338" y="595"/>
                    </a:lnTo>
                    <a:lnTo>
                      <a:pt x="1248" y="646"/>
                    </a:lnTo>
                    <a:lnTo>
                      <a:pt x="1253" y="681"/>
                    </a:lnTo>
                    <a:lnTo>
                      <a:pt x="1256" y="717"/>
                    </a:lnTo>
                    <a:lnTo>
                      <a:pt x="1253" y="751"/>
                    </a:lnTo>
                    <a:lnTo>
                      <a:pt x="1248" y="786"/>
                    </a:lnTo>
                    <a:lnTo>
                      <a:pt x="1338" y="838"/>
                    </a:lnTo>
                    <a:lnTo>
                      <a:pt x="1356" y="852"/>
                    </a:lnTo>
                    <a:lnTo>
                      <a:pt x="1370" y="868"/>
                    </a:lnTo>
                    <a:lnTo>
                      <a:pt x="1380" y="887"/>
                    </a:lnTo>
                    <a:lnTo>
                      <a:pt x="1386" y="908"/>
                    </a:lnTo>
                    <a:lnTo>
                      <a:pt x="1387" y="929"/>
                    </a:lnTo>
                    <a:lnTo>
                      <a:pt x="1383" y="951"/>
                    </a:lnTo>
                    <a:lnTo>
                      <a:pt x="1374" y="971"/>
                    </a:lnTo>
                    <a:lnTo>
                      <a:pt x="1254" y="1177"/>
                    </a:lnTo>
                    <a:lnTo>
                      <a:pt x="1240" y="1198"/>
                    </a:lnTo>
                    <a:lnTo>
                      <a:pt x="1220" y="1213"/>
                    </a:lnTo>
                    <a:lnTo>
                      <a:pt x="1196" y="1223"/>
                    </a:lnTo>
                    <a:lnTo>
                      <a:pt x="1170" y="1227"/>
                    </a:lnTo>
                    <a:lnTo>
                      <a:pt x="1145" y="1223"/>
                    </a:lnTo>
                    <a:lnTo>
                      <a:pt x="1121" y="1213"/>
                    </a:lnTo>
                    <a:lnTo>
                      <a:pt x="1032" y="1161"/>
                    </a:lnTo>
                    <a:lnTo>
                      <a:pt x="993" y="1190"/>
                    </a:lnTo>
                    <a:lnTo>
                      <a:pt x="954" y="1213"/>
                    </a:lnTo>
                    <a:lnTo>
                      <a:pt x="910" y="1234"/>
                    </a:lnTo>
                    <a:lnTo>
                      <a:pt x="910" y="1335"/>
                    </a:lnTo>
                    <a:lnTo>
                      <a:pt x="906" y="1361"/>
                    </a:lnTo>
                    <a:lnTo>
                      <a:pt x="896" y="1385"/>
                    </a:lnTo>
                    <a:lnTo>
                      <a:pt x="882" y="1405"/>
                    </a:lnTo>
                    <a:lnTo>
                      <a:pt x="862" y="1419"/>
                    </a:lnTo>
                    <a:lnTo>
                      <a:pt x="838" y="1429"/>
                    </a:lnTo>
                    <a:lnTo>
                      <a:pt x="812" y="1433"/>
                    </a:lnTo>
                    <a:lnTo>
                      <a:pt x="575" y="1433"/>
                    </a:lnTo>
                    <a:lnTo>
                      <a:pt x="548" y="1429"/>
                    </a:lnTo>
                    <a:lnTo>
                      <a:pt x="525" y="1419"/>
                    </a:lnTo>
                    <a:lnTo>
                      <a:pt x="505" y="1405"/>
                    </a:lnTo>
                    <a:lnTo>
                      <a:pt x="490" y="1385"/>
                    </a:lnTo>
                    <a:lnTo>
                      <a:pt x="480" y="1361"/>
                    </a:lnTo>
                    <a:lnTo>
                      <a:pt x="476" y="1335"/>
                    </a:lnTo>
                    <a:lnTo>
                      <a:pt x="476" y="1234"/>
                    </a:lnTo>
                    <a:lnTo>
                      <a:pt x="434" y="1213"/>
                    </a:lnTo>
                    <a:lnTo>
                      <a:pt x="393" y="1190"/>
                    </a:lnTo>
                    <a:lnTo>
                      <a:pt x="355" y="1161"/>
                    </a:lnTo>
                    <a:lnTo>
                      <a:pt x="265" y="1213"/>
                    </a:lnTo>
                    <a:lnTo>
                      <a:pt x="241" y="1223"/>
                    </a:lnTo>
                    <a:lnTo>
                      <a:pt x="217" y="1227"/>
                    </a:lnTo>
                    <a:lnTo>
                      <a:pt x="190" y="1223"/>
                    </a:lnTo>
                    <a:lnTo>
                      <a:pt x="167" y="1213"/>
                    </a:lnTo>
                    <a:lnTo>
                      <a:pt x="147" y="1198"/>
                    </a:lnTo>
                    <a:lnTo>
                      <a:pt x="132" y="1177"/>
                    </a:lnTo>
                    <a:lnTo>
                      <a:pt x="13" y="971"/>
                    </a:lnTo>
                    <a:lnTo>
                      <a:pt x="4" y="951"/>
                    </a:lnTo>
                    <a:lnTo>
                      <a:pt x="0" y="929"/>
                    </a:lnTo>
                    <a:lnTo>
                      <a:pt x="0" y="908"/>
                    </a:lnTo>
                    <a:lnTo>
                      <a:pt x="6" y="887"/>
                    </a:lnTo>
                    <a:lnTo>
                      <a:pt x="16" y="868"/>
                    </a:lnTo>
                    <a:lnTo>
                      <a:pt x="30" y="852"/>
                    </a:lnTo>
                    <a:lnTo>
                      <a:pt x="49" y="838"/>
                    </a:lnTo>
                    <a:lnTo>
                      <a:pt x="138" y="786"/>
                    </a:lnTo>
                    <a:lnTo>
                      <a:pt x="133" y="751"/>
                    </a:lnTo>
                    <a:lnTo>
                      <a:pt x="132" y="717"/>
                    </a:lnTo>
                    <a:lnTo>
                      <a:pt x="133" y="681"/>
                    </a:lnTo>
                    <a:lnTo>
                      <a:pt x="138" y="646"/>
                    </a:lnTo>
                    <a:lnTo>
                      <a:pt x="49" y="595"/>
                    </a:lnTo>
                    <a:lnTo>
                      <a:pt x="30" y="581"/>
                    </a:lnTo>
                    <a:lnTo>
                      <a:pt x="16" y="565"/>
                    </a:lnTo>
                    <a:lnTo>
                      <a:pt x="6" y="545"/>
                    </a:lnTo>
                    <a:lnTo>
                      <a:pt x="0" y="524"/>
                    </a:lnTo>
                    <a:lnTo>
                      <a:pt x="0" y="503"/>
                    </a:lnTo>
                    <a:lnTo>
                      <a:pt x="4" y="482"/>
                    </a:lnTo>
                    <a:lnTo>
                      <a:pt x="13" y="461"/>
                    </a:lnTo>
                    <a:lnTo>
                      <a:pt x="132" y="255"/>
                    </a:lnTo>
                    <a:lnTo>
                      <a:pt x="147" y="235"/>
                    </a:lnTo>
                    <a:lnTo>
                      <a:pt x="167" y="219"/>
                    </a:lnTo>
                    <a:lnTo>
                      <a:pt x="190" y="210"/>
                    </a:lnTo>
                    <a:lnTo>
                      <a:pt x="217" y="206"/>
                    </a:lnTo>
                    <a:lnTo>
                      <a:pt x="241" y="210"/>
                    </a:lnTo>
                    <a:lnTo>
                      <a:pt x="265" y="219"/>
                    </a:lnTo>
                    <a:lnTo>
                      <a:pt x="355" y="271"/>
                    </a:lnTo>
                    <a:lnTo>
                      <a:pt x="393" y="244"/>
                    </a:lnTo>
                    <a:lnTo>
                      <a:pt x="434" y="219"/>
                    </a:lnTo>
                    <a:lnTo>
                      <a:pt x="476" y="199"/>
                    </a:lnTo>
                    <a:lnTo>
                      <a:pt x="476" y="98"/>
                    </a:lnTo>
                    <a:lnTo>
                      <a:pt x="480" y="72"/>
                    </a:lnTo>
                    <a:lnTo>
                      <a:pt x="490" y="49"/>
                    </a:lnTo>
                    <a:lnTo>
                      <a:pt x="505" y="29"/>
                    </a:lnTo>
                    <a:lnTo>
                      <a:pt x="525" y="13"/>
                    </a:lnTo>
                    <a:lnTo>
                      <a:pt x="548" y="3"/>
                    </a:lnTo>
                    <a:lnTo>
                      <a:pt x="5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3" name="Group 541"/>
            <p:cNvGrpSpPr>
              <a:grpSpLocks noChangeAspect="1"/>
            </p:cNvGrpSpPr>
            <p:nvPr/>
          </p:nvGrpSpPr>
          <p:grpSpPr bwMode="auto">
            <a:xfrm>
              <a:off x="1427292" y="3249855"/>
              <a:ext cx="306476" cy="306476"/>
              <a:chOff x="1246" y="2083"/>
              <a:chExt cx="1370" cy="1370"/>
            </a:xfrm>
            <a:solidFill>
              <a:schemeClr val="bg1"/>
            </a:solidFill>
          </p:grpSpPr>
          <p:sp>
            <p:nvSpPr>
              <p:cNvPr id="95" name="Freeform 543"/>
              <p:cNvSpPr>
                <a:spLocks noEditPoints="1"/>
              </p:cNvSpPr>
              <p:nvPr/>
            </p:nvSpPr>
            <p:spPr bwMode="auto">
              <a:xfrm>
                <a:off x="1246" y="2457"/>
                <a:ext cx="1370" cy="996"/>
              </a:xfrm>
              <a:custGeom>
                <a:avLst/>
                <a:gdLst>
                  <a:gd name="T0" fmla="*/ 3363 w 4110"/>
                  <a:gd name="T1" fmla="*/ 2615 h 2989"/>
                  <a:gd name="T2" fmla="*/ 3736 w 4110"/>
                  <a:gd name="T3" fmla="*/ 2242 h 2989"/>
                  <a:gd name="T4" fmla="*/ 1868 w 4110"/>
                  <a:gd name="T5" fmla="*/ 1308 h 2989"/>
                  <a:gd name="T6" fmla="*/ 2242 w 4110"/>
                  <a:gd name="T7" fmla="*/ 2615 h 2989"/>
                  <a:gd name="T8" fmla="*/ 1868 w 4110"/>
                  <a:gd name="T9" fmla="*/ 1308 h 2989"/>
                  <a:gd name="T10" fmla="*/ 374 w 4110"/>
                  <a:gd name="T11" fmla="*/ 2615 h 2989"/>
                  <a:gd name="T12" fmla="*/ 747 w 4110"/>
                  <a:gd name="T13" fmla="*/ 374 h 2989"/>
                  <a:gd name="T14" fmla="*/ 187 w 4110"/>
                  <a:gd name="T15" fmla="*/ 0 h 2989"/>
                  <a:gd name="T16" fmla="*/ 971 w 4110"/>
                  <a:gd name="T17" fmla="*/ 4 h 2989"/>
                  <a:gd name="T18" fmla="*/ 1039 w 4110"/>
                  <a:gd name="T19" fmla="*/ 32 h 2989"/>
                  <a:gd name="T20" fmla="*/ 1089 w 4110"/>
                  <a:gd name="T21" fmla="*/ 82 h 2989"/>
                  <a:gd name="T22" fmla="*/ 1117 w 4110"/>
                  <a:gd name="T23" fmla="*/ 149 h 2989"/>
                  <a:gd name="T24" fmla="*/ 1121 w 4110"/>
                  <a:gd name="T25" fmla="*/ 2615 h 2989"/>
                  <a:gd name="T26" fmla="*/ 1495 w 4110"/>
                  <a:gd name="T27" fmla="*/ 1121 h 2989"/>
                  <a:gd name="T28" fmla="*/ 1509 w 4110"/>
                  <a:gd name="T29" fmla="*/ 1049 h 2989"/>
                  <a:gd name="T30" fmla="*/ 1549 w 4110"/>
                  <a:gd name="T31" fmla="*/ 989 h 2989"/>
                  <a:gd name="T32" fmla="*/ 1609 w 4110"/>
                  <a:gd name="T33" fmla="*/ 949 h 2989"/>
                  <a:gd name="T34" fmla="*/ 1681 w 4110"/>
                  <a:gd name="T35" fmla="*/ 934 h 2989"/>
                  <a:gd name="T36" fmla="*/ 2466 w 4110"/>
                  <a:gd name="T37" fmla="*/ 938 h 2989"/>
                  <a:gd name="T38" fmla="*/ 2533 w 4110"/>
                  <a:gd name="T39" fmla="*/ 966 h 2989"/>
                  <a:gd name="T40" fmla="*/ 2583 w 4110"/>
                  <a:gd name="T41" fmla="*/ 1016 h 2989"/>
                  <a:gd name="T42" fmla="*/ 2612 w 4110"/>
                  <a:gd name="T43" fmla="*/ 1083 h 2989"/>
                  <a:gd name="T44" fmla="*/ 2615 w 4110"/>
                  <a:gd name="T45" fmla="*/ 2615 h 2989"/>
                  <a:gd name="T46" fmla="*/ 2989 w 4110"/>
                  <a:gd name="T47" fmla="*/ 2055 h 2989"/>
                  <a:gd name="T48" fmla="*/ 3004 w 4110"/>
                  <a:gd name="T49" fmla="*/ 1983 h 2989"/>
                  <a:gd name="T50" fmla="*/ 3044 w 4110"/>
                  <a:gd name="T51" fmla="*/ 1923 h 2989"/>
                  <a:gd name="T52" fmla="*/ 3104 w 4110"/>
                  <a:gd name="T53" fmla="*/ 1883 h 2989"/>
                  <a:gd name="T54" fmla="*/ 3176 w 4110"/>
                  <a:gd name="T55" fmla="*/ 1868 h 2989"/>
                  <a:gd name="T56" fmla="*/ 3961 w 4110"/>
                  <a:gd name="T57" fmla="*/ 1872 h 2989"/>
                  <a:gd name="T58" fmla="*/ 4028 w 4110"/>
                  <a:gd name="T59" fmla="*/ 1900 h 2989"/>
                  <a:gd name="T60" fmla="*/ 4078 w 4110"/>
                  <a:gd name="T61" fmla="*/ 1950 h 2989"/>
                  <a:gd name="T62" fmla="*/ 4106 w 4110"/>
                  <a:gd name="T63" fmla="*/ 2018 h 2989"/>
                  <a:gd name="T64" fmla="*/ 4110 w 4110"/>
                  <a:gd name="T65" fmla="*/ 2802 h 2989"/>
                  <a:gd name="T66" fmla="*/ 4095 w 4110"/>
                  <a:gd name="T67" fmla="*/ 2874 h 2989"/>
                  <a:gd name="T68" fmla="*/ 4055 w 4110"/>
                  <a:gd name="T69" fmla="*/ 2934 h 2989"/>
                  <a:gd name="T70" fmla="*/ 3995 w 4110"/>
                  <a:gd name="T71" fmla="*/ 2974 h 2989"/>
                  <a:gd name="T72" fmla="*/ 3923 w 4110"/>
                  <a:gd name="T73" fmla="*/ 2989 h 2989"/>
                  <a:gd name="T74" fmla="*/ 149 w 4110"/>
                  <a:gd name="T75" fmla="*/ 2985 h 2989"/>
                  <a:gd name="T76" fmla="*/ 82 w 4110"/>
                  <a:gd name="T77" fmla="*/ 2957 h 2989"/>
                  <a:gd name="T78" fmla="*/ 32 w 4110"/>
                  <a:gd name="T79" fmla="*/ 2907 h 2989"/>
                  <a:gd name="T80" fmla="*/ 4 w 4110"/>
                  <a:gd name="T81" fmla="*/ 2840 h 2989"/>
                  <a:gd name="T82" fmla="*/ 0 w 4110"/>
                  <a:gd name="T83" fmla="*/ 187 h 2989"/>
                  <a:gd name="T84" fmla="*/ 15 w 4110"/>
                  <a:gd name="T85" fmla="*/ 114 h 2989"/>
                  <a:gd name="T86" fmla="*/ 55 w 4110"/>
                  <a:gd name="T87" fmla="*/ 55 h 2989"/>
                  <a:gd name="T88" fmla="*/ 115 w 4110"/>
                  <a:gd name="T89" fmla="*/ 15 h 2989"/>
                  <a:gd name="T90" fmla="*/ 187 w 4110"/>
                  <a:gd name="T91" fmla="*/ 0 h 2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110" h="2989">
                    <a:moveTo>
                      <a:pt x="3363" y="2242"/>
                    </a:moveTo>
                    <a:lnTo>
                      <a:pt x="3363" y="2615"/>
                    </a:lnTo>
                    <a:lnTo>
                      <a:pt x="3736" y="2615"/>
                    </a:lnTo>
                    <a:lnTo>
                      <a:pt x="3736" y="2242"/>
                    </a:lnTo>
                    <a:lnTo>
                      <a:pt x="3363" y="2242"/>
                    </a:lnTo>
                    <a:close/>
                    <a:moveTo>
                      <a:pt x="1868" y="1308"/>
                    </a:moveTo>
                    <a:lnTo>
                      <a:pt x="1868" y="2615"/>
                    </a:lnTo>
                    <a:lnTo>
                      <a:pt x="2242" y="2615"/>
                    </a:lnTo>
                    <a:lnTo>
                      <a:pt x="2242" y="1308"/>
                    </a:lnTo>
                    <a:lnTo>
                      <a:pt x="1868" y="1308"/>
                    </a:lnTo>
                    <a:close/>
                    <a:moveTo>
                      <a:pt x="374" y="374"/>
                    </a:moveTo>
                    <a:lnTo>
                      <a:pt x="374" y="2615"/>
                    </a:lnTo>
                    <a:lnTo>
                      <a:pt x="747" y="2615"/>
                    </a:lnTo>
                    <a:lnTo>
                      <a:pt x="747" y="374"/>
                    </a:lnTo>
                    <a:lnTo>
                      <a:pt x="374" y="374"/>
                    </a:lnTo>
                    <a:close/>
                    <a:moveTo>
                      <a:pt x="187" y="0"/>
                    </a:moveTo>
                    <a:lnTo>
                      <a:pt x="934" y="0"/>
                    </a:lnTo>
                    <a:lnTo>
                      <a:pt x="971" y="4"/>
                    </a:lnTo>
                    <a:lnTo>
                      <a:pt x="1006" y="15"/>
                    </a:lnTo>
                    <a:lnTo>
                      <a:pt x="1039" y="32"/>
                    </a:lnTo>
                    <a:lnTo>
                      <a:pt x="1066" y="55"/>
                    </a:lnTo>
                    <a:lnTo>
                      <a:pt x="1089" y="82"/>
                    </a:lnTo>
                    <a:lnTo>
                      <a:pt x="1106" y="114"/>
                    </a:lnTo>
                    <a:lnTo>
                      <a:pt x="1117" y="149"/>
                    </a:lnTo>
                    <a:lnTo>
                      <a:pt x="1121" y="187"/>
                    </a:lnTo>
                    <a:lnTo>
                      <a:pt x="1121" y="2615"/>
                    </a:lnTo>
                    <a:lnTo>
                      <a:pt x="1495" y="2615"/>
                    </a:lnTo>
                    <a:lnTo>
                      <a:pt x="1495" y="1121"/>
                    </a:lnTo>
                    <a:lnTo>
                      <a:pt x="1498" y="1083"/>
                    </a:lnTo>
                    <a:lnTo>
                      <a:pt x="1509" y="1049"/>
                    </a:lnTo>
                    <a:lnTo>
                      <a:pt x="1527" y="1016"/>
                    </a:lnTo>
                    <a:lnTo>
                      <a:pt x="1549" y="989"/>
                    </a:lnTo>
                    <a:lnTo>
                      <a:pt x="1577" y="966"/>
                    </a:lnTo>
                    <a:lnTo>
                      <a:pt x="1609" y="949"/>
                    </a:lnTo>
                    <a:lnTo>
                      <a:pt x="1644" y="938"/>
                    </a:lnTo>
                    <a:lnTo>
                      <a:pt x="1681" y="934"/>
                    </a:lnTo>
                    <a:lnTo>
                      <a:pt x="2429" y="934"/>
                    </a:lnTo>
                    <a:lnTo>
                      <a:pt x="2466" y="938"/>
                    </a:lnTo>
                    <a:lnTo>
                      <a:pt x="2501" y="949"/>
                    </a:lnTo>
                    <a:lnTo>
                      <a:pt x="2533" y="966"/>
                    </a:lnTo>
                    <a:lnTo>
                      <a:pt x="2561" y="989"/>
                    </a:lnTo>
                    <a:lnTo>
                      <a:pt x="2583" y="1016"/>
                    </a:lnTo>
                    <a:lnTo>
                      <a:pt x="2601" y="1049"/>
                    </a:lnTo>
                    <a:lnTo>
                      <a:pt x="2612" y="1083"/>
                    </a:lnTo>
                    <a:lnTo>
                      <a:pt x="2615" y="1121"/>
                    </a:lnTo>
                    <a:lnTo>
                      <a:pt x="2615" y="2615"/>
                    </a:lnTo>
                    <a:lnTo>
                      <a:pt x="2989" y="2615"/>
                    </a:lnTo>
                    <a:lnTo>
                      <a:pt x="2989" y="2055"/>
                    </a:lnTo>
                    <a:lnTo>
                      <a:pt x="2993" y="2018"/>
                    </a:lnTo>
                    <a:lnTo>
                      <a:pt x="3004" y="1983"/>
                    </a:lnTo>
                    <a:lnTo>
                      <a:pt x="3021" y="1950"/>
                    </a:lnTo>
                    <a:lnTo>
                      <a:pt x="3044" y="1923"/>
                    </a:lnTo>
                    <a:lnTo>
                      <a:pt x="3071" y="1900"/>
                    </a:lnTo>
                    <a:lnTo>
                      <a:pt x="3104" y="1883"/>
                    </a:lnTo>
                    <a:lnTo>
                      <a:pt x="3139" y="1872"/>
                    </a:lnTo>
                    <a:lnTo>
                      <a:pt x="3176" y="1868"/>
                    </a:lnTo>
                    <a:lnTo>
                      <a:pt x="3923" y="1868"/>
                    </a:lnTo>
                    <a:lnTo>
                      <a:pt x="3961" y="1872"/>
                    </a:lnTo>
                    <a:lnTo>
                      <a:pt x="3995" y="1883"/>
                    </a:lnTo>
                    <a:lnTo>
                      <a:pt x="4028" y="1900"/>
                    </a:lnTo>
                    <a:lnTo>
                      <a:pt x="4055" y="1923"/>
                    </a:lnTo>
                    <a:lnTo>
                      <a:pt x="4078" y="1950"/>
                    </a:lnTo>
                    <a:lnTo>
                      <a:pt x="4095" y="1983"/>
                    </a:lnTo>
                    <a:lnTo>
                      <a:pt x="4106" y="2018"/>
                    </a:lnTo>
                    <a:lnTo>
                      <a:pt x="4110" y="2055"/>
                    </a:lnTo>
                    <a:lnTo>
                      <a:pt x="4110" y="2802"/>
                    </a:lnTo>
                    <a:lnTo>
                      <a:pt x="4106" y="2840"/>
                    </a:lnTo>
                    <a:lnTo>
                      <a:pt x="4095" y="2874"/>
                    </a:lnTo>
                    <a:lnTo>
                      <a:pt x="4078" y="2907"/>
                    </a:lnTo>
                    <a:lnTo>
                      <a:pt x="4055" y="2934"/>
                    </a:lnTo>
                    <a:lnTo>
                      <a:pt x="4028" y="2957"/>
                    </a:lnTo>
                    <a:lnTo>
                      <a:pt x="3995" y="2974"/>
                    </a:lnTo>
                    <a:lnTo>
                      <a:pt x="3961" y="2985"/>
                    </a:lnTo>
                    <a:lnTo>
                      <a:pt x="3923" y="2989"/>
                    </a:lnTo>
                    <a:lnTo>
                      <a:pt x="187" y="2989"/>
                    </a:lnTo>
                    <a:lnTo>
                      <a:pt x="149" y="2985"/>
                    </a:lnTo>
                    <a:lnTo>
                      <a:pt x="115" y="2974"/>
                    </a:lnTo>
                    <a:lnTo>
                      <a:pt x="82" y="2957"/>
                    </a:lnTo>
                    <a:lnTo>
                      <a:pt x="55" y="2934"/>
                    </a:lnTo>
                    <a:lnTo>
                      <a:pt x="32" y="2907"/>
                    </a:lnTo>
                    <a:lnTo>
                      <a:pt x="15" y="2874"/>
                    </a:lnTo>
                    <a:lnTo>
                      <a:pt x="4" y="2840"/>
                    </a:lnTo>
                    <a:lnTo>
                      <a:pt x="0" y="2802"/>
                    </a:lnTo>
                    <a:lnTo>
                      <a:pt x="0" y="187"/>
                    </a:lnTo>
                    <a:lnTo>
                      <a:pt x="4" y="149"/>
                    </a:lnTo>
                    <a:lnTo>
                      <a:pt x="15" y="114"/>
                    </a:lnTo>
                    <a:lnTo>
                      <a:pt x="32" y="82"/>
                    </a:lnTo>
                    <a:lnTo>
                      <a:pt x="55" y="55"/>
                    </a:lnTo>
                    <a:lnTo>
                      <a:pt x="82" y="32"/>
                    </a:lnTo>
                    <a:lnTo>
                      <a:pt x="115" y="15"/>
                    </a:lnTo>
                    <a:lnTo>
                      <a:pt x="149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544"/>
              <p:cNvSpPr>
                <a:spLocks noEditPoints="1"/>
              </p:cNvSpPr>
              <p:nvPr/>
            </p:nvSpPr>
            <p:spPr bwMode="auto">
              <a:xfrm>
                <a:off x="1910" y="2083"/>
                <a:ext cx="706" cy="706"/>
              </a:xfrm>
              <a:custGeom>
                <a:avLst/>
                <a:gdLst>
                  <a:gd name="T0" fmla="*/ 789 w 2116"/>
                  <a:gd name="T1" fmla="*/ 387 h 2117"/>
                  <a:gd name="T2" fmla="*/ 624 w 2116"/>
                  <a:gd name="T3" fmla="*/ 458 h 2117"/>
                  <a:gd name="T4" fmla="*/ 492 w 2116"/>
                  <a:gd name="T5" fmla="*/ 575 h 2117"/>
                  <a:gd name="T6" fmla="*/ 405 w 2116"/>
                  <a:gd name="T7" fmla="*/ 731 h 2117"/>
                  <a:gd name="T8" fmla="*/ 373 w 2116"/>
                  <a:gd name="T9" fmla="*/ 913 h 2117"/>
                  <a:gd name="T10" fmla="*/ 405 w 2116"/>
                  <a:gd name="T11" fmla="*/ 1095 h 2117"/>
                  <a:gd name="T12" fmla="*/ 492 w 2116"/>
                  <a:gd name="T13" fmla="*/ 1250 h 2117"/>
                  <a:gd name="T14" fmla="*/ 624 w 2116"/>
                  <a:gd name="T15" fmla="*/ 1369 h 2117"/>
                  <a:gd name="T16" fmla="*/ 789 w 2116"/>
                  <a:gd name="T17" fmla="*/ 1439 h 2117"/>
                  <a:gd name="T18" fmla="*/ 976 w 2116"/>
                  <a:gd name="T19" fmla="*/ 1450 h 2117"/>
                  <a:gd name="T20" fmla="*/ 1151 w 2116"/>
                  <a:gd name="T21" fmla="*/ 1399 h 2117"/>
                  <a:gd name="T22" fmla="*/ 1295 w 2116"/>
                  <a:gd name="T23" fmla="*/ 1295 h 2117"/>
                  <a:gd name="T24" fmla="*/ 1398 w 2116"/>
                  <a:gd name="T25" fmla="*/ 1151 h 2117"/>
                  <a:gd name="T26" fmla="*/ 1449 w 2116"/>
                  <a:gd name="T27" fmla="*/ 976 h 2117"/>
                  <a:gd name="T28" fmla="*/ 1438 w 2116"/>
                  <a:gd name="T29" fmla="*/ 790 h 2117"/>
                  <a:gd name="T30" fmla="*/ 1368 w 2116"/>
                  <a:gd name="T31" fmla="*/ 624 h 2117"/>
                  <a:gd name="T32" fmla="*/ 1250 w 2116"/>
                  <a:gd name="T33" fmla="*/ 492 h 2117"/>
                  <a:gd name="T34" fmla="*/ 1094 w 2116"/>
                  <a:gd name="T35" fmla="*/ 405 h 2117"/>
                  <a:gd name="T36" fmla="*/ 913 w 2116"/>
                  <a:gd name="T37" fmla="*/ 374 h 2117"/>
                  <a:gd name="T38" fmla="*/ 1077 w 2116"/>
                  <a:gd name="T39" fmla="*/ 15 h 2117"/>
                  <a:gd name="T40" fmla="*/ 1304 w 2116"/>
                  <a:gd name="T41" fmla="*/ 88 h 2117"/>
                  <a:gd name="T42" fmla="*/ 1502 w 2116"/>
                  <a:gd name="T43" fmla="*/ 215 h 2117"/>
                  <a:gd name="T44" fmla="*/ 1659 w 2116"/>
                  <a:gd name="T45" fmla="*/ 387 h 2117"/>
                  <a:gd name="T46" fmla="*/ 1770 w 2116"/>
                  <a:gd name="T47" fmla="*/ 595 h 2117"/>
                  <a:gd name="T48" fmla="*/ 1823 w 2116"/>
                  <a:gd name="T49" fmla="*/ 831 h 2117"/>
                  <a:gd name="T50" fmla="*/ 1813 w 2116"/>
                  <a:gd name="T51" fmla="*/ 1067 h 2117"/>
                  <a:gd name="T52" fmla="*/ 1748 w 2116"/>
                  <a:gd name="T53" fmla="*/ 1283 h 2117"/>
                  <a:gd name="T54" fmla="*/ 2062 w 2116"/>
                  <a:gd name="T55" fmla="*/ 1798 h 2117"/>
                  <a:gd name="T56" fmla="*/ 2111 w 2116"/>
                  <a:gd name="T57" fmla="*/ 1883 h 2117"/>
                  <a:gd name="T58" fmla="*/ 2111 w 2116"/>
                  <a:gd name="T59" fmla="*/ 1978 h 2117"/>
                  <a:gd name="T60" fmla="*/ 2062 w 2116"/>
                  <a:gd name="T61" fmla="*/ 2062 h 2117"/>
                  <a:gd name="T62" fmla="*/ 1986 w 2116"/>
                  <a:gd name="T63" fmla="*/ 2109 h 2117"/>
                  <a:gd name="T64" fmla="*/ 1902 w 2116"/>
                  <a:gd name="T65" fmla="*/ 2115 h 2117"/>
                  <a:gd name="T66" fmla="*/ 1822 w 2116"/>
                  <a:gd name="T67" fmla="*/ 2082 h 2117"/>
                  <a:gd name="T68" fmla="*/ 1350 w 2116"/>
                  <a:gd name="T69" fmla="*/ 1715 h 2117"/>
                  <a:gd name="T70" fmla="*/ 1142 w 2116"/>
                  <a:gd name="T71" fmla="*/ 1797 h 2117"/>
                  <a:gd name="T72" fmla="*/ 913 w 2116"/>
                  <a:gd name="T73" fmla="*/ 1827 h 2117"/>
                  <a:gd name="T74" fmla="*/ 671 w 2116"/>
                  <a:gd name="T75" fmla="*/ 1793 h 2117"/>
                  <a:gd name="T76" fmla="*/ 452 w 2116"/>
                  <a:gd name="T77" fmla="*/ 1701 h 2117"/>
                  <a:gd name="T78" fmla="*/ 268 w 2116"/>
                  <a:gd name="T79" fmla="*/ 1559 h 2117"/>
                  <a:gd name="T80" fmla="*/ 124 w 2116"/>
                  <a:gd name="T81" fmla="*/ 1374 h 2117"/>
                  <a:gd name="T82" fmla="*/ 32 w 2116"/>
                  <a:gd name="T83" fmla="*/ 1156 h 2117"/>
                  <a:gd name="T84" fmla="*/ 0 w 2116"/>
                  <a:gd name="T85" fmla="*/ 913 h 2117"/>
                  <a:gd name="T86" fmla="*/ 32 w 2116"/>
                  <a:gd name="T87" fmla="*/ 671 h 2117"/>
                  <a:gd name="T88" fmla="*/ 124 w 2116"/>
                  <a:gd name="T89" fmla="*/ 452 h 2117"/>
                  <a:gd name="T90" fmla="*/ 268 w 2116"/>
                  <a:gd name="T91" fmla="*/ 268 h 2117"/>
                  <a:gd name="T92" fmla="*/ 452 w 2116"/>
                  <a:gd name="T93" fmla="*/ 125 h 2117"/>
                  <a:gd name="T94" fmla="*/ 671 w 2116"/>
                  <a:gd name="T95" fmla="*/ 32 h 2117"/>
                  <a:gd name="T96" fmla="*/ 913 w 2116"/>
                  <a:gd name="T97" fmla="*/ 0 h 2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16" h="2117">
                    <a:moveTo>
                      <a:pt x="913" y="374"/>
                    </a:moveTo>
                    <a:lnTo>
                      <a:pt x="850" y="377"/>
                    </a:lnTo>
                    <a:lnTo>
                      <a:pt x="789" y="387"/>
                    </a:lnTo>
                    <a:lnTo>
                      <a:pt x="731" y="405"/>
                    </a:lnTo>
                    <a:lnTo>
                      <a:pt x="676" y="428"/>
                    </a:lnTo>
                    <a:lnTo>
                      <a:pt x="624" y="458"/>
                    </a:lnTo>
                    <a:lnTo>
                      <a:pt x="575" y="492"/>
                    </a:lnTo>
                    <a:lnTo>
                      <a:pt x="532" y="532"/>
                    </a:lnTo>
                    <a:lnTo>
                      <a:pt x="492" y="575"/>
                    </a:lnTo>
                    <a:lnTo>
                      <a:pt x="458" y="624"/>
                    </a:lnTo>
                    <a:lnTo>
                      <a:pt x="428" y="676"/>
                    </a:lnTo>
                    <a:lnTo>
                      <a:pt x="405" y="731"/>
                    </a:lnTo>
                    <a:lnTo>
                      <a:pt x="387" y="790"/>
                    </a:lnTo>
                    <a:lnTo>
                      <a:pt x="377" y="851"/>
                    </a:lnTo>
                    <a:lnTo>
                      <a:pt x="373" y="913"/>
                    </a:lnTo>
                    <a:lnTo>
                      <a:pt x="377" y="976"/>
                    </a:lnTo>
                    <a:lnTo>
                      <a:pt x="387" y="1037"/>
                    </a:lnTo>
                    <a:lnTo>
                      <a:pt x="405" y="1095"/>
                    </a:lnTo>
                    <a:lnTo>
                      <a:pt x="428" y="1151"/>
                    </a:lnTo>
                    <a:lnTo>
                      <a:pt x="458" y="1202"/>
                    </a:lnTo>
                    <a:lnTo>
                      <a:pt x="492" y="1250"/>
                    </a:lnTo>
                    <a:lnTo>
                      <a:pt x="532" y="1295"/>
                    </a:lnTo>
                    <a:lnTo>
                      <a:pt x="575" y="1334"/>
                    </a:lnTo>
                    <a:lnTo>
                      <a:pt x="624" y="1369"/>
                    </a:lnTo>
                    <a:lnTo>
                      <a:pt x="676" y="1399"/>
                    </a:lnTo>
                    <a:lnTo>
                      <a:pt x="731" y="1421"/>
                    </a:lnTo>
                    <a:lnTo>
                      <a:pt x="789" y="1439"/>
                    </a:lnTo>
                    <a:lnTo>
                      <a:pt x="850" y="1450"/>
                    </a:lnTo>
                    <a:lnTo>
                      <a:pt x="913" y="1453"/>
                    </a:lnTo>
                    <a:lnTo>
                      <a:pt x="976" y="1450"/>
                    </a:lnTo>
                    <a:lnTo>
                      <a:pt x="1037" y="1439"/>
                    </a:lnTo>
                    <a:lnTo>
                      <a:pt x="1094" y="1421"/>
                    </a:lnTo>
                    <a:lnTo>
                      <a:pt x="1151" y="1399"/>
                    </a:lnTo>
                    <a:lnTo>
                      <a:pt x="1202" y="1369"/>
                    </a:lnTo>
                    <a:lnTo>
                      <a:pt x="1250" y="1334"/>
                    </a:lnTo>
                    <a:lnTo>
                      <a:pt x="1295" y="1295"/>
                    </a:lnTo>
                    <a:lnTo>
                      <a:pt x="1334" y="1250"/>
                    </a:lnTo>
                    <a:lnTo>
                      <a:pt x="1368" y="1202"/>
                    </a:lnTo>
                    <a:lnTo>
                      <a:pt x="1398" y="1151"/>
                    </a:lnTo>
                    <a:lnTo>
                      <a:pt x="1421" y="1095"/>
                    </a:lnTo>
                    <a:lnTo>
                      <a:pt x="1438" y="1037"/>
                    </a:lnTo>
                    <a:lnTo>
                      <a:pt x="1449" y="976"/>
                    </a:lnTo>
                    <a:lnTo>
                      <a:pt x="1453" y="913"/>
                    </a:lnTo>
                    <a:lnTo>
                      <a:pt x="1449" y="851"/>
                    </a:lnTo>
                    <a:lnTo>
                      <a:pt x="1438" y="790"/>
                    </a:lnTo>
                    <a:lnTo>
                      <a:pt x="1421" y="731"/>
                    </a:lnTo>
                    <a:lnTo>
                      <a:pt x="1398" y="676"/>
                    </a:lnTo>
                    <a:lnTo>
                      <a:pt x="1368" y="624"/>
                    </a:lnTo>
                    <a:lnTo>
                      <a:pt x="1334" y="575"/>
                    </a:lnTo>
                    <a:lnTo>
                      <a:pt x="1295" y="532"/>
                    </a:lnTo>
                    <a:lnTo>
                      <a:pt x="1250" y="492"/>
                    </a:lnTo>
                    <a:lnTo>
                      <a:pt x="1202" y="458"/>
                    </a:lnTo>
                    <a:lnTo>
                      <a:pt x="1151" y="428"/>
                    </a:lnTo>
                    <a:lnTo>
                      <a:pt x="1094" y="405"/>
                    </a:lnTo>
                    <a:lnTo>
                      <a:pt x="1037" y="387"/>
                    </a:lnTo>
                    <a:lnTo>
                      <a:pt x="976" y="377"/>
                    </a:lnTo>
                    <a:lnTo>
                      <a:pt x="913" y="374"/>
                    </a:lnTo>
                    <a:close/>
                    <a:moveTo>
                      <a:pt x="913" y="0"/>
                    </a:moveTo>
                    <a:lnTo>
                      <a:pt x="996" y="4"/>
                    </a:lnTo>
                    <a:lnTo>
                      <a:pt x="1077" y="15"/>
                    </a:lnTo>
                    <a:lnTo>
                      <a:pt x="1156" y="32"/>
                    </a:lnTo>
                    <a:lnTo>
                      <a:pt x="1231" y="57"/>
                    </a:lnTo>
                    <a:lnTo>
                      <a:pt x="1304" y="88"/>
                    </a:lnTo>
                    <a:lnTo>
                      <a:pt x="1373" y="125"/>
                    </a:lnTo>
                    <a:lnTo>
                      <a:pt x="1439" y="167"/>
                    </a:lnTo>
                    <a:lnTo>
                      <a:pt x="1502" y="215"/>
                    </a:lnTo>
                    <a:lnTo>
                      <a:pt x="1559" y="268"/>
                    </a:lnTo>
                    <a:lnTo>
                      <a:pt x="1611" y="325"/>
                    </a:lnTo>
                    <a:lnTo>
                      <a:pt x="1659" y="387"/>
                    </a:lnTo>
                    <a:lnTo>
                      <a:pt x="1701" y="453"/>
                    </a:lnTo>
                    <a:lnTo>
                      <a:pt x="1738" y="522"/>
                    </a:lnTo>
                    <a:lnTo>
                      <a:pt x="1770" y="595"/>
                    </a:lnTo>
                    <a:lnTo>
                      <a:pt x="1793" y="671"/>
                    </a:lnTo>
                    <a:lnTo>
                      <a:pt x="1812" y="750"/>
                    </a:lnTo>
                    <a:lnTo>
                      <a:pt x="1823" y="831"/>
                    </a:lnTo>
                    <a:lnTo>
                      <a:pt x="1827" y="913"/>
                    </a:lnTo>
                    <a:lnTo>
                      <a:pt x="1823" y="991"/>
                    </a:lnTo>
                    <a:lnTo>
                      <a:pt x="1813" y="1067"/>
                    </a:lnTo>
                    <a:lnTo>
                      <a:pt x="1797" y="1142"/>
                    </a:lnTo>
                    <a:lnTo>
                      <a:pt x="1776" y="1214"/>
                    </a:lnTo>
                    <a:lnTo>
                      <a:pt x="1748" y="1283"/>
                    </a:lnTo>
                    <a:lnTo>
                      <a:pt x="1715" y="1350"/>
                    </a:lnTo>
                    <a:lnTo>
                      <a:pt x="1677" y="1414"/>
                    </a:lnTo>
                    <a:lnTo>
                      <a:pt x="2062" y="1798"/>
                    </a:lnTo>
                    <a:lnTo>
                      <a:pt x="2083" y="1825"/>
                    </a:lnTo>
                    <a:lnTo>
                      <a:pt x="2100" y="1853"/>
                    </a:lnTo>
                    <a:lnTo>
                      <a:pt x="2111" y="1883"/>
                    </a:lnTo>
                    <a:lnTo>
                      <a:pt x="2116" y="1914"/>
                    </a:lnTo>
                    <a:lnTo>
                      <a:pt x="2116" y="1947"/>
                    </a:lnTo>
                    <a:lnTo>
                      <a:pt x="2111" y="1978"/>
                    </a:lnTo>
                    <a:lnTo>
                      <a:pt x="2100" y="2008"/>
                    </a:lnTo>
                    <a:lnTo>
                      <a:pt x="2083" y="2036"/>
                    </a:lnTo>
                    <a:lnTo>
                      <a:pt x="2062" y="2062"/>
                    </a:lnTo>
                    <a:lnTo>
                      <a:pt x="2039" y="2082"/>
                    </a:lnTo>
                    <a:lnTo>
                      <a:pt x="2014" y="2097"/>
                    </a:lnTo>
                    <a:lnTo>
                      <a:pt x="1986" y="2109"/>
                    </a:lnTo>
                    <a:lnTo>
                      <a:pt x="1959" y="2115"/>
                    </a:lnTo>
                    <a:lnTo>
                      <a:pt x="1930" y="2117"/>
                    </a:lnTo>
                    <a:lnTo>
                      <a:pt x="1902" y="2115"/>
                    </a:lnTo>
                    <a:lnTo>
                      <a:pt x="1874" y="2109"/>
                    </a:lnTo>
                    <a:lnTo>
                      <a:pt x="1847" y="2097"/>
                    </a:lnTo>
                    <a:lnTo>
                      <a:pt x="1822" y="2082"/>
                    </a:lnTo>
                    <a:lnTo>
                      <a:pt x="1798" y="2062"/>
                    </a:lnTo>
                    <a:lnTo>
                      <a:pt x="1413" y="1678"/>
                    </a:lnTo>
                    <a:lnTo>
                      <a:pt x="1350" y="1715"/>
                    </a:lnTo>
                    <a:lnTo>
                      <a:pt x="1283" y="1749"/>
                    </a:lnTo>
                    <a:lnTo>
                      <a:pt x="1214" y="1776"/>
                    </a:lnTo>
                    <a:lnTo>
                      <a:pt x="1142" y="1797"/>
                    </a:lnTo>
                    <a:lnTo>
                      <a:pt x="1067" y="1813"/>
                    </a:lnTo>
                    <a:lnTo>
                      <a:pt x="991" y="1823"/>
                    </a:lnTo>
                    <a:lnTo>
                      <a:pt x="913" y="1827"/>
                    </a:lnTo>
                    <a:lnTo>
                      <a:pt x="830" y="1823"/>
                    </a:lnTo>
                    <a:lnTo>
                      <a:pt x="749" y="1812"/>
                    </a:lnTo>
                    <a:lnTo>
                      <a:pt x="671" y="1793"/>
                    </a:lnTo>
                    <a:lnTo>
                      <a:pt x="595" y="1770"/>
                    </a:lnTo>
                    <a:lnTo>
                      <a:pt x="522" y="1739"/>
                    </a:lnTo>
                    <a:lnTo>
                      <a:pt x="452" y="1701"/>
                    </a:lnTo>
                    <a:lnTo>
                      <a:pt x="387" y="1659"/>
                    </a:lnTo>
                    <a:lnTo>
                      <a:pt x="325" y="1612"/>
                    </a:lnTo>
                    <a:lnTo>
                      <a:pt x="268" y="1559"/>
                    </a:lnTo>
                    <a:lnTo>
                      <a:pt x="215" y="1502"/>
                    </a:lnTo>
                    <a:lnTo>
                      <a:pt x="167" y="1440"/>
                    </a:lnTo>
                    <a:lnTo>
                      <a:pt x="124" y="1374"/>
                    </a:lnTo>
                    <a:lnTo>
                      <a:pt x="88" y="1304"/>
                    </a:lnTo>
                    <a:lnTo>
                      <a:pt x="57" y="1232"/>
                    </a:lnTo>
                    <a:lnTo>
                      <a:pt x="32" y="1156"/>
                    </a:lnTo>
                    <a:lnTo>
                      <a:pt x="15" y="1077"/>
                    </a:lnTo>
                    <a:lnTo>
                      <a:pt x="3" y="996"/>
                    </a:lnTo>
                    <a:lnTo>
                      <a:pt x="0" y="913"/>
                    </a:lnTo>
                    <a:lnTo>
                      <a:pt x="3" y="831"/>
                    </a:lnTo>
                    <a:lnTo>
                      <a:pt x="15" y="750"/>
                    </a:lnTo>
                    <a:lnTo>
                      <a:pt x="32" y="671"/>
                    </a:lnTo>
                    <a:lnTo>
                      <a:pt x="57" y="595"/>
                    </a:lnTo>
                    <a:lnTo>
                      <a:pt x="88" y="522"/>
                    </a:lnTo>
                    <a:lnTo>
                      <a:pt x="124" y="452"/>
                    </a:lnTo>
                    <a:lnTo>
                      <a:pt x="167" y="387"/>
                    </a:lnTo>
                    <a:lnTo>
                      <a:pt x="215" y="325"/>
                    </a:lnTo>
                    <a:lnTo>
                      <a:pt x="268" y="268"/>
                    </a:lnTo>
                    <a:lnTo>
                      <a:pt x="325" y="215"/>
                    </a:lnTo>
                    <a:lnTo>
                      <a:pt x="387" y="167"/>
                    </a:lnTo>
                    <a:lnTo>
                      <a:pt x="452" y="125"/>
                    </a:lnTo>
                    <a:lnTo>
                      <a:pt x="522" y="88"/>
                    </a:lnTo>
                    <a:lnTo>
                      <a:pt x="595" y="57"/>
                    </a:lnTo>
                    <a:lnTo>
                      <a:pt x="671" y="32"/>
                    </a:lnTo>
                    <a:lnTo>
                      <a:pt x="749" y="15"/>
                    </a:lnTo>
                    <a:lnTo>
                      <a:pt x="830" y="4"/>
                    </a:lnTo>
                    <a:lnTo>
                      <a:pt x="9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4" name="Group 394"/>
            <p:cNvGrpSpPr>
              <a:grpSpLocks noChangeAspect="1"/>
            </p:cNvGrpSpPr>
            <p:nvPr/>
          </p:nvGrpSpPr>
          <p:grpSpPr bwMode="auto">
            <a:xfrm>
              <a:off x="2670725" y="2988041"/>
              <a:ext cx="313606" cy="321741"/>
              <a:chOff x="2631" y="1932"/>
              <a:chExt cx="1619" cy="1661"/>
            </a:xfrm>
            <a:solidFill>
              <a:schemeClr val="bg1"/>
            </a:solidFill>
          </p:grpSpPr>
          <p:sp>
            <p:nvSpPr>
              <p:cNvPr id="93" name="Freeform 396"/>
              <p:cNvSpPr/>
              <p:nvPr/>
            </p:nvSpPr>
            <p:spPr bwMode="auto">
              <a:xfrm>
                <a:off x="3265" y="2371"/>
                <a:ext cx="352" cy="423"/>
              </a:xfrm>
              <a:custGeom>
                <a:avLst/>
                <a:gdLst>
                  <a:gd name="T0" fmla="*/ 401 w 706"/>
                  <a:gd name="T1" fmla="*/ 2 h 846"/>
                  <a:gd name="T2" fmla="*/ 488 w 706"/>
                  <a:gd name="T3" fmla="*/ 16 h 846"/>
                  <a:gd name="T4" fmla="*/ 559 w 706"/>
                  <a:gd name="T5" fmla="*/ 44 h 846"/>
                  <a:gd name="T6" fmla="*/ 617 w 706"/>
                  <a:gd name="T7" fmla="*/ 87 h 846"/>
                  <a:gd name="T8" fmla="*/ 660 w 706"/>
                  <a:gd name="T9" fmla="*/ 144 h 846"/>
                  <a:gd name="T10" fmla="*/ 690 w 706"/>
                  <a:gd name="T11" fmla="*/ 215 h 846"/>
                  <a:gd name="T12" fmla="*/ 704 w 706"/>
                  <a:gd name="T13" fmla="*/ 299 h 846"/>
                  <a:gd name="T14" fmla="*/ 704 w 706"/>
                  <a:gd name="T15" fmla="*/ 403 h 846"/>
                  <a:gd name="T16" fmla="*/ 693 w 706"/>
                  <a:gd name="T17" fmla="*/ 503 h 846"/>
                  <a:gd name="T18" fmla="*/ 672 w 706"/>
                  <a:gd name="T19" fmla="*/ 588 h 846"/>
                  <a:gd name="T20" fmla="*/ 643 w 706"/>
                  <a:gd name="T21" fmla="*/ 657 h 846"/>
                  <a:gd name="T22" fmla="*/ 608 w 706"/>
                  <a:gd name="T23" fmla="*/ 712 h 846"/>
                  <a:gd name="T24" fmla="*/ 570 w 706"/>
                  <a:gd name="T25" fmla="*/ 756 h 846"/>
                  <a:gd name="T26" fmla="*/ 529 w 706"/>
                  <a:gd name="T27" fmla="*/ 788 h 846"/>
                  <a:gd name="T28" fmla="*/ 489 w 706"/>
                  <a:gd name="T29" fmla="*/ 812 h 846"/>
                  <a:gd name="T30" fmla="*/ 450 w 706"/>
                  <a:gd name="T31" fmla="*/ 828 h 846"/>
                  <a:gd name="T32" fmla="*/ 416 w 706"/>
                  <a:gd name="T33" fmla="*/ 838 h 846"/>
                  <a:gd name="T34" fmla="*/ 387 w 706"/>
                  <a:gd name="T35" fmla="*/ 844 h 846"/>
                  <a:gd name="T36" fmla="*/ 366 w 706"/>
                  <a:gd name="T37" fmla="*/ 846 h 846"/>
                  <a:gd name="T38" fmla="*/ 355 w 706"/>
                  <a:gd name="T39" fmla="*/ 846 h 846"/>
                  <a:gd name="T40" fmla="*/ 311 w 706"/>
                  <a:gd name="T41" fmla="*/ 844 h 846"/>
                  <a:gd name="T42" fmla="*/ 233 w 706"/>
                  <a:gd name="T43" fmla="*/ 824 h 846"/>
                  <a:gd name="T44" fmla="*/ 166 w 706"/>
                  <a:gd name="T45" fmla="*/ 787 h 846"/>
                  <a:gd name="T46" fmla="*/ 109 w 706"/>
                  <a:gd name="T47" fmla="*/ 732 h 846"/>
                  <a:gd name="T48" fmla="*/ 64 w 706"/>
                  <a:gd name="T49" fmla="*/ 658 h 846"/>
                  <a:gd name="T50" fmla="*/ 29 w 706"/>
                  <a:gd name="T51" fmla="*/ 569 h 846"/>
                  <a:gd name="T52" fmla="*/ 8 w 706"/>
                  <a:gd name="T53" fmla="*/ 465 h 846"/>
                  <a:gd name="T54" fmla="*/ 0 w 706"/>
                  <a:gd name="T55" fmla="*/ 346 h 846"/>
                  <a:gd name="T56" fmla="*/ 7 w 706"/>
                  <a:gd name="T57" fmla="*/ 255 h 846"/>
                  <a:gd name="T58" fmla="*/ 29 w 706"/>
                  <a:gd name="T59" fmla="*/ 177 h 846"/>
                  <a:gd name="T60" fmla="*/ 66 w 706"/>
                  <a:gd name="T61" fmla="*/ 114 h 846"/>
                  <a:gd name="T62" fmla="*/ 117 w 706"/>
                  <a:gd name="T63" fmla="*/ 64 h 846"/>
                  <a:gd name="T64" fmla="*/ 183 w 706"/>
                  <a:gd name="T65" fmla="*/ 28 h 846"/>
                  <a:gd name="T66" fmla="*/ 262 w 706"/>
                  <a:gd name="T67" fmla="*/ 7 h 846"/>
                  <a:gd name="T68" fmla="*/ 352 w 706"/>
                  <a:gd name="T69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6" h="846">
                    <a:moveTo>
                      <a:pt x="352" y="0"/>
                    </a:moveTo>
                    <a:lnTo>
                      <a:pt x="401" y="2"/>
                    </a:lnTo>
                    <a:lnTo>
                      <a:pt x="446" y="7"/>
                    </a:lnTo>
                    <a:lnTo>
                      <a:pt x="488" y="16"/>
                    </a:lnTo>
                    <a:lnTo>
                      <a:pt x="525" y="28"/>
                    </a:lnTo>
                    <a:lnTo>
                      <a:pt x="559" y="44"/>
                    </a:lnTo>
                    <a:lnTo>
                      <a:pt x="590" y="64"/>
                    </a:lnTo>
                    <a:lnTo>
                      <a:pt x="617" y="87"/>
                    </a:lnTo>
                    <a:lnTo>
                      <a:pt x="640" y="114"/>
                    </a:lnTo>
                    <a:lnTo>
                      <a:pt x="660" y="144"/>
                    </a:lnTo>
                    <a:lnTo>
                      <a:pt x="677" y="177"/>
                    </a:lnTo>
                    <a:lnTo>
                      <a:pt x="690" y="215"/>
                    </a:lnTo>
                    <a:lnTo>
                      <a:pt x="699" y="255"/>
                    </a:lnTo>
                    <a:lnTo>
                      <a:pt x="704" y="299"/>
                    </a:lnTo>
                    <a:lnTo>
                      <a:pt x="706" y="346"/>
                    </a:lnTo>
                    <a:lnTo>
                      <a:pt x="704" y="403"/>
                    </a:lnTo>
                    <a:lnTo>
                      <a:pt x="700" y="456"/>
                    </a:lnTo>
                    <a:lnTo>
                      <a:pt x="693" y="503"/>
                    </a:lnTo>
                    <a:lnTo>
                      <a:pt x="684" y="548"/>
                    </a:lnTo>
                    <a:lnTo>
                      <a:pt x="672" y="588"/>
                    </a:lnTo>
                    <a:lnTo>
                      <a:pt x="658" y="625"/>
                    </a:lnTo>
                    <a:lnTo>
                      <a:pt x="643" y="657"/>
                    </a:lnTo>
                    <a:lnTo>
                      <a:pt x="626" y="686"/>
                    </a:lnTo>
                    <a:lnTo>
                      <a:pt x="608" y="712"/>
                    </a:lnTo>
                    <a:lnTo>
                      <a:pt x="590" y="736"/>
                    </a:lnTo>
                    <a:lnTo>
                      <a:pt x="570" y="756"/>
                    </a:lnTo>
                    <a:lnTo>
                      <a:pt x="549" y="773"/>
                    </a:lnTo>
                    <a:lnTo>
                      <a:pt x="529" y="788"/>
                    </a:lnTo>
                    <a:lnTo>
                      <a:pt x="509" y="801"/>
                    </a:lnTo>
                    <a:lnTo>
                      <a:pt x="489" y="812"/>
                    </a:lnTo>
                    <a:lnTo>
                      <a:pt x="470" y="821"/>
                    </a:lnTo>
                    <a:lnTo>
                      <a:pt x="450" y="828"/>
                    </a:lnTo>
                    <a:lnTo>
                      <a:pt x="432" y="834"/>
                    </a:lnTo>
                    <a:lnTo>
                      <a:pt x="416" y="838"/>
                    </a:lnTo>
                    <a:lnTo>
                      <a:pt x="401" y="841"/>
                    </a:lnTo>
                    <a:lnTo>
                      <a:pt x="387" y="844"/>
                    </a:lnTo>
                    <a:lnTo>
                      <a:pt x="376" y="845"/>
                    </a:lnTo>
                    <a:lnTo>
                      <a:pt x="366" y="846"/>
                    </a:lnTo>
                    <a:lnTo>
                      <a:pt x="359" y="846"/>
                    </a:lnTo>
                    <a:lnTo>
                      <a:pt x="355" y="846"/>
                    </a:lnTo>
                    <a:lnTo>
                      <a:pt x="352" y="846"/>
                    </a:lnTo>
                    <a:lnTo>
                      <a:pt x="311" y="844"/>
                    </a:lnTo>
                    <a:lnTo>
                      <a:pt x="271" y="837"/>
                    </a:lnTo>
                    <a:lnTo>
                      <a:pt x="233" y="824"/>
                    </a:lnTo>
                    <a:lnTo>
                      <a:pt x="198" y="808"/>
                    </a:lnTo>
                    <a:lnTo>
                      <a:pt x="166" y="787"/>
                    </a:lnTo>
                    <a:lnTo>
                      <a:pt x="136" y="761"/>
                    </a:lnTo>
                    <a:lnTo>
                      <a:pt x="109" y="732"/>
                    </a:lnTo>
                    <a:lnTo>
                      <a:pt x="85" y="696"/>
                    </a:lnTo>
                    <a:lnTo>
                      <a:pt x="64" y="658"/>
                    </a:lnTo>
                    <a:lnTo>
                      <a:pt x="45" y="615"/>
                    </a:lnTo>
                    <a:lnTo>
                      <a:pt x="29" y="569"/>
                    </a:lnTo>
                    <a:lnTo>
                      <a:pt x="17" y="519"/>
                    </a:lnTo>
                    <a:lnTo>
                      <a:pt x="8" y="465"/>
                    </a:lnTo>
                    <a:lnTo>
                      <a:pt x="2" y="407"/>
                    </a:lnTo>
                    <a:lnTo>
                      <a:pt x="0" y="346"/>
                    </a:lnTo>
                    <a:lnTo>
                      <a:pt x="1" y="299"/>
                    </a:lnTo>
                    <a:lnTo>
                      <a:pt x="7" y="255"/>
                    </a:lnTo>
                    <a:lnTo>
                      <a:pt x="16" y="215"/>
                    </a:lnTo>
                    <a:lnTo>
                      <a:pt x="29" y="177"/>
                    </a:lnTo>
                    <a:lnTo>
                      <a:pt x="46" y="144"/>
                    </a:lnTo>
                    <a:lnTo>
                      <a:pt x="66" y="114"/>
                    </a:lnTo>
                    <a:lnTo>
                      <a:pt x="90" y="87"/>
                    </a:lnTo>
                    <a:lnTo>
                      <a:pt x="117" y="64"/>
                    </a:lnTo>
                    <a:lnTo>
                      <a:pt x="149" y="44"/>
                    </a:lnTo>
                    <a:lnTo>
                      <a:pt x="183" y="28"/>
                    </a:lnTo>
                    <a:lnTo>
                      <a:pt x="220" y="16"/>
                    </a:lnTo>
                    <a:lnTo>
                      <a:pt x="262" y="7"/>
                    </a:lnTo>
                    <a:lnTo>
                      <a:pt x="306" y="2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397"/>
              <p:cNvSpPr>
                <a:spLocks noEditPoints="1"/>
              </p:cNvSpPr>
              <p:nvPr/>
            </p:nvSpPr>
            <p:spPr bwMode="auto">
              <a:xfrm>
                <a:off x="2631" y="1932"/>
                <a:ext cx="1619" cy="1661"/>
              </a:xfrm>
              <a:custGeom>
                <a:avLst/>
                <a:gdLst>
                  <a:gd name="T0" fmla="*/ 1249 w 3237"/>
                  <a:gd name="T1" fmla="*/ 785 h 3322"/>
                  <a:gd name="T2" fmla="*/ 897 w 3237"/>
                  <a:gd name="T3" fmla="*/ 1042 h 3322"/>
                  <a:gd name="T4" fmla="*/ 696 w 3237"/>
                  <a:gd name="T5" fmla="*/ 1433 h 3322"/>
                  <a:gd name="T6" fmla="*/ 695 w 3237"/>
                  <a:gd name="T7" fmla="*/ 1884 h 3322"/>
                  <a:gd name="T8" fmla="*/ 886 w 3237"/>
                  <a:gd name="T9" fmla="*/ 2268 h 3322"/>
                  <a:gd name="T10" fmla="*/ 921 w 3237"/>
                  <a:gd name="T11" fmla="*/ 2077 h 3322"/>
                  <a:gd name="T12" fmla="*/ 995 w 3237"/>
                  <a:gd name="T13" fmla="*/ 1961 h 3322"/>
                  <a:gd name="T14" fmla="*/ 1490 w 3237"/>
                  <a:gd name="T15" fmla="*/ 1744 h 3322"/>
                  <a:gd name="T16" fmla="*/ 1778 w 3237"/>
                  <a:gd name="T17" fmla="*/ 1738 h 3322"/>
                  <a:gd name="T18" fmla="*/ 2274 w 3237"/>
                  <a:gd name="T19" fmla="*/ 1984 h 3322"/>
                  <a:gd name="T20" fmla="*/ 2332 w 3237"/>
                  <a:gd name="T21" fmla="*/ 2138 h 3322"/>
                  <a:gd name="T22" fmla="*/ 2433 w 3237"/>
                  <a:gd name="T23" fmla="*/ 2152 h 3322"/>
                  <a:gd name="T24" fmla="*/ 2567 w 3237"/>
                  <a:gd name="T25" fmla="*/ 1738 h 3322"/>
                  <a:gd name="T26" fmla="*/ 2495 w 3237"/>
                  <a:gd name="T27" fmla="*/ 1291 h 3322"/>
                  <a:gd name="T28" fmla="*/ 2237 w 3237"/>
                  <a:gd name="T29" fmla="*/ 939 h 3322"/>
                  <a:gd name="T30" fmla="*/ 1848 w 3237"/>
                  <a:gd name="T31" fmla="*/ 738 h 3322"/>
                  <a:gd name="T32" fmla="*/ 490 w 3237"/>
                  <a:gd name="T33" fmla="*/ 12 h 3322"/>
                  <a:gd name="T34" fmla="*/ 715 w 3237"/>
                  <a:gd name="T35" fmla="*/ 169 h 3322"/>
                  <a:gd name="T36" fmla="*/ 782 w 3237"/>
                  <a:gd name="T37" fmla="*/ 438 h 3322"/>
                  <a:gd name="T38" fmla="*/ 1145 w 3237"/>
                  <a:gd name="T39" fmla="*/ 584 h 3322"/>
                  <a:gd name="T40" fmla="*/ 1618 w 3237"/>
                  <a:gd name="T41" fmla="*/ 484 h 3322"/>
                  <a:gd name="T42" fmla="*/ 2093 w 3237"/>
                  <a:gd name="T43" fmla="*/ 584 h 3322"/>
                  <a:gd name="T44" fmla="*/ 2455 w 3237"/>
                  <a:gd name="T45" fmla="*/ 438 h 3322"/>
                  <a:gd name="T46" fmla="*/ 2523 w 3237"/>
                  <a:gd name="T47" fmla="*/ 169 h 3322"/>
                  <a:gd name="T48" fmla="*/ 2748 w 3237"/>
                  <a:gd name="T49" fmla="*/ 12 h 3322"/>
                  <a:gd name="T50" fmla="*/ 3030 w 3237"/>
                  <a:gd name="T51" fmla="*/ 47 h 3322"/>
                  <a:gd name="T52" fmla="*/ 3211 w 3237"/>
                  <a:gd name="T53" fmla="*/ 251 h 3322"/>
                  <a:gd name="T54" fmla="*/ 3211 w 3237"/>
                  <a:gd name="T55" fmla="*/ 534 h 3322"/>
                  <a:gd name="T56" fmla="*/ 3030 w 3237"/>
                  <a:gd name="T57" fmla="*/ 739 h 3322"/>
                  <a:gd name="T58" fmla="*/ 2756 w 3237"/>
                  <a:gd name="T59" fmla="*/ 775 h 3322"/>
                  <a:gd name="T60" fmla="*/ 2701 w 3237"/>
                  <a:gd name="T61" fmla="*/ 1198 h 3322"/>
                  <a:gd name="T62" fmla="*/ 2796 w 3237"/>
                  <a:gd name="T63" fmla="*/ 1661 h 3322"/>
                  <a:gd name="T64" fmla="*/ 2701 w 3237"/>
                  <a:gd name="T65" fmla="*/ 2126 h 3322"/>
                  <a:gd name="T66" fmla="*/ 2756 w 3237"/>
                  <a:gd name="T67" fmla="*/ 2548 h 3322"/>
                  <a:gd name="T68" fmla="*/ 3030 w 3237"/>
                  <a:gd name="T69" fmla="*/ 2583 h 3322"/>
                  <a:gd name="T70" fmla="*/ 3211 w 3237"/>
                  <a:gd name="T71" fmla="*/ 2788 h 3322"/>
                  <a:gd name="T72" fmla="*/ 3211 w 3237"/>
                  <a:gd name="T73" fmla="*/ 3072 h 3322"/>
                  <a:gd name="T74" fmla="*/ 3030 w 3237"/>
                  <a:gd name="T75" fmla="*/ 3276 h 3322"/>
                  <a:gd name="T76" fmla="*/ 2748 w 3237"/>
                  <a:gd name="T77" fmla="*/ 3310 h 3322"/>
                  <a:gd name="T78" fmla="*/ 2523 w 3237"/>
                  <a:gd name="T79" fmla="*/ 3153 h 3322"/>
                  <a:gd name="T80" fmla="*/ 2455 w 3237"/>
                  <a:gd name="T81" fmla="*/ 2885 h 3322"/>
                  <a:gd name="T82" fmla="*/ 2093 w 3237"/>
                  <a:gd name="T83" fmla="*/ 2738 h 3322"/>
                  <a:gd name="T84" fmla="*/ 1618 w 3237"/>
                  <a:gd name="T85" fmla="*/ 2838 h 3322"/>
                  <a:gd name="T86" fmla="*/ 1145 w 3237"/>
                  <a:gd name="T87" fmla="*/ 2738 h 3322"/>
                  <a:gd name="T88" fmla="*/ 782 w 3237"/>
                  <a:gd name="T89" fmla="*/ 2885 h 3322"/>
                  <a:gd name="T90" fmla="*/ 715 w 3237"/>
                  <a:gd name="T91" fmla="*/ 3153 h 3322"/>
                  <a:gd name="T92" fmla="*/ 490 w 3237"/>
                  <a:gd name="T93" fmla="*/ 3310 h 3322"/>
                  <a:gd name="T94" fmla="*/ 208 w 3237"/>
                  <a:gd name="T95" fmla="*/ 3276 h 3322"/>
                  <a:gd name="T96" fmla="*/ 26 w 3237"/>
                  <a:gd name="T97" fmla="*/ 3072 h 3322"/>
                  <a:gd name="T98" fmla="*/ 26 w 3237"/>
                  <a:gd name="T99" fmla="*/ 2788 h 3322"/>
                  <a:gd name="T100" fmla="*/ 208 w 3237"/>
                  <a:gd name="T101" fmla="*/ 2583 h 3322"/>
                  <a:gd name="T102" fmla="*/ 482 w 3237"/>
                  <a:gd name="T103" fmla="*/ 2548 h 3322"/>
                  <a:gd name="T104" fmla="*/ 537 w 3237"/>
                  <a:gd name="T105" fmla="*/ 2126 h 3322"/>
                  <a:gd name="T106" fmla="*/ 441 w 3237"/>
                  <a:gd name="T107" fmla="*/ 1661 h 3322"/>
                  <a:gd name="T108" fmla="*/ 537 w 3237"/>
                  <a:gd name="T109" fmla="*/ 1198 h 3322"/>
                  <a:gd name="T110" fmla="*/ 482 w 3237"/>
                  <a:gd name="T111" fmla="*/ 775 h 3322"/>
                  <a:gd name="T112" fmla="*/ 208 w 3237"/>
                  <a:gd name="T113" fmla="*/ 739 h 3322"/>
                  <a:gd name="T114" fmla="*/ 26 w 3237"/>
                  <a:gd name="T115" fmla="*/ 534 h 3322"/>
                  <a:gd name="T116" fmla="*/ 26 w 3237"/>
                  <a:gd name="T117" fmla="*/ 251 h 3322"/>
                  <a:gd name="T118" fmla="*/ 208 w 3237"/>
                  <a:gd name="T119" fmla="*/ 47 h 3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37" h="3322">
                    <a:moveTo>
                      <a:pt x="1618" y="710"/>
                    </a:moveTo>
                    <a:lnTo>
                      <a:pt x="1541" y="714"/>
                    </a:lnTo>
                    <a:lnTo>
                      <a:pt x="1465" y="723"/>
                    </a:lnTo>
                    <a:lnTo>
                      <a:pt x="1390" y="738"/>
                    </a:lnTo>
                    <a:lnTo>
                      <a:pt x="1319" y="758"/>
                    </a:lnTo>
                    <a:lnTo>
                      <a:pt x="1249" y="785"/>
                    </a:lnTo>
                    <a:lnTo>
                      <a:pt x="1182" y="817"/>
                    </a:lnTo>
                    <a:lnTo>
                      <a:pt x="1118" y="853"/>
                    </a:lnTo>
                    <a:lnTo>
                      <a:pt x="1057" y="894"/>
                    </a:lnTo>
                    <a:lnTo>
                      <a:pt x="1001" y="939"/>
                    </a:lnTo>
                    <a:lnTo>
                      <a:pt x="947" y="989"/>
                    </a:lnTo>
                    <a:lnTo>
                      <a:pt x="897" y="1042"/>
                    </a:lnTo>
                    <a:lnTo>
                      <a:pt x="851" y="1100"/>
                    </a:lnTo>
                    <a:lnTo>
                      <a:pt x="811" y="1160"/>
                    </a:lnTo>
                    <a:lnTo>
                      <a:pt x="774" y="1224"/>
                    </a:lnTo>
                    <a:lnTo>
                      <a:pt x="743" y="1291"/>
                    </a:lnTo>
                    <a:lnTo>
                      <a:pt x="717" y="1360"/>
                    </a:lnTo>
                    <a:lnTo>
                      <a:pt x="696" y="1433"/>
                    </a:lnTo>
                    <a:lnTo>
                      <a:pt x="681" y="1507"/>
                    </a:lnTo>
                    <a:lnTo>
                      <a:pt x="671" y="1583"/>
                    </a:lnTo>
                    <a:lnTo>
                      <a:pt x="668" y="1661"/>
                    </a:lnTo>
                    <a:lnTo>
                      <a:pt x="671" y="1738"/>
                    </a:lnTo>
                    <a:lnTo>
                      <a:pt x="679" y="1811"/>
                    </a:lnTo>
                    <a:lnTo>
                      <a:pt x="695" y="1884"/>
                    </a:lnTo>
                    <a:lnTo>
                      <a:pt x="714" y="1955"/>
                    </a:lnTo>
                    <a:lnTo>
                      <a:pt x="739" y="2024"/>
                    </a:lnTo>
                    <a:lnTo>
                      <a:pt x="769" y="2088"/>
                    </a:lnTo>
                    <a:lnTo>
                      <a:pt x="804" y="2152"/>
                    </a:lnTo>
                    <a:lnTo>
                      <a:pt x="843" y="2211"/>
                    </a:lnTo>
                    <a:lnTo>
                      <a:pt x="886" y="2268"/>
                    </a:lnTo>
                    <a:lnTo>
                      <a:pt x="891" y="2236"/>
                    </a:lnTo>
                    <a:lnTo>
                      <a:pt x="895" y="2202"/>
                    </a:lnTo>
                    <a:lnTo>
                      <a:pt x="900" y="2170"/>
                    </a:lnTo>
                    <a:lnTo>
                      <a:pt x="906" y="2138"/>
                    </a:lnTo>
                    <a:lnTo>
                      <a:pt x="913" y="2106"/>
                    </a:lnTo>
                    <a:lnTo>
                      <a:pt x="921" y="2077"/>
                    </a:lnTo>
                    <a:lnTo>
                      <a:pt x="930" y="2049"/>
                    </a:lnTo>
                    <a:lnTo>
                      <a:pt x="940" y="2025"/>
                    </a:lnTo>
                    <a:lnTo>
                      <a:pt x="951" y="2002"/>
                    </a:lnTo>
                    <a:lnTo>
                      <a:pt x="964" y="1984"/>
                    </a:lnTo>
                    <a:lnTo>
                      <a:pt x="978" y="1970"/>
                    </a:lnTo>
                    <a:lnTo>
                      <a:pt x="995" y="1961"/>
                    </a:lnTo>
                    <a:lnTo>
                      <a:pt x="1347" y="1821"/>
                    </a:lnTo>
                    <a:lnTo>
                      <a:pt x="1430" y="1751"/>
                    </a:lnTo>
                    <a:lnTo>
                      <a:pt x="1444" y="1742"/>
                    </a:lnTo>
                    <a:lnTo>
                      <a:pt x="1459" y="1738"/>
                    </a:lnTo>
                    <a:lnTo>
                      <a:pt x="1475" y="1739"/>
                    </a:lnTo>
                    <a:lnTo>
                      <a:pt x="1490" y="1744"/>
                    </a:lnTo>
                    <a:lnTo>
                      <a:pt x="1503" y="1754"/>
                    </a:lnTo>
                    <a:lnTo>
                      <a:pt x="1618" y="1868"/>
                    </a:lnTo>
                    <a:lnTo>
                      <a:pt x="1734" y="1754"/>
                    </a:lnTo>
                    <a:lnTo>
                      <a:pt x="1747" y="1744"/>
                    </a:lnTo>
                    <a:lnTo>
                      <a:pt x="1762" y="1739"/>
                    </a:lnTo>
                    <a:lnTo>
                      <a:pt x="1778" y="1738"/>
                    </a:lnTo>
                    <a:lnTo>
                      <a:pt x="1794" y="1742"/>
                    </a:lnTo>
                    <a:lnTo>
                      <a:pt x="1808" y="1751"/>
                    </a:lnTo>
                    <a:lnTo>
                      <a:pt x="1890" y="1821"/>
                    </a:lnTo>
                    <a:lnTo>
                      <a:pt x="2242" y="1961"/>
                    </a:lnTo>
                    <a:lnTo>
                      <a:pt x="2259" y="1970"/>
                    </a:lnTo>
                    <a:lnTo>
                      <a:pt x="2274" y="1984"/>
                    </a:lnTo>
                    <a:lnTo>
                      <a:pt x="2287" y="2002"/>
                    </a:lnTo>
                    <a:lnTo>
                      <a:pt x="2298" y="2024"/>
                    </a:lnTo>
                    <a:lnTo>
                      <a:pt x="2308" y="2049"/>
                    </a:lnTo>
                    <a:lnTo>
                      <a:pt x="2317" y="2077"/>
                    </a:lnTo>
                    <a:lnTo>
                      <a:pt x="2325" y="2106"/>
                    </a:lnTo>
                    <a:lnTo>
                      <a:pt x="2332" y="2138"/>
                    </a:lnTo>
                    <a:lnTo>
                      <a:pt x="2338" y="2170"/>
                    </a:lnTo>
                    <a:lnTo>
                      <a:pt x="2343" y="2203"/>
                    </a:lnTo>
                    <a:lnTo>
                      <a:pt x="2347" y="2236"/>
                    </a:lnTo>
                    <a:lnTo>
                      <a:pt x="2350" y="2268"/>
                    </a:lnTo>
                    <a:lnTo>
                      <a:pt x="2394" y="2211"/>
                    </a:lnTo>
                    <a:lnTo>
                      <a:pt x="2433" y="2152"/>
                    </a:lnTo>
                    <a:lnTo>
                      <a:pt x="2469" y="2089"/>
                    </a:lnTo>
                    <a:lnTo>
                      <a:pt x="2498" y="2024"/>
                    </a:lnTo>
                    <a:lnTo>
                      <a:pt x="2523" y="1955"/>
                    </a:lnTo>
                    <a:lnTo>
                      <a:pt x="2543" y="1884"/>
                    </a:lnTo>
                    <a:lnTo>
                      <a:pt x="2557" y="1811"/>
                    </a:lnTo>
                    <a:lnTo>
                      <a:pt x="2567" y="1738"/>
                    </a:lnTo>
                    <a:lnTo>
                      <a:pt x="2570" y="1661"/>
                    </a:lnTo>
                    <a:lnTo>
                      <a:pt x="2567" y="1583"/>
                    </a:lnTo>
                    <a:lnTo>
                      <a:pt x="2557" y="1507"/>
                    </a:lnTo>
                    <a:lnTo>
                      <a:pt x="2542" y="1433"/>
                    </a:lnTo>
                    <a:lnTo>
                      <a:pt x="2521" y="1360"/>
                    </a:lnTo>
                    <a:lnTo>
                      <a:pt x="2495" y="1291"/>
                    </a:lnTo>
                    <a:lnTo>
                      <a:pt x="2464" y="1224"/>
                    </a:lnTo>
                    <a:lnTo>
                      <a:pt x="2427" y="1160"/>
                    </a:lnTo>
                    <a:lnTo>
                      <a:pt x="2386" y="1100"/>
                    </a:lnTo>
                    <a:lnTo>
                      <a:pt x="2340" y="1042"/>
                    </a:lnTo>
                    <a:lnTo>
                      <a:pt x="2291" y="989"/>
                    </a:lnTo>
                    <a:lnTo>
                      <a:pt x="2237" y="939"/>
                    </a:lnTo>
                    <a:lnTo>
                      <a:pt x="2181" y="894"/>
                    </a:lnTo>
                    <a:lnTo>
                      <a:pt x="2119" y="853"/>
                    </a:lnTo>
                    <a:lnTo>
                      <a:pt x="2056" y="817"/>
                    </a:lnTo>
                    <a:lnTo>
                      <a:pt x="1989" y="785"/>
                    </a:lnTo>
                    <a:lnTo>
                      <a:pt x="1919" y="758"/>
                    </a:lnTo>
                    <a:lnTo>
                      <a:pt x="1848" y="738"/>
                    </a:lnTo>
                    <a:lnTo>
                      <a:pt x="1773" y="723"/>
                    </a:lnTo>
                    <a:lnTo>
                      <a:pt x="1697" y="714"/>
                    </a:lnTo>
                    <a:lnTo>
                      <a:pt x="1618" y="710"/>
                    </a:lnTo>
                    <a:close/>
                    <a:moveTo>
                      <a:pt x="393" y="0"/>
                    </a:moveTo>
                    <a:lnTo>
                      <a:pt x="442" y="3"/>
                    </a:lnTo>
                    <a:lnTo>
                      <a:pt x="490" y="12"/>
                    </a:lnTo>
                    <a:lnTo>
                      <a:pt x="534" y="26"/>
                    </a:lnTo>
                    <a:lnTo>
                      <a:pt x="578" y="47"/>
                    </a:lnTo>
                    <a:lnTo>
                      <a:pt x="617" y="71"/>
                    </a:lnTo>
                    <a:lnTo>
                      <a:pt x="653" y="99"/>
                    </a:lnTo>
                    <a:lnTo>
                      <a:pt x="686" y="132"/>
                    </a:lnTo>
                    <a:lnTo>
                      <a:pt x="715" y="169"/>
                    </a:lnTo>
                    <a:lnTo>
                      <a:pt x="739" y="208"/>
                    </a:lnTo>
                    <a:lnTo>
                      <a:pt x="758" y="251"/>
                    </a:lnTo>
                    <a:lnTo>
                      <a:pt x="773" y="296"/>
                    </a:lnTo>
                    <a:lnTo>
                      <a:pt x="781" y="343"/>
                    </a:lnTo>
                    <a:lnTo>
                      <a:pt x="786" y="393"/>
                    </a:lnTo>
                    <a:lnTo>
                      <a:pt x="782" y="438"/>
                    </a:lnTo>
                    <a:lnTo>
                      <a:pt x="774" y="482"/>
                    </a:lnTo>
                    <a:lnTo>
                      <a:pt x="762" y="523"/>
                    </a:lnTo>
                    <a:lnTo>
                      <a:pt x="940" y="700"/>
                    </a:lnTo>
                    <a:lnTo>
                      <a:pt x="1005" y="657"/>
                    </a:lnTo>
                    <a:lnTo>
                      <a:pt x="1073" y="618"/>
                    </a:lnTo>
                    <a:lnTo>
                      <a:pt x="1145" y="584"/>
                    </a:lnTo>
                    <a:lnTo>
                      <a:pt x="1219" y="554"/>
                    </a:lnTo>
                    <a:lnTo>
                      <a:pt x="1294" y="529"/>
                    </a:lnTo>
                    <a:lnTo>
                      <a:pt x="1373" y="510"/>
                    </a:lnTo>
                    <a:lnTo>
                      <a:pt x="1453" y="496"/>
                    </a:lnTo>
                    <a:lnTo>
                      <a:pt x="1536" y="487"/>
                    </a:lnTo>
                    <a:lnTo>
                      <a:pt x="1618" y="484"/>
                    </a:lnTo>
                    <a:lnTo>
                      <a:pt x="1702" y="487"/>
                    </a:lnTo>
                    <a:lnTo>
                      <a:pt x="1784" y="496"/>
                    </a:lnTo>
                    <a:lnTo>
                      <a:pt x="1865" y="510"/>
                    </a:lnTo>
                    <a:lnTo>
                      <a:pt x="1943" y="529"/>
                    </a:lnTo>
                    <a:lnTo>
                      <a:pt x="2019" y="554"/>
                    </a:lnTo>
                    <a:lnTo>
                      <a:pt x="2093" y="584"/>
                    </a:lnTo>
                    <a:lnTo>
                      <a:pt x="2164" y="618"/>
                    </a:lnTo>
                    <a:lnTo>
                      <a:pt x="2232" y="657"/>
                    </a:lnTo>
                    <a:lnTo>
                      <a:pt x="2298" y="700"/>
                    </a:lnTo>
                    <a:lnTo>
                      <a:pt x="2475" y="523"/>
                    </a:lnTo>
                    <a:lnTo>
                      <a:pt x="2463" y="482"/>
                    </a:lnTo>
                    <a:lnTo>
                      <a:pt x="2455" y="438"/>
                    </a:lnTo>
                    <a:lnTo>
                      <a:pt x="2452" y="393"/>
                    </a:lnTo>
                    <a:lnTo>
                      <a:pt x="2455" y="343"/>
                    </a:lnTo>
                    <a:lnTo>
                      <a:pt x="2465" y="296"/>
                    </a:lnTo>
                    <a:lnTo>
                      <a:pt x="2479" y="251"/>
                    </a:lnTo>
                    <a:lnTo>
                      <a:pt x="2499" y="208"/>
                    </a:lnTo>
                    <a:lnTo>
                      <a:pt x="2523" y="169"/>
                    </a:lnTo>
                    <a:lnTo>
                      <a:pt x="2551" y="132"/>
                    </a:lnTo>
                    <a:lnTo>
                      <a:pt x="2585" y="99"/>
                    </a:lnTo>
                    <a:lnTo>
                      <a:pt x="2621" y="71"/>
                    </a:lnTo>
                    <a:lnTo>
                      <a:pt x="2660" y="47"/>
                    </a:lnTo>
                    <a:lnTo>
                      <a:pt x="2703" y="26"/>
                    </a:lnTo>
                    <a:lnTo>
                      <a:pt x="2748" y="12"/>
                    </a:lnTo>
                    <a:lnTo>
                      <a:pt x="2796" y="3"/>
                    </a:lnTo>
                    <a:lnTo>
                      <a:pt x="2845" y="0"/>
                    </a:lnTo>
                    <a:lnTo>
                      <a:pt x="2895" y="3"/>
                    </a:lnTo>
                    <a:lnTo>
                      <a:pt x="2942" y="12"/>
                    </a:lnTo>
                    <a:lnTo>
                      <a:pt x="2987" y="26"/>
                    </a:lnTo>
                    <a:lnTo>
                      <a:pt x="3030" y="47"/>
                    </a:lnTo>
                    <a:lnTo>
                      <a:pt x="3069" y="71"/>
                    </a:lnTo>
                    <a:lnTo>
                      <a:pt x="3106" y="99"/>
                    </a:lnTo>
                    <a:lnTo>
                      <a:pt x="3138" y="132"/>
                    </a:lnTo>
                    <a:lnTo>
                      <a:pt x="3167" y="169"/>
                    </a:lnTo>
                    <a:lnTo>
                      <a:pt x="3192" y="208"/>
                    </a:lnTo>
                    <a:lnTo>
                      <a:pt x="3211" y="251"/>
                    </a:lnTo>
                    <a:lnTo>
                      <a:pt x="3226" y="296"/>
                    </a:lnTo>
                    <a:lnTo>
                      <a:pt x="3234" y="343"/>
                    </a:lnTo>
                    <a:lnTo>
                      <a:pt x="3237" y="393"/>
                    </a:lnTo>
                    <a:lnTo>
                      <a:pt x="3234" y="442"/>
                    </a:lnTo>
                    <a:lnTo>
                      <a:pt x="3226" y="490"/>
                    </a:lnTo>
                    <a:lnTo>
                      <a:pt x="3211" y="534"/>
                    </a:lnTo>
                    <a:lnTo>
                      <a:pt x="3192" y="578"/>
                    </a:lnTo>
                    <a:lnTo>
                      <a:pt x="3167" y="617"/>
                    </a:lnTo>
                    <a:lnTo>
                      <a:pt x="3138" y="653"/>
                    </a:lnTo>
                    <a:lnTo>
                      <a:pt x="3106" y="686"/>
                    </a:lnTo>
                    <a:lnTo>
                      <a:pt x="3069" y="715"/>
                    </a:lnTo>
                    <a:lnTo>
                      <a:pt x="3030" y="739"/>
                    </a:lnTo>
                    <a:lnTo>
                      <a:pt x="2987" y="758"/>
                    </a:lnTo>
                    <a:lnTo>
                      <a:pt x="2942" y="774"/>
                    </a:lnTo>
                    <a:lnTo>
                      <a:pt x="2895" y="783"/>
                    </a:lnTo>
                    <a:lnTo>
                      <a:pt x="2845" y="786"/>
                    </a:lnTo>
                    <a:lnTo>
                      <a:pt x="2800" y="783"/>
                    </a:lnTo>
                    <a:lnTo>
                      <a:pt x="2756" y="775"/>
                    </a:lnTo>
                    <a:lnTo>
                      <a:pt x="2714" y="762"/>
                    </a:lnTo>
                    <a:lnTo>
                      <a:pt x="2543" y="934"/>
                    </a:lnTo>
                    <a:lnTo>
                      <a:pt x="2589" y="996"/>
                    </a:lnTo>
                    <a:lnTo>
                      <a:pt x="2630" y="1060"/>
                    </a:lnTo>
                    <a:lnTo>
                      <a:pt x="2668" y="1127"/>
                    </a:lnTo>
                    <a:lnTo>
                      <a:pt x="2701" y="1198"/>
                    </a:lnTo>
                    <a:lnTo>
                      <a:pt x="2729" y="1269"/>
                    </a:lnTo>
                    <a:lnTo>
                      <a:pt x="2752" y="1344"/>
                    </a:lnTo>
                    <a:lnTo>
                      <a:pt x="2772" y="1421"/>
                    </a:lnTo>
                    <a:lnTo>
                      <a:pt x="2785" y="1499"/>
                    </a:lnTo>
                    <a:lnTo>
                      <a:pt x="2793" y="1579"/>
                    </a:lnTo>
                    <a:lnTo>
                      <a:pt x="2796" y="1661"/>
                    </a:lnTo>
                    <a:lnTo>
                      <a:pt x="2793" y="1743"/>
                    </a:lnTo>
                    <a:lnTo>
                      <a:pt x="2785" y="1823"/>
                    </a:lnTo>
                    <a:lnTo>
                      <a:pt x="2772" y="1901"/>
                    </a:lnTo>
                    <a:lnTo>
                      <a:pt x="2752" y="1978"/>
                    </a:lnTo>
                    <a:lnTo>
                      <a:pt x="2729" y="2053"/>
                    </a:lnTo>
                    <a:lnTo>
                      <a:pt x="2701" y="2126"/>
                    </a:lnTo>
                    <a:lnTo>
                      <a:pt x="2668" y="2195"/>
                    </a:lnTo>
                    <a:lnTo>
                      <a:pt x="2630" y="2263"/>
                    </a:lnTo>
                    <a:lnTo>
                      <a:pt x="2589" y="2327"/>
                    </a:lnTo>
                    <a:lnTo>
                      <a:pt x="2543" y="2389"/>
                    </a:lnTo>
                    <a:lnTo>
                      <a:pt x="2714" y="2560"/>
                    </a:lnTo>
                    <a:lnTo>
                      <a:pt x="2756" y="2548"/>
                    </a:lnTo>
                    <a:lnTo>
                      <a:pt x="2800" y="2539"/>
                    </a:lnTo>
                    <a:lnTo>
                      <a:pt x="2845" y="2537"/>
                    </a:lnTo>
                    <a:lnTo>
                      <a:pt x="2895" y="2540"/>
                    </a:lnTo>
                    <a:lnTo>
                      <a:pt x="2942" y="2550"/>
                    </a:lnTo>
                    <a:lnTo>
                      <a:pt x="2987" y="2564"/>
                    </a:lnTo>
                    <a:lnTo>
                      <a:pt x="3030" y="2583"/>
                    </a:lnTo>
                    <a:lnTo>
                      <a:pt x="3069" y="2607"/>
                    </a:lnTo>
                    <a:lnTo>
                      <a:pt x="3106" y="2636"/>
                    </a:lnTo>
                    <a:lnTo>
                      <a:pt x="3138" y="2669"/>
                    </a:lnTo>
                    <a:lnTo>
                      <a:pt x="3167" y="2705"/>
                    </a:lnTo>
                    <a:lnTo>
                      <a:pt x="3192" y="2745"/>
                    </a:lnTo>
                    <a:lnTo>
                      <a:pt x="3211" y="2788"/>
                    </a:lnTo>
                    <a:lnTo>
                      <a:pt x="3226" y="2833"/>
                    </a:lnTo>
                    <a:lnTo>
                      <a:pt x="3234" y="2881"/>
                    </a:lnTo>
                    <a:lnTo>
                      <a:pt x="3237" y="2929"/>
                    </a:lnTo>
                    <a:lnTo>
                      <a:pt x="3234" y="2979"/>
                    </a:lnTo>
                    <a:lnTo>
                      <a:pt x="3226" y="3026"/>
                    </a:lnTo>
                    <a:lnTo>
                      <a:pt x="3211" y="3072"/>
                    </a:lnTo>
                    <a:lnTo>
                      <a:pt x="3192" y="3114"/>
                    </a:lnTo>
                    <a:lnTo>
                      <a:pt x="3167" y="3153"/>
                    </a:lnTo>
                    <a:lnTo>
                      <a:pt x="3138" y="3190"/>
                    </a:lnTo>
                    <a:lnTo>
                      <a:pt x="3106" y="3223"/>
                    </a:lnTo>
                    <a:lnTo>
                      <a:pt x="3069" y="3251"/>
                    </a:lnTo>
                    <a:lnTo>
                      <a:pt x="3030" y="3276"/>
                    </a:lnTo>
                    <a:lnTo>
                      <a:pt x="2987" y="3296"/>
                    </a:lnTo>
                    <a:lnTo>
                      <a:pt x="2942" y="3310"/>
                    </a:lnTo>
                    <a:lnTo>
                      <a:pt x="2895" y="3319"/>
                    </a:lnTo>
                    <a:lnTo>
                      <a:pt x="2845" y="3322"/>
                    </a:lnTo>
                    <a:lnTo>
                      <a:pt x="2796" y="3319"/>
                    </a:lnTo>
                    <a:lnTo>
                      <a:pt x="2748" y="3310"/>
                    </a:lnTo>
                    <a:lnTo>
                      <a:pt x="2703" y="3296"/>
                    </a:lnTo>
                    <a:lnTo>
                      <a:pt x="2660" y="3276"/>
                    </a:lnTo>
                    <a:lnTo>
                      <a:pt x="2621" y="3251"/>
                    </a:lnTo>
                    <a:lnTo>
                      <a:pt x="2585" y="3223"/>
                    </a:lnTo>
                    <a:lnTo>
                      <a:pt x="2551" y="3190"/>
                    </a:lnTo>
                    <a:lnTo>
                      <a:pt x="2523" y="3153"/>
                    </a:lnTo>
                    <a:lnTo>
                      <a:pt x="2499" y="3114"/>
                    </a:lnTo>
                    <a:lnTo>
                      <a:pt x="2479" y="3072"/>
                    </a:lnTo>
                    <a:lnTo>
                      <a:pt x="2465" y="3026"/>
                    </a:lnTo>
                    <a:lnTo>
                      <a:pt x="2455" y="2979"/>
                    </a:lnTo>
                    <a:lnTo>
                      <a:pt x="2452" y="2929"/>
                    </a:lnTo>
                    <a:lnTo>
                      <a:pt x="2455" y="2885"/>
                    </a:lnTo>
                    <a:lnTo>
                      <a:pt x="2463" y="2840"/>
                    </a:lnTo>
                    <a:lnTo>
                      <a:pt x="2475" y="2799"/>
                    </a:lnTo>
                    <a:lnTo>
                      <a:pt x="2298" y="2622"/>
                    </a:lnTo>
                    <a:lnTo>
                      <a:pt x="2232" y="2666"/>
                    </a:lnTo>
                    <a:lnTo>
                      <a:pt x="2164" y="2704"/>
                    </a:lnTo>
                    <a:lnTo>
                      <a:pt x="2093" y="2738"/>
                    </a:lnTo>
                    <a:lnTo>
                      <a:pt x="2019" y="2769"/>
                    </a:lnTo>
                    <a:lnTo>
                      <a:pt x="1943" y="2793"/>
                    </a:lnTo>
                    <a:lnTo>
                      <a:pt x="1865" y="2812"/>
                    </a:lnTo>
                    <a:lnTo>
                      <a:pt x="1784" y="2827"/>
                    </a:lnTo>
                    <a:lnTo>
                      <a:pt x="1702" y="2835"/>
                    </a:lnTo>
                    <a:lnTo>
                      <a:pt x="1618" y="2838"/>
                    </a:lnTo>
                    <a:lnTo>
                      <a:pt x="1536" y="2835"/>
                    </a:lnTo>
                    <a:lnTo>
                      <a:pt x="1453" y="2827"/>
                    </a:lnTo>
                    <a:lnTo>
                      <a:pt x="1373" y="2812"/>
                    </a:lnTo>
                    <a:lnTo>
                      <a:pt x="1294" y="2793"/>
                    </a:lnTo>
                    <a:lnTo>
                      <a:pt x="1219" y="2769"/>
                    </a:lnTo>
                    <a:lnTo>
                      <a:pt x="1145" y="2738"/>
                    </a:lnTo>
                    <a:lnTo>
                      <a:pt x="1073" y="2704"/>
                    </a:lnTo>
                    <a:lnTo>
                      <a:pt x="1005" y="2666"/>
                    </a:lnTo>
                    <a:lnTo>
                      <a:pt x="940" y="2622"/>
                    </a:lnTo>
                    <a:lnTo>
                      <a:pt x="762" y="2799"/>
                    </a:lnTo>
                    <a:lnTo>
                      <a:pt x="774" y="2840"/>
                    </a:lnTo>
                    <a:lnTo>
                      <a:pt x="782" y="2885"/>
                    </a:lnTo>
                    <a:lnTo>
                      <a:pt x="786" y="2929"/>
                    </a:lnTo>
                    <a:lnTo>
                      <a:pt x="781" y="2979"/>
                    </a:lnTo>
                    <a:lnTo>
                      <a:pt x="773" y="3026"/>
                    </a:lnTo>
                    <a:lnTo>
                      <a:pt x="758" y="3072"/>
                    </a:lnTo>
                    <a:lnTo>
                      <a:pt x="739" y="3114"/>
                    </a:lnTo>
                    <a:lnTo>
                      <a:pt x="715" y="3153"/>
                    </a:lnTo>
                    <a:lnTo>
                      <a:pt x="686" y="3190"/>
                    </a:lnTo>
                    <a:lnTo>
                      <a:pt x="653" y="3223"/>
                    </a:lnTo>
                    <a:lnTo>
                      <a:pt x="617" y="3251"/>
                    </a:lnTo>
                    <a:lnTo>
                      <a:pt x="578" y="3276"/>
                    </a:lnTo>
                    <a:lnTo>
                      <a:pt x="534" y="3296"/>
                    </a:lnTo>
                    <a:lnTo>
                      <a:pt x="490" y="3310"/>
                    </a:lnTo>
                    <a:lnTo>
                      <a:pt x="442" y="3319"/>
                    </a:lnTo>
                    <a:lnTo>
                      <a:pt x="393" y="3322"/>
                    </a:lnTo>
                    <a:lnTo>
                      <a:pt x="343" y="3319"/>
                    </a:lnTo>
                    <a:lnTo>
                      <a:pt x="296" y="3310"/>
                    </a:lnTo>
                    <a:lnTo>
                      <a:pt x="250" y="3296"/>
                    </a:lnTo>
                    <a:lnTo>
                      <a:pt x="208" y="3276"/>
                    </a:lnTo>
                    <a:lnTo>
                      <a:pt x="169" y="3251"/>
                    </a:lnTo>
                    <a:lnTo>
                      <a:pt x="132" y="3223"/>
                    </a:lnTo>
                    <a:lnTo>
                      <a:pt x="99" y="3190"/>
                    </a:lnTo>
                    <a:lnTo>
                      <a:pt x="71" y="3153"/>
                    </a:lnTo>
                    <a:lnTo>
                      <a:pt x="46" y="3114"/>
                    </a:lnTo>
                    <a:lnTo>
                      <a:pt x="26" y="3072"/>
                    </a:lnTo>
                    <a:lnTo>
                      <a:pt x="12" y="3026"/>
                    </a:lnTo>
                    <a:lnTo>
                      <a:pt x="3" y="2979"/>
                    </a:lnTo>
                    <a:lnTo>
                      <a:pt x="0" y="2929"/>
                    </a:lnTo>
                    <a:lnTo>
                      <a:pt x="3" y="2881"/>
                    </a:lnTo>
                    <a:lnTo>
                      <a:pt x="12" y="2833"/>
                    </a:lnTo>
                    <a:lnTo>
                      <a:pt x="26" y="2788"/>
                    </a:lnTo>
                    <a:lnTo>
                      <a:pt x="46" y="2745"/>
                    </a:lnTo>
                    <a:lnTo>
                      <a:pt x="71" y="2705"/>
                    </a:lnTo>
                    <a:lnTo>
                      <a:pt x="99" y="2669"/>
                    </a:lnTo>
                    <a:lnTo>
                      <a:pt x="132" y="2636"/>
                    </a:lnTo>
                    <a:lnTo>
                      <a:pt x="169" y="2607"/>
                    </a:lnTo>
                    <a:lnTo>
                      <a:pt x="208" y="2583"/>
                    </a:lnTo>
                    <a:lnTo>
                      <a:pt x="250" y="2564"/>
                    </a:lnTo>
                    <a:lnTo>
                      <a:pt x="296" y="2550"/>
                    </a:lnTo>
                    <a:lnTo>
                      <a:pt x="343" y="2540"/>
                    </a:lnTo>
                    <a:lnTo>
                      <a:pt x="393" y="2537"/>
                    </a:lnTo>
                    <a:lnTo>
                      <a:pt x="438" y="2539"/>
                    </a:lnTo>
                    <a:lnTo>
                      <a:pt x="482" y="2548"/>
                    </a:lnTo>
                    <a:lnTo>
                      <a:pt x="523" y="2560"/>
                    </a:lnTo>
                    <a:lnTo>
                      <a:pt x="694" y="2389"/>
                    </a:lnTo>
                    <a:lnTo>
                      <a:pt x="648" y="2327"/>
                    </a:lnTo>
                    <a:lnTo>
                      <a:pt x="607" y="2263"/>
                    </a:lnTo>
                    <a:lnTo>
                      <a:pt x="569" y="2195"/>
                    </a:lnTo>
                    <a:lnTo>
                      <a:pt x="537" y="2126"/>
                    </a:lnTo>
                    <a:lnTo>
                      <a:pt x="509" y="2053"/>
                    </a:lnTo>
                    <a:lnTo>
                      <a:pt x="485" y="1978"/>
                    </a:lnTo>
                    <a:lnTo>
                      <a:pt x="466" y="1901"/>
                    </a:lnTo>
                    <a:lnTo>
                      <a:pt x="452" y="1823"/>
                    </a:lnTo>
                    <a:lnTo>
                      <a:pt x="444" y="1743"/>
                    </a:lnTo>
                    <a:lnTo>
                      <a:pt x="441" y="1661"/>
                    </a:lnTo>
                    <a:lnTo>
                      <a:pt x="444" y="1579"/>
                    </a:lnTo>
                    <a:lnTo>
                      <a:pt x="452" y="1499"/>
                    </a:lnTo>
                    <a:lnTo>
                      <a:pt x="466" y="1421"/>
                    </a:lnTo>
                    <a:lnTo>
                      <a:pt x="485" y="1344"/>
                    </a:lnTo>
                    <a:lnTo>
                      <a:pt x="509" y="1269"/>
                    </a:lnTo>
                    <a:lnTo>
                      <a:pt x="537" y="1198"/>
                    </a:lnTo>
                    <a:lnTo>
                      <a:pt x="569" y="1127"/>
                    </a:lnTo>
                    <a:lnTo>
                      <a:pt x="607" y="1060"/>
                    </a:lnTo>
                    <a:lnTo>
                      <a:pt x="648" y="996"/>
                    </a:lnTo>
                    <a:lnTo>
                      <a:pt x="694" y="934"/>
                    </a:lnTo>
                    <a:lnTo>
                      <a:pt x="523" y="762"/>
                    </a:lnTo>
                    <a:lnTo>
                      <a:pt x="482" y="775"/>
                    </a:lnTo>
                    <a:lnTo>
                      <a:pt x="438" y="783"/>
                    </a:lnTo>
                    <a:lnTo>
                      <a:pt x="393" y="786"/>
                    </a:lnTo>
                    <a:lnTo>
                      <a:pt x="343" y="783"/>
                    </a:lnTo>
                    <a:lnTo>
                      <a:pt x="296" y="774"/>
                    </a:lnTo>
                    <a:lnTo>
                      <a:pt x="250" y="758"/>
                    </a:lnTo>
                    <a:lnTo>
                      <a:pt x="208" y="739"/>
                    </a:lnTo>
                    <a:lnTo>
                      <a:pt x="169" y="715"/>
                    </a:lnTo>
                    <a:lnTo>
                      <a:pt x="132" y="686"/>
                    </a:lnTo>
                    <a:lnTo>
                      <a:pt x="99" y="653"/>
                    </a:lnTo>
                    <a:lnTo>
                      <a:pt x="71" y="617"/>
                    </a:lnTo>
                    <a:lnTo>
                      <a:pt x="46" y="578"/>
                    </a:lnTo>
                    <a:lnTo>
                      <a:pt x="26" y="534"/>
                    </a:lnTo>
                    <a:lnTo>
                      <a:pt x="12" y="490"/>
                    </a:lnTo>
                    <a:lnTo>
                      <a:pt x="3" y="442"/>
                    </a:lnTo>
                    <a:lnTo>
                      <a:pt x="0" y="393"/>
                    </a:lnTo>
                    <a:lnTo>
                      <a:pt x="3" y="343"/>
                    </a:lnTo>
                    <a:lnTo>
                      <a:pt x="12" y="296"/>
                    </a:lnTo>
                    <a:lnTo>
                      <a:pt x="26" y="251"/>
                    </a:lnTo>
                    <a:lnTo>
                      <a:pt x="46" y="208"/>
                    </a:lnTo>
                    <a:lnTo>
                      <a:pt x="71" y="169"/>
                    </a:lnTo>
                    <a:lnTo>
                      <a:pt x="99" y="132"/>
                    </a:lnTo>
                    <a:lnTo>
                      <a:pt x="132" y="99"/>
                    </a:lnTo>
                    <a:lnTo>
                      <a:pt x="169" y="71"/>
                    </a:lnTo>
                    <a:lnTo>
                      <a:pt x="208" y="47"/>
                    </a:lnTo>
                    <a:lnTo>
                      <a:pt x="250" y="26"/>
                    </a:lnTo>
                    <a:lnTo>
                      <a:pt x="296" y="12"/>
                    </a:lnTo>
                    <a:lnTo>
                      <a:pt x="343" y="3"/>
                    </a:lnTo>
                    <a:lnTo>
                      <a:pt x="39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5" name="Group 486"/>
            <p:cNvGrpSpPr>
              <a:grpSpLocks noChangeAspect="1"/>
            </p:cNvGrpSpPr>
            <p:nvPr/>
          </p:nvGrpSpPr>
          <p:grpSpPr bwMode="auto">
            <a:xfrm>
              <a:off x="4521275" y="2142811"/>
              <a:ext cx="371568" cy="316963"/>
              <a:chOff x="808" y="1165"/>
              <a:chExt cx="2055" cy="1753"/>
            </a:xfrm>
            <a:solidFill>
              <a:schemeClr val="bg1"/>
            </a:solidFill>
          </p:grpSpPr>
          <p:sp>
            <p:nvSpPr>
              <p:cNvPr id="90" name="Freeform 488"/>
              <p:cNvSpPr/>
              <p:nvPr/>
            </p:nvSpPr>
            <p:spPr bwMode="auto">
              <a:xfrm>
                <a:off x="808" y="1858"/>
                <a:ext cx="1847" cy="1060"/>
              </a:xfrm>
              <a:custGeom>
                <a:avLst/>
                <a:gdLst>
                  <a:gd name="T0" fmla="*/ 641 w 3694"/>
                  <a:gd name="T1" fmla="*/ 11 h 2119"/>
                  <a:gd name="T2" fmla="*/ 1134 w 3694"/>
                  <a:gd name="T3" fmla="*/ 487 h 2119"/>
                  <a:gd name="T4" fmla="*/ 1173 w 3694"/>
                  <a:gd name="T5" fmla="*/ 560 h 2119"/>
                  <a:gd name="T6" fmla="*/ 1166 w 3694"/>
                  <a:gd name="T7" fmla="*/ 643 h 2119"/>
                  <a:gd name="T8" fmla="*/ 1113 w 3694"/>
                  <a:gd name="T9" fmla="*/ 707 h 2119"/>
                  <a:gd name="T10" fmla="*/ 1033 w 3694"/>
                  <a:gd name="T11" fmla="*/ 730 h 2119"/>
                  <a:gd name="T12" fmla="*/ 996 w 3694"/>
                  <a:gd name="T13" fmla="*/ 881 h 2119"/>
                  <a:gd name="T14" fmla="*/ 1121 w 3694"/>
                  <a:gd name="T15" fmla="*/ 1079 h 2119"/>
                  <a:gd name="T16" fmla="*/ 1275 w 3694"/>
                  <a:gd name="T17" fmla="*/ 1240 h 2119"/>
                  <a:gd name="T18" fmla="*/ 1450 w 3694"/>
                  <a:gd name="T19" fmla="*/ 1367 h 2119"/>
                  <a:gd name="T20" fmla="*/ 1636 w 3694"/>
                  <a:gd name="T21" fmla="*/ 1461 h 2119"/>
                  <a:gd name="T22" fmla="*/ 1823 w 3694"/>
                  <a:gd name="T23" fmla="*/ 1520 h 2119"/>
                  <a:gd name="T24" fmla="*/ 2000 w 3694"/>
                  <a:gd name="T25" fmla="*/ 1547 h 2119"/>
                  <a:gd name="T26" fmla="*/ 2247 w 3694"/>
                  <a:gd name="T27" fmla="*/ 1533 h 2119"/>
                  <a:gd name="T28" fmla="*/ 2517 w 3694"/>
                  <a:gd name="T29" fmla="*/ 1455 h 2119"/>
                  <a:gd name="T30" fmla="*/ 2757 w 3694"/>
                  <a:gd name="T31" fmla="*/ 1317 h 2119"/>
                  <a:gd name="T32" fmla="*/ 2956 w 3694"/>
                  <a:gd name="T33" fmla="*/ 1130 h 2119"/>
                  <a:gd name="T34" fmla="*/ 3108 w 3694"/>
                  <a:gd name="T35" fmla="*/ 901 h 2119"/>
                  <a:gd name="T36" fmla="*/ 3257 w 3694"/>
                  <a:gd name="T37" fmla="*/ 923 h 2119"/>
                  <a:gd name="T38" fmla="*/ 3381 w 3694"/>
                  <a:gd name="T39" fmla="*/ 991 h 2119"/>
                  <a:gd name="T40" fmla="*/ 3523 w 3694"/>
                  <a:gd name="T41" fmla="*/ 1016 h 2119"/>
                  <a:gd name="T42" fmla="*/ 3653 w 3694"/>
                  <a:gd name="T43" fmla="*/ 995 h 2119"/>
                  <a:gd name="T44" fmla="*/ 3603 w 3694"/>
                  <a:gd name="T45" fmla="*/ 1182 h 2119"/>
                  <a:gd name="T46" fmla="*/ 3420 w 3694"/>
                  <a:gd name="T47" fmla="*/ 1460 h 2119"/>
                  <a:gd name="T48" fmla="*/ 3192 w 3694"/>
                  <a:gd name="T49" fmla="*/ 1697 h 2119"/>
                  <a:gd name="T50" fmla="*/ 2923 w 3694"/>
                  <a:gd name="T51" fmla="*/ 1887 h 2119"/>
                  <a:gd name="T52" fmla="*/ 2619 w 3694"/>
                  <a:gd name="T53" fmla="*/ 2025 h 2119"/>
                  <a:gd name="T54" fmla="*/ 2287 w 3694"/>
                  <a:gd name="T55" fmla="*/ 2103 h 2119"/>
                  <a:gd name="T56" fmla="*/ 1949 w 3694"/>
                  <a:gd name="T57" fmla="*/ 2117 h 2119"/>
                  <a:gd name="T58" fmla="*/ 1656 w 3694"/>
                  <a:gd name="T59" fmla="*/ 2078 h 2119"/>
                  <a:gd name="T60" fmla="*/ 1396 w 3694"/>
                  <a:gd name="T61" fmla="*/ 2002 h 2119"/>
                  <a:gd name="T62" fmla="*/ 1172 w 3694"/>
                  <a:gd name="T63" fmla="*/ 1893 h 2119"/>
                  <a:gd name="T64" fmla="*/ 977 w 3694"/>
                  <a:gd name="T65" fmla="*/ 1758 h 2119"/>
                  <a:gd name="T66" fmla="*/ 812 w 3694"/>
                  <a:gd name="T67" fmla="*/ 1606 h 2119"/>
                  <a:gd name="T68" fmla="*/ 675 w 3694"/>
                  <a:gd name="T69" fmla="*/ 1442 h 2119"/>
                  <a:gd name="T70" fmla="*/ 564 w 3694"/>
                  <a:gd name="T71" fmla="*/ 1274 h 2119"/>
                  <a:gd name="T72" fmla="*/ 477 w 3694"/>
                  <a:gd name="T73" fmla="*/ 1107 h 2119"/>
                  <a:gd name="T74" fmla="*/ 411 w 3694"/>
                  <a:gd name="T75" fmla="*/ 951 h 2119"/>
                  <a:gd name="T76" fmla="*/ 366 w 3694"/>
                  <a:gd name="T77" fmla="*/ 811 h 2119"/>
                  <a:gd name="T78" fmla="*/ 142 w 3694"/>
                  <a:gd name="T79" fmla="*/ 730 h 2119"/>
                  <a:gd name="T80" fmla="*/ 64 w 3694"/>
                  <a:gd name="T81" fmla="*/ 707 h 2119"/>
                  <a:gd name="T82" fmla="*/ 11 w 3694"/>
                  <a:gd name="T83" fmla="*/ 643 h 2119"/>
                  <a:gd name="T84" fmla="*/ 2 w 3694"/>
                  <a:gd name="T85" fmla="*/ 560 h 2119"/>
                  <a:gd name="T86" fmla="*/ 42 w 3694"/>
                  <a:gd name="T87" fmla="*/ 487 h 2119"/>
                  <a:gd name="T88" fmla="*/ 534 w 3694"/>
                  <a:gd name="T89" fmla="*/ 11 h 2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694" h="2119">
                    <a:moveTo>
                      <a:pt x="588" y="0"/>
                    </a:moveTo>
                    <a:lnTo>
                      <a:pt x="615" y="2"/>
                    </a:lnTo>
                    <a:lnTo>
                      <a:pt x="641" y="11"/>
                    </a:lnTo>
                    <a:lnTo>
                      <a:pt x="666" y="23"/>
                    </a:lnTo>
                    <a:lnTo>
                      <a:pt x="689" y="42"/>
                    </a:lnTo>
                    <a:lnTo>
                      <a:pt x="1134" y="487"/>
                    </a:lnTo>
                    <a:lnTo>
                      <a:pt x="1152" y="509"/>
                    </a:lnTo>
                    <a:lnTo>
                      <a:pt x="1166" y="534"/>
                    </a:lnTo>
                    <a:lnTo>
                      <a:pt x="1173" y="560"/>
                    </a:lnTo>
                    <a:lnTo>
                      <a:pt x="1176" y="588"/>
                    </a:lnTo>
                    <a:lnTo>
                      <a:pt x="1173" y="615"/>
                    </a:lnTo>
                    <a:lnTo>
                      <a:pt x="1166" y="643"/>
                    </a:lnTo>
                    <a:lnTo>
                      <a:pt x="1152" y="668"/>
                    </a:lnTo>
                    <a:lnTo>
                      <a:pt x="1134" y="689"/>
                    </a:lnTo>
                    <a:lnTo>
                      <a:pt x="1113" y="707"/>
                    </a:lnTo>
                    <a:lnTo>
                      <a:pt x="1088" y="720"/>
                    </a:lnTo>
                    <a:lnTo>
                      <a:pt x="1062" y="728"/>
                    </a:lnTo>
                    <a:lnTo>
                      <a:pt x="1033" y="730"/>
                    </a:lnTo>
                    <a:lnTo>
                      <a:pt x="933" y="730"/>
                    </a:lnTo>
                    <a:lnTo>
                      <a:pt x="962" y="808"/>
                    </a:lnTo>
                    <a:lnTo>
                      <a:pt x="996" y="881"/>
                    </a:lnTo>
                    <a:lnTo>
                      <a:pt x="1033" y="951"/>
                    </a:lnTo>
                    <a:lnTo>
                      <a:pt x="1074" y="1018"/>
                    </a:lnTo>
                    <a:lnTo>
                      <a:pt x="1121" y="1079"/>
                    </a:lnTo>
                    <a:lnTo>
                      <a:pt x="1169" y="1136"/>
                    </a:lnTo>
                    <a:lnTo>
                      <a:pt x="1220" y="1190"/>
                    </a:lnTo>
                    <a:lnTo>
                      <a:pt x="1275" y="1240"/>
                    </a:lnTo>
                    <a:lnTo>
                      <a:pt x="1331" y="1286"/>
                    </a:lnTo>
                    <a:lnTo>
                      <a:pt x="1390" y="1328"/>
                    </a:lnTo>
                    <a:lnTo>
                      <a:pt x="1450" y="1367"/>
                    </a:lnTo>
                    <a:lnTo>
                      <a:pt x="1512" y="1402"/>
                    </a:lnTo>
                    <a:lnTo>
                      <a:pt x="1574" y="1433"/>
                    </a:lnTo>
                    <a:lnTo>
                      <a:pt x="1636" y="1461"/>
                    </a:lnTo>
                    <a:lnTo>
                      <a:pt x="1700" y="1485"/>
                    </a:lnTo>
                    <a:lnTo>
                      <a:pt x="1761" y="1503"/>
                    </a:lnTo>
                    <a:lnTo>
                      <a:pt x="1823" y="1520"/>
                    </a:lnTo>
                    <a:lnTo>
                      <a:pt x="1883" y="1533"/>
                    </a:lnTo>
                    <a:lnTo>
                      <a:pt x="1943" y="1542"/>
                    </a:lnTo>
                    <a:lnTo>
                      <a:pt x="2000" y="1547"/>
                    </a:lnTo>
                    <a:lnTo>
                      <a:pt x="2055" y="1548"/>
                    </a:lnTo>
                    <a:lnTo>
                      <a:pt x="2153" y="1545"/>
                    </a:lnTo>
                    <a:lnTo>
                      <a:pt x="2247" y="1533"/>
                    </a:lnTo>
                    <a:lnTo>
                      <a:pt x="2341" y="1515"/>
                    </a:lnTo>
                    <a:lnTo>
                      <a:pt x="2431" y="1487"/>
                    </a:lnTo>
                    <a:lnTo>
                      <a:pt x="2517" y="1455"/>
                    </a:lnTo>
                    <a:lnTo>
                      <a:pt x="2601" y="1415"/>
                    </a:lnTo>
                    <a:lnTo>
                      <a:pt x="2680" y="1370"/>
                    </a:lnTo>
                    <a:lnTo>
                      <a:pt x="2757" y="1317"/>
                    </a:lnTo>
                    <a:lnTo>
                      <a:pt x="2828" y="1260"/>
                    </a:lnTo>
                    <a:lnTo>
                      <a:pt x="2895" y="1197"/>
                    </a:lnTo>
                    <a:lnTo>
                      <a:pt x="2956" y="1130"/>
                    </a:lnTo>
                    <a:lnTo>
                      <a:pt x="3012" y="1059"/>
                    </a:lnTo>
                    <a:lnTo>
                      <a:pt x="3064" y="983"/>
                    </a:lnTo>
                    <a:lnTo>
                      <a:pt x="3108" y="901"/>
                    </a:lnTo>
                    <a:lnTo>
                      <a:pt x="3147" y="818"/>
                    </a:lnTo>
                    <a:lnTo>
                      <a:pt x="3221" y="890"/>
                    </a:lnTo>
                    <a:lnTo>
                      <a:pt x="3257" y="923"/>
                    </a:lnTo>
                    <a:lnTo>
                      <a:pt x="3296" y="951"/>
                    </a:lnTo>
                    <a:lnTo>
                      <a:pt x="3337" y="974"/>
                    </a:lnTo>
                    <a:lnTo>
                      <a:pt x="3381" y="991"/>
                    </a:lnTo>
                    <a:lnTo>
                      <a:pt x="3427" y="1005"/>
                    </a:lnTo>
                    <a:lnTo>
                      <a:pt x="3474" y="1013"/>
                    </a:lnTo>
                    <a:lnTo>
                      <a:pt x="3523" y="1016"/>
                    </a:lnTo>
                    <a:lnTo>
                      <a:pt x="3566" y="1014"/>
                    </a:lnTo>
                    <a:lnTo>
                      <a:pt x="3610" y="1006"/>
                    </a:lnTo>
                    <a:lnTo>
                      <a:pt x="3653" y="995"/>
                    </a:lnTo>
                    <a:lnTo>
                      <a:pt x="3694" y="979"/>
                    </a:lnTo>
                    <a:lnTo>
                      <a:pt x="3651" y="1082"/>
                    </a:lnTo>
                    <a:lnTo>
                      <a:pt x="3603" y="1182"/>
                    </a:lnTo>
                    <a:lnTo>
                      <a:pt x="3548" y="1279"/>
                    </a:lnTo>
                    <a:lnTo>
                      <a:pt x="3487" y="1371"/>
                    </a:lnTo>
                    <a:lnTo>
                      <a:pt x="3420" y="1460"/>
                    </a:lnTo>
                    <a:lnTo>
                      <a:pt x="3349" y="1543"/>
                    </a:lnTo>
                    <a:lnTo>
                      <a:pt x="3273" y="1622"/>
                    </a:lnTo>
                    <a:lnTo>
                      <a:pt x="3192" y="1697"/>
                    </a:lnTo>
                    <a:lnTo>
                      <a:pt x="3107" y="1766"/>
                    </a:lnTo>
                    <a:lnTo>
                      <a:pt x="3016" y="1829"/>
                    </a:lnTo>
                    <a:lnTo>
                      <a:pt x="2923" y="1887"/>
                    </a:lnTo>
                    <a:lnTo>
                      <a:pt x="2825" y="1939"/>
                    </a:lnTo>
                    <a:lnTo>
                      <a:pt x="2724" y="1985"/>
                    </a:lnTo>
                    <a:lnTo>
                      <a:pt x="2619" y="2025"/>
                    </a:lnTo>
                    <a:lnTo>
                      <a:pt x="2512" y="2058"/>
                    </a:lnTo>
                    <a:lnTo>
                      <a:pt x="2401" y="2084"/>
                    </a:lnTo>
                    <a:lnTo>
                      <a:pt x="2287" y="2103"/>
                    </a:lnTo>
                    <a:lnTo>
                      <a:pt x="2173" y="2114"/>
                    </a:lnTo>
                    <a:lnTo>
                      <a:pt x="2055" y="2119"/>
                    </a:lnTo>
                    <a:lnTo>
                      <a:pt x="1949" y="2117"/>
                    </a:lnTo>
                    <a:lnTo>
                      <a:pt x="1847" y="2108"/>
                    </a:lnTo>
                    <a:lnTo>
                      <a:pt x="1750" y="2095"/>
                    </a:lnTo>
                    <a:lnTo>
                      <a:pt x="1656" y="2078"/>
                    </a:lnTo>
                    <a:lnTo>
                      <a:pt x="1565" y="2057"/>
                    </a:lnTo>
                    <a:lnTo>
                      <a:pt x="1479" y="2032"/>
                    </a:lnTo>
                    <a:lnTo>
                      <a:pt x="1396" y="2002"/>
                    </a:lnTo>
                    <a:lnTo>
                      <a:pt x="1318" y="1968"/>
                    </a:lnTo>
                    <a:lnTo>
                      <a:pt x="1243" y="1932"/>
                    </a:lnTo>
                    <a:lnTo>
                      <a:pt x="1172" y="1893"/>
                    </a:lnTo>
                    <a:lnTo>
                      <a:pt x="1103" y="1851"/>
                    </a:lnTo>
                    <a:lnTo>
                      <a:pt x="1038" y="1806"/>
                    </a:lnTo>
                    <a:lnTo>
                      <a:pt x="977" y="1758"/>
                    </a:lnTo>
                    <a:lnTo>
                      <a:pt x="920" y="1709"/>
                    </a:lnTo>
                    <a:lnTo>
                      <a:pt x="865" y="1658"/>
                    </a:lnTo>
                    <a:lnTo>
                      <a:pt x="812" y="1606"/>
                    </a:lnTo>
                    <a:lnTo>
                      <a:pt x="764" y="1552"/>
                    </a:lnTo>
                    <a:lnTo>
                      <a:pt x="719" y="1497"/>
                    </a:lnTo>
                    <a:lnTo>
                      <a:pt x="675" y="1442"/>
                    </a:lnTo>
                    <a:lnTo>
                      <a:pt x="635" y="1386"/>
                    </a:lnTo>
                    <a:lnTo>
                      <a:pt x="599" y="1330"/>
                    </a:lnTo>
                    <a:lnTo>
                      <a:pt x="564" y="1274"/>
                    </a:lnTo>
                    <a:lnTo>
                      <a:pt x="533" y="1217"/>
                    </a:lnTo>
                    <a:lnTo>
                      <a:pt x="503" y="1162"/>
                    </a:lnTo>
                    <a:lnTo>
                      <a:pt x="477" y="1107"/>
                    </a:lnTo>
                    <a:lnTo>
                      <a:pt x="452" y="1054"/>
                    </a:lnTo>
                    <a:lnTo>
                      <a:pt x="431" y="1003"/>
                    </a:lnTo>
                    <a:lnTo>
                      <a:pt x="411" y="951"/>
                    </a:lnTo>
                    <a:lnTo>
                      <a:pt x="393" y="903"/>
                    </a:lnTo>
                    <a:lnTo>
                      <a:pt x="378" y="856"/>
                    </a:lnTo>
                    <a:lnTo>
                      <a:pt x="366" y="811"/>
                    </a:lnTo>
                    <a:lnTo>
                      <a:pt x="354" y="770"/>
                    </a:lnTo>
                    <a:lnTo>
                      <a:pt x="346" y="730"/>
                    </a:lnTo>
                    <a:lnTo>
                      <a:pt x="142" y="730"/>
                    </a:lnTo>
                    <a:lnTo>
                      <a:pt x="115" y="728"/>
                    </a:lnTo>
                    <a:lnTo>
                      <a:pt x="87" y="720"/>
                    </a:lnTo>
                    <a:lnTo>
                      <a:pt x="64" y="707"/>
                    </a:lnTo>
                    <a:lnTo>
                      <a:pt x="42" y="689"/>
                    </a:lnTo>
                    <a:lnTo>
                      <a:pt x="24" y="668"/>
                    </a:lnTo>
                    <a:lnTo>
                      <a:pt x="11" y="643"/>
                    </a:lnTo>
                    <a:lnTo>
                      <a:pt x="2" y="615"/>
                    </a:lnTo>
                    <a:lnTo>
                      <a:pt x="0" y="588"/>
                    </a:lnTo>
                    <a:lnTo>
                      <a:pt x="2" y="560"/>
                    </a:lnTo>
                    <a:lnTo>
                      <a:pt x="11" y="534"/>
                    </a:lnTo>
                    <a:lnTo>
                      <a:pt x="24" y="509"/>
                    </a:lnTo>
                    <a:lnTo>
                      <a:pt x="42" y="487"/>
                    </a:lnTo>
                    <a:lnTo>
                      <a:pt x="488" y="42"/>
                    </a:lnTo>
                    <a:lnTo>
                      <a:pt x="509" y="23"/>
                    </a:lnTo>
                    <a:lnTo>
                      <a:pt x="534" y="11"/>
                    </a:lnTo>
                    <a:lnTo>
                      <a:pt x="560" y="2"/>
                    </a:lnTo>
                    <a:lnTo>
                      <a:pt x="5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89"/>
              <p:cNvSpPr/>
              <p:nvPr/>
            </p:nvSpPr>
            <p:spPr bwMode="auto">
              <a:xfrm>
                <a:off x="1642" y="1847"/>
                <a:ext cx="388" cy="389"/>
              </a:xfrm>
              <a:custGeom>
                <a:avLst/>
                <a:gdLst>
                  <a:gd name="T0" fmla="*/ 388 w 776"/>
                  <a:gd name="T1" fmla="*/ 0 h 777"/>
                  <a:gd name="T2" fmla="*/ 441 w 776"/>
                  <a:gd name="T3" fmla="*/ 4 h 777"/>
                  <a:gd name="T4" fmla="*/ 491 w 776"/>
                  <a:gd name="T5" fmla="*/ 14 h 777"/>
                  <a:gd name="T6" fmla="*/ 539 w 776"/>
                  <a:gd name="T7" fmla="*/ 30 h 777"/>
                  <a:gd name="T8" fmla="*/ 584 w 776"/>
                  <a:gd name="T9" fmla="*/ 53 h 777"/>
                  <a:gd name="T10" fmla="*/ 625 w 776"/>
                  <a:gd name="T11" fmla="*/ 81 h 777"/>
                  <a:gd name="T12" fmla="*/ 663 w 776"/>
                  <a:gd name="T13" fmla="*/ 114 h 777"/>
                  <a:gd name="T14" fmla="*/ 695 w 776"/>
                  <a:gd name="T15" fmla="*/ 151 h 777"/>
                  <a:gd name="T16" fmla="*/ 723 w 776"/>
                  <a:gd name="T17" fmla="*/ 193 h 777"/>
                  <a:gd name="T18" fmla="*/ 745 w 776"/>
                  <a:gd name="T19" fmla="*/ 238 h 777"/>
                  <a:gd name="T20" fmla="*/ 763 w 776"/>
                  <a:gd name="T21" fmla="*/ 285 h 777"/>
                  <a:gd name="T22" fmla="*/ 773 w 776"/>
                  <a:gd name="T23" fmla="*/ 336 h 777"/>
                  <a:gd name="T24" fmla="*/ 776 w 776"/>
                  <a:gd name="T25" fmla="*/ 389 h 777"/>
                  <a:gd name="T26" fmla="*/ 773 w 776"/>
                  <a:gd name="T27" fmla="*/ 441 h 777"/>
                  <a:gd name="T28" fmla="*/ 763 w 776"/>
                  <a:gd name="T29" fmla="*/ 492 h 777"/>
                  <a:gd name="T30" fmla="*/ 745 w 776"/>
                  <a:gd name="T31" fmla="*/ 540 h 777"/>
                  <a:gd name="T32" fmla="*/ 723 w 776"/>
                  <a:gd name="T33" fmla="*/ 585 h 777"/>
                  <a:gd name="T34" fmla="*/ 695 w 776"/>
                  <a:gd name="T35" fmla="*/ 626 h 777"/>
                  <a:gd name="T36" fmla="*/ 663 w 776"/>
                  <a:gd name="T37" fmla="*/ 663 h 777"/>
                  <a:gd name="T38" fmla="*/ 625 w 776"/>
                  <a:gd name="T39" fmla="*/ 696 h 777"/>
                  <a:gd name="T40" fmla="*/ 584 w 776"/>
                  <a:gd name="T41" fmla="*/ 723 h 777"/>
                  <a:gd name="T42" fmla="*/ 539 w 776"/>
                  <a:gd name="T43" fmla="*/ 746 h 777"/>
                  <a:gd name="T44" fmla="*/ 491 w 776"/>
                  <a:gd name="T45" fmla="*/ 763 h 777"/>
                  <a:gd name="T46" fmla="*/ 441 w 776"/>
                  <a:gd name="T47" fmla="*/ 773 h 777"/>
                  <a:gd name="T48" fmla="*/ 388 w 776"/>
                  <a:gd name="T49" fmla="*/ 777 h 777"/>
                  <a:gd name="T50" fmla="*/ 336 w 776"/>
                  <a:gd name="T51" fmla="*/ 773 h 777"/>
                  <a:gd name="T52" fmla="*/ 285 w 776"/>
                  <a:gd name="T53" fmla="*/ 763 h 777"/>
                  <a:gd name="T54" fmla="*/ 237 w 776"/>
                  <a:gd name="T55" fmla="*/ 746 h 777"/>
                  <a:gd name="T56" fmla="*/ 192 w 776"/>
                  <a:gd name="T57" fmla="*/ 723 h 777"/>
                  <a:gd name="T58" fmla="*/ 151 w 776"/>
                  <a:gd name="T59" fmla="*/ 696 h 777"/>
                  <a:gd name="T60" fmla="*/ 114 w 776"/>
                  <a:gd name="T61" fmla="*/ 663 h 777"/>
                  <a:gd name="T62" fmla="*/ 81 w 776"/>
                  <a:gd name="T63" fmla="*/ 626 h 777"/>
                  <a:gd name="T64" fmla="*/ 53 w 776"/>
                  <a:gd name="T65" fmla="*/ 585 h 777"/>
                  <a:gd name="T66" fmla="*/ 30 w 776"/>
                  <a:gd name="T67" fmla="*/ 540 h 777"/>
                  <a:gd name="T68" fmla="*/ 14 w 776"/>
                  <a:gd name="T69" fmla="*/ 492 h 777"/>
                  <a:gd name="T70" fmla="*/ 4 w 776"/>
                  <a:gd name="T71" fmla="*/ 441 h 777"/>
                  <a:gd name="T72" fmla="*/ 0 w 776"/>
                  <a:gd name="T73" fmla="*/ 389 h 777"/>
                  <a:gd name="T74" fmla="*/ 4 w 776"/>
                  <a:gd name="T75" fmla="*/ 336 h 777"/>
                  <a:gd name="T76" fmla="*/ 14 w 776"/>
                  <a:gd name="T77" fmla="*/ 285 h 777"/>
                  <a:gd name="T78" fmla="*/ 30 w 776"/>
                  <a:gd name="T79" fmla="*/ 238 h 777"/>
                  <a:gd name="T80" fmla="*/ 53 w 776"/>
                  <a:gd name="T81" fmla="*/ 193 h 777"/>
                  <a:gd name="T82" fmla="*/ 81 w 776"/>
                  <a:gd name="T83" fmla="*/ 151 h 777"/>
                  <a:gd name="T84" fmla="*/ 114 w 776"/>
                  <a:gd name="T85" fmla="*/ 114 h 777"/>
                  <a:gd name="T86" fmla="*/ 151 w 776"/>
                  <a:gd name="T87" fmla="*/ 81 h 777"/>
                  <a:gd name="T88" fmla="*/ 192 w 776"/>
                  <a:gd name="T89" fmla="*/ 53 h 777"/>
                  <a:gd name="T90" fmla="*/ 237 w 776"/>
                  <a:gd name="T91" fmla="*/ 30 h 777"/>
                  <a:gd name="T92" fmla="*/ 285 w 776"/>
                  <a:gd name="T93" fmla="*/ 14 h 777"/>
                  <a:gd name="T94" fmla="*/ 336 w 776"/>
                  <a:gd name="T95" fmla="*/ 4 h 777"/>
                  <a:gd name="T96" fmla="*/ 388 w 776"/>
                  <a:gd name="T97" fmla="*/ 0 h 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76" h="777">
                    <a:moveTo>
                      <a:pt x="388" y="0"/>
                    </a:moveTo>
                    <a:lnTo>
                      <a:pt x="441" y="4"/>
                    </a:lnTo>
                    <a:lnTo>
                      <a:pt x="491" y="14"/>
                    </a:lnTo>
                    <a:lnTo>
                      <a:pt x="539" y="30"/>
                    </a:lnTo>
                    <a:lnTo>
                      <a:pt x="584" y="53"/>
                    </a:lnTo>
                    <a:lnTo>
                      <a:pt x="625" y="81"/>
                    </a:lnTo>
                    <a:lnTo>
                      <a:pt x="663" y="114"/>
                    </a:lnTo>
                    <a:lnTo>
                      <a:pt x="695" y="151"/>
                    </a:lnTo>
                    <a:lnTo>
                      <a:pt x="723" y="193"/>
                    </a:lnTo>
                    <a:lnTo>
                      <a:pt x="745" y="238"/>
                    </a:lnTo>
                    <a:lnTo>
                      <a:pt x="763" y="285"/>
                    </a:lnTo>
                    <a:lnTo>
                      <a:pt x="773" y="336"/>
                    </a:lnTo>
                    <a:lnTo>
                      <a:pt x="776" y="389"/>
                    </a:lnTo>
                    <a:lnTo>
                      <a:pt x="773" y="441"/>
                    </a:lnTo>
                    <a:lnTo>
                      <a:pt x="763" y="492"/>
                    </a:lnTo>
                    <a:lnTo>
                      <a:pt x="745" y="540"/>
                    </a:lnTo>
                    <a:lnTo>
                      <a:pt x="723" y="585"/>
                    </a:lnTo>
                    <a:lnTo>
                      <a:pt x="695" y="626"/>
                    </a:lnTo>
                    <a:lnTo>
                      <a:pt x="663" y="663"/>
                    </a:lnTo>
                    <a:lnTo>
                      <a:pt x="625" y="696"/>
                    </a:lnTo>
                    <a:lnTo>
                      <a:pt x="584" y="723"/>
                    </a:lnTo>
                    <a:lnTo>
                      <a:pt x="539" y="746"/>
                    </a:lnTo>
                    <a:lnTo>
                      <a:pt x="491" y="763"/>
                    </a:lnTo>
                    <a:lnTo>
                      <a:pt x="441" y="773"/>
                    </a:lnTo>
                    <a:lnTo>
                      <a:pt x="388" y="777"/>
                    </a:lnTo>
                    <a:lnTo>
                      <a:pt x="336" y="773"/>
                    </a:lnTo>
                    <a:lnTo>
                      <a:pt x="285" y="763"/>
                    </a:lnTo>
                    <a:lnTo>
                      <a:pt x="237" y="746"/>
                    </a:lnTo>
                    <a:lnTo>
                      <a:pt x="192" y="723"/>
                    </a:lnTo>
                    <a:lnTo>
                      <a:pt x="151" y="696"/>
                    </a:lnTo>
                    <a:lnTo>
                      <a:pt x="114" y="663"/>
                    </a:lnTo>
                    <a:lnTo>
                      <a:pt x="81" y="626"/>
                    </a:lnTo>
                    <a:lnTo>
                      <a:pt x="53" y="585"/>
                    </a:lnTo>
                    <a:lnTo>
                      <a:pt x="30" y="540"/>
                    </a:lnTo>
                    <a:lnTo>
                      <a:pt x="14" y="492"/>
                    </a:lnTo>
                    <a:lnTo>
                      <a:pt x="4" y="441"/>
                    </a:lnTo>
                    <a:lnTo>
                      <a:pt x="0" y="389"/>
                    </a:lnTo>
                    <a:lnTo>
                      <a:pt x="4" y="336"/>
                    </a:lnTo>
                    <a:lnTo>
                      <a:pt x="14" y="285"/>
                    </a:lnTo>
                    <a:lnTo>
                      <a:pt x="30" y="238"/>
                    </a:lnTo>
                    <a:lnTo>
                      <a:pt x="53" y="193"/>
                    </a:lnTo>
                    <a:lnTo>
                      <a:pt x="81" y="151"/>
                    </a:lnTo>
                    <a:lnTo>
                      <a:pt x="114" y="114"/>
                    </a:lnTo>
                    <a:lnTo>
                      <a:pt x="151" y="81"/>
                    </a:lnTo>
                    <a:lnTo>
                      <a:pt x="192" y="53"/>
                    </a:lnTo>
                    <a:lnTo>
                      <a:pt x="237" y="30"/>
                    </a:lnTo>
                    <a:lnTo>
                      <a:pt x="285" y="14"/>
                    </a:lnTo>
                    <a:lnTo>
                      <a:pt x="336" y="4"/>
                    </a:lnTo>
                    <a:lnTo>
                      <a:pt x="3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90"/>
              <p:cNvSpPr/>
              <p:nvPr/>
            </p:nvSpPr>
            <p:spPr bwMode="auto">
              <a:xfrm>
                <a:off x="1016" y="1165"/>
                <a:ext cx="1847" cy="1059"/>
              </a:xfrm>
              <a:custGeom>
                <a:avLst/>
                <a:gdLst>
                  <a:gd name="T0" fmla="*/ 1861 w 3695"/>
                  <a:gd name="T1" fmla="*/ 14 h 2118"/>
                  <a:gd name="T2" fmla="*/ 2177 w 3695"/>
                  <a:gd name="T3" fmla="*/ 86 h 2118"/>
                  <a:gd name="T4" fmla="*/ 2469 w 3695"/>
                  <a:gd name="T5" fmla="*/ 213 h 2118"/>
                  <a:gd name="T6" fmla="*/ 2731 w 3695"/>
                  <a:gd name="T7" fmla="*/ 387 h 2118"/>
                  <a:gd name="T8" fmla="*/ 2958 w 3695"/>
                  <a:gd name="T9" fmla="*/ 605 h 2118"/>
                  <a:gd name="T10" fmla="*/ 3112 w 3695"/>
                  <a:gd name="T11" fmla="*/ 810 h 2118"/>
                  <a:gd name="T12" fmla="*/ 3213 w 3695"/>
                  <a:gd name="T13" fmla="*/ 993 h 2118"/>
                  <a:gd name="T14" fmla="*/ 3283 w 3695"/>
                  <a:gd name="T15" fmla="*/ 1160 h 2118"/>
                  <a:gd name="T16" fmla="*/ 3328 w 3695"/>
                  <a:gd name="T17" fmla="*/ 1297 h 2118"/>
                  <a:gd name="T18" fmla="*/ 3350 w 3695"/>
                  <a:gd name="T19" fmla="*/ 1388 h 2118"/>
                  <a:gd name="T20" fmla="*/ 3606 w 3695"/>
                  <a:gd name="T21" fmla="*/ 1399 h 2118"/>
                  <a:gd name="T22" fmla="*/ 3670 w 3695"/>
                  <a:gd name="T23" fmla="*/ 1451 h 2118"/>
                  <a:gd name="T24" fmla="*/ 3695 w 3695"/>
                  <a:gd name="T25" fmla="*/ 1531 h 2118"/>
                  <a:gd name="T26" fmla="*/ 3671 w 3695"/>
                  <a:gd name="T27" fmla="*/ 1610 h 2118"/>
                  <a:gd name="T28" fmla="*/ 3184 w 3695"/>
                  <a:gd name="T29" fmla="*/ 2096 h 2118"/>
                  <a:gd name="T30" fmla="*/ 3107 w 3695"/>
                  <a:gd name="T31" fmla="*/ 2118 h 2118"/>
                  <a:gd name="T32" fmla="*/ 3028 w 3695"/>
                  <a:gd name="T33" fmla="*/ 2096 h 2118"/>
                  <a:gd name="T34" fmla="*/ 2541 w 3695"/>
                  <a:gd name="T35" fmla="*/ 1610 h 2118"/>
                  <a:gd name="T36" fmla="*/ 2518 w 3695"/>
                  <a:gd name="T37" fmla="*/ 1531 h 2118"/>
                  <a:gd name="T38" fmla="*/ 2543 w 3695"/>
                  <a:gd name="T39" fmla="*/ 1451 h 2118"/>
                  <a:gd name="T40" fmla="*/ 2606 w 3695"/>
                  <a:gd name="T41" fmla="*/ 1399 h 2118"/>
                  <a:gd name="T42" fmla="*/ 2760 w 3695"/>
                  <a:gd name="T43" fmla="*/ 1388 h 2118"/>
                  <a:gd name="T44" fmla="*/ 2741 w 3695"/>
                  <a:gd name="T45" fmla="*/ 1337 h 2118"/>
                  <a:gd name="T46" fmla="*/ 2702 w 3695"/>
                  <a:gd name="T47" fmla="*/ 1252 h 2118"/>
                  <a:gd name="T48" fmla="*/ 2644 w 3695"/>
                  <a:gd name="T49" fmla="*/ 1144 h 2118"/>
                  <a:gd name="T50" fmla="*/ 2560 w 3695"/>
                  <a:gd name="T51" fmla="*/ 1024 h 2118"/>
                  <a:gd name="T52" fmla="*/ 2453 w 3695"/>
                  <a:gd name="T53" fmla="*/ 901 h 2118"/>
                  <a:gd name="T54" fmla="*/ 2317 w 3695"/>
                  <a:gd name="T55" fmla="*/ 783 h 2118"/>
                  <a:gd name="T56" fmla="*/ 2151 w 3695"/>
                  <a:gd name="T57" fmla="*/ 683 h 2118"/>
                  <a:gd name="T58" fmla="*/ 1955 w 3695"/>
                  <a:gd name="T59" fmla="*/ 610 h 2118"/>
                  <a:gd name="T60" fmla="*/ 1724 w 3695"/>
                  <a:gd name="T61" fmla="*/ 572 h 2118"/>
                  <a:gd name="T62" fmla="*/ 1446 w 3695"/>
                  <a:gd name="T63" fmla="*/ 586 h 2118"/>
                  <a:gd name="T64" fmla="*/ 1176 w 3695"/>
                  <a:gd name="T65" fmla="*/ 665 h 2118"/>
                  <a:gd name="T66" fmla="*/ 938 w 3695"/>
                  <a:gd name="T67" fmla="*/ 801 h 2118"/>
                  <a:gd name="T68" fmla="*/ 738 w 3695"/>
                  <a:gd name="T69" fmla="*/ 988 h 2118"/>
                  <a:gd name="T70" fmla="*/ 586 w 3695"/>
                  <a:gd name="T71" fmla="*/ 1217 h 2118"/>
                  <a:gd name="T72" fmla="*/ 438 w 3695"/>
                  <a:gd name="T73" fmla="*/ 1197 h 2118"/>
                  <a:gd name="T74" fmla="*/ 314 w 3695"/>
                  <a:gd name="T75" fmla="*/ 1127 h 2118"/>
                  <a:gd name="T76" fmla="*/ 172 w 3695"/>
                  <a:gd name="T77" fmla="*/ 1103 h 2118"/>
                  <a:gd name="T78" fmla="*/ 41 w 3695"/>
                  <a:gd name="T79" fmla="*/ 1124 h 2118"/>
                  <a:gd name="T80" fmla="*/ 92 w 3695"/>
                  <a:gd name="T81" fmla="*/ 937 h 2118"/>
                  <a:gd name="T82" fmla="*/ 273 w 3695"/>
                  <a:gd name="T83" fmla="*/ 660 h 2118"/>
                  <a:gd name="T84" fmla="*/ 501 w 3695"/>
                  <a:gd name="T85" fmla="*/ 422 h 2118"/>
                  <a:gd name="T86" fmla="*/ 771 w 3695"/>
                  <a:gd name="T87" fmla="*/ 231 h 2118"/>
                  <a:gd name="T88" fmla="*/ 1075 w 3695"/>
                  <a:gd name="T89" fmla="*/ 94 h 2118"/>
                  <a:gd name="T90" fmla="*/ 1406 w 3695"/>
                  <a:gd name="T91" fmla="*/ 16 h 2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95" h="2118">
                    <a:moveTo>
                      <a:pt x="1639" y="0"/>
                    </a:moveTo>
                    <a:lnTo>
                      <a:pt x="1752" y="4"/>
                    </a:lnTo>
                    <a:lnTo>
                      <a:pt x="1861" y="14"/>
                    </a:lnTo>
                    <a:lnTo>
                      <a:pt x="1969" y="31"/>
                    </a:lnTo>
                    <a:lnTo>
                      <a:pt x="2075" y="55"/>
                    </a:lnTo>
                    <a:lnTo>
                      <a:pt x="2177" y="86"/>
                    </a:lnTo>
                    <a:lnTo>
                      <a:pt x="2278" y="123"/>
                    </a:lnTo>
                    <a:lnTo>
                      <a:pt x="2376" y="164"/>
                    </a:lnTo>
                    <a:lnTo>
                      <a:pt x="2469" y="213"/>
                    </a:lnTo>
                    <a:lnTo>
                      <a:pt x="2560" y="265"/>
                    </a:lnTo>
                    <a:lnTo>
                      <a:pt x="2648" y="324"/>
                    </a:lnTo>
                    <a:lnTo>
                      <a:pt x="2731" y="387"/>
                    </a:lnTo>
                    <a:lnTo>
                      <a:pt x="2811" y="455"/>
                    </a:lnTo>
                    <a:lnTo>
                      <a:pt x="2887" y="527"/>
                    </a:lnTo>
                    <a:lnTo>
                      <a:pt x="2958" y="605"/>
                    </a:lnTo>
                    <a:lnTo>
                      <a:pt x="3024" y="686"/>
                    </a:lnTo>
                    <a:lnTo>
                      <a:pt x="3071" y="747"/>
                    </a:lnTo>
                    <a:lnTo>
                      <a:pt x="3112" y="810"/>
                    </a:lnTo>
                    <a:lnTo>
                      <a:pt x="3149" y="872"/>
                    </a:lnTo>
                    <a:lnTo>
                      <a:pt x="3183" y="933"/>
                    </a:lnTo>
                    <a:lnTo>
                      <a:pt x="3213" y="993"/>
                    </a:lnTo>
                    <a:lnTo>
                      <a:pt x="3239" y="1052"/>
                    </a:lnTo>
                    <a:lnTo>
                      <a:pt x="3263" y="1107"/>
                    </a:lnTo>
                    <a:lnTo>
                      <a:pt x="3283" y="1160"/>
                    </a:lnTo>
                    <a:lnTo>
                      <a:pt x="3300" y="1210"/>
                    </a:lnTo>
                    <a:lnTo>
                      <a:pt x="3315" y="1255"/>
                    </a:lnTo>
                    <a:lnTo>
                      <a:pt x="3328" y="1297"/>
                    </a:lnTo>
                    <a:lnTo>
                      <a:pt x="3338" y="1333"/>
                    </a:lnTo>
                    <a:lnTo>
                      <a:pt x="3345" y="1364"/>
                    </a:lnTo>
                    <a:lnTo>
                      <a:pt x="3350" y="1388"/>
                    </a:lnTo>
                    <a:lnTo>
                      <a:pt x="3551" y="1388"/>
                    </a:lnTo>
                    <a:lnTo>
                      <a:pt x="3580" y="1391"/>
                    </a:lnTo>
                    <a:lnTo>
                      <a:pt x="3606" y="1399"/>
                    </a:lnTo>
                    <a:lnTo>
                      <a:pt x="3631" y="1413"/>
                    </a:lnTo>
                    <a:lnTo>
                      <a:pt x="3652" y="1430"/>
                    </a:lnTo>
                    <a:lnTo>
                      <a:pt x="3670" y="1451"/>
                    </a:lnTo>
                    <a:lnTo>
                      <a:pt x="3683" y="1476"/>
                    </a:lnTo>
                    <a:lnTo>
                      <a:pt x="3692" y="1504"/>
                    </a:lnTo>
                    <a:lnTo>
                      <a:pt x="3695" y="1531"/>
                    </a:lnTo>
                    <a:lnTo>
                      <a:pt x="3692" y="1559"/>
                    </a:lnTo>
                    <a:lnTo>
                      <a:pt x="3683" y="1585"/>
                    </a:lnTo>
                    <a:lnTo>
                      <a:pt x="3671" y="1610"/>
                    </a:lnTo>
                    <a:lnTo>
                      <a:pt x="3652" y="1631"/>
                    </a:lnTo>
                    <a:lnTo>
                      <a:pt x="3207" y="2077"/>
                    </a:lnTo>
                    <a:lnTo>
                      <a:pt x="3184" y="2096"/>
                    </a:lnTo>
                    <a:lnTo>
                      <a:pt x="3160" y="2108"/>
                    </a:lnTo>
                    <a:lnTo>
                      <a:pt x="3133" y="2116"/>
                    </a:lnTo>
                    <a:lnTo>
                      <a:pt x="3107" y="2118"/>
                    </a:lnTo>
                    <a:lnTo>
                      <a:pt x="3079" y="2116"/>
                    </a:lnTo>
                    <a:lnTo>
                      <a:pt x="3053" y="2108"/>
                    </a:lnTo>
                    <a:lnTo>
                      <a:pt x="3028" y="2096"/>
                    </a:lnTo>
                    <a:lnTo>
                      <a:pt x="3006" y="2077"/>
                    </a:lnTo>
                    <a:lnTo>
                      <a:pt x="2560" y="1631"/>
                    </a:lnTo>
                    <a:lnTo>
                      <a:pt x="2541" y="1610"/>
                    </a:lnTo>
                    <a:lnTo>
                      <a:pt x="2529" y="1585"/>
                    </a:lnTo>
                    <a:lnTo>
                      <a:pt x="2522" y="1559"/>
                    </a:lnTo>
                    <a:lnTo>
                      <a:pt x="2518" y="1531"/>
                    </a:lnTo>
                    <a:lnTo>
                      <a:pt x="2520" y="1504"/>
                    </a:lnTo>
                    <a:lnTo>
                      <a:pt x="2529" y="1476"/>
                    </a:lnTo>
                    <a:lnTo>
                      <a:pt x="2543" y="1451"/>
                    </a:lnTo>
                    <a:lnTo>
                      <a:pt x="2560" y="1430"/>
                    </a:lnTo>
                    <a:lnTo>
                      <a:pt x="2581" y="1413"/>
                    </a:lnTo>
                    <a:lnTo>
                      <a:pt x="2606" y="1399"/>
                    </a:lnTo>
                    <a:lnTo>
                      <a:pt x="2633" y="1391"/>
                    </a:lnTo>
                    <a:lnTo>
                      <a:pt x="2661" y="1388"/>
                    </a:lnTo>
                    <a:lnTo>
                      <a:pt x="2760" y="1388"/>
                    </a:lnTo>
                    <a:lnTo>
                      <a:pt x="2756" y="1375"/>
                    </a:lnTo>
                    <a:lnTo>
                      <a:pt x="2750" y="1358"/>
                    </a:lnTo>
                    <a:lnTo>
                      <a:pt x="2741" y="1337"/>
                    </a:lnTo>
                    <a:lnTo>
                      <a:pt x="2731" y="1312"/>
                    </a:lnTo>
                    <a:lnTo>
                      <a:pt x="2717" y="1283"/>
                    </a:lnTo>
                    <a:lnTo>
                      <a:pt x="2702" y="1252"/>
                    </a:lnTo>
                    <a:lnTo>
                      <a:pt x="2685" y="1218"/>
                    </a:lnTo>
                    <a:lnTo>
                      <a:pt x="2665" y="1182"/>
                    </a:lnTo>
                    <a:lnTo>
                      <a:pt x="2644" y="1144"/>
                    </a:lnTo>
                    <a:lnTo>
                      <a:pt x="2619" y="1105"/>
                    </a:lnTo>
                    <a:lnTo>
                      <a:pt x="2591" y="1064"/>
                    </a:lnTo>
                    <a:lnTo>
                      <a:pt x="2560" y="1024"/>
                    </a:lnTo>
                    <a:lnTo>
                      <a:pt x="2528" y="983"/>
                    </a:lnTo>
                    <a:lnTo>
                      <a:pt x="2492" y="942"/>
                    </a:lnTo>
                    <a:lnTo>
                      <a:pt x="2453" y="901"/>
                    </a:lnTo>
                    <a:lnTo>
                      <a:pt x="2410" y="861"/>
                    </a:lnTo>
                    <a:lnTo>
                      <a:pt x="2366" y="821"/>
                    </a:lnTo>
                    <a:lnTo>
                      <a:pt x="2317" y="783"/>
                    </a:lnTo>
                    <a:lnTo>
                      <a:pt x="2264" y="748"/>
                    </a:lnTo>
                    <a:lnTo>
                      <a:pt x="2210" y="715"/>
                    </a:lnTo>
                    <a:lnTo>
                      <a:pt x="2151" y="683"/>
                    </a:lnTo>
                    <a:lnTo>
                      <a:pt x="2090" y="656"/>
                    </a:lnTo>
                    <a:lnTo>
                      <a:pt x="2024" y="631"/>
                    </a:lnTo>
                    <a:lnTo>
                      <a:pt x="1955" y="610"/>
                    </a:lnTo>
                    <a:lnTo>
                      <a:pt x="1881" y="593"/>
                    </a:lnTo>
                    <a:lnTo>
                      <a:pt x="1805" y="581"/>
                    </a:lnTo>
                    <a:lnTo>
                      <a:pt x="1724" y="572"/>
                    </a:lnTo>
                    <a:lnTo>
                      <a:pt x="1639" y="570"/>
                    </a:lnTo>
                    <a:lnTo>
                      <a:pt x="1542" y="573"/>
                    </a:lnTo>
                    <a:lnTo>
                      <a:pt x="1446" y="586"/>
                    </a:lnTo>
                    <a:lnTo>
                      <a:pt x="1353" y="605"/>
                    </a:lnTo>
                    <a:lnTo>
                      <a:pt x="1264" y="631"/>
                    </a:lnTo>
                    <a:lnTo>
                      <a:pt x="1176" y="665"/>
                    </a:lnTo>
                    <a:lnTo>
                      <a:pt x="1093" y="703"/>
                    </a:lnTo>
                    <a:lnTo>
                      <a:pt x="1014" y="750"/>
                    </a:lnTo>
                    <a:lnTo>
                      <a:pt x="938" y="801"/>
                    </a:lnTo>
                    <a:lnTo>
                      <a:pt x="867" y="858"/>
                    </a:lnTo>
                    <a:lnTo>
                      <a:pt x="799" y="921"/>
                    </a:lnTo>
                    <a:lnTo>
                      <a:pt x="738" y="988"/>
                    </a:lnTo>
                    <a:lnTo>
                      <a:pt x="681" y="1061"/>
                    </a:lnTo>
                    <a:lnTo>
                      <a:pt x="631" y="1137"/>
                    </a:lnTo>
                    <a:lnTo>
                      <a:pt x="586" y="1217"/>
                    </a:lnTo>
                    <a:lnTo>
                      <a:pt x="547" y="1302"/>
                    </a:lnTo>
                    <a:lnTo>
                      <a:pt x="474" y="1228"/>
                    </a:lnTo>
                    <a:lnTo>
                      <a:pt x="438" y="1197"/>
                    </a:lnTo>
                    <a:lnTo>
                      <a:pt x="399" y="1168"/>
                    </a:lnTo>
                    <a:lnTo>
                      <a:pt x="358" y="1145"/>
                    </a:lnTo>
                    <a:lnTo>
                      <a:pt x="314" y="1127"/>
                    </a:lnTo>
                    <a:lnTo>
                      <a:pt x="268" y="1114"/>
                    </a:lnTo>
                    <a:lnTo>
                      <a:pt x="220" y="1105"/>
                    </a:lnTo>
                    <a:lnTo>
                      <a:pt x="172" y="1103"/>
                    </a:lnTo>
                    <a:lnTo>
                      <a:pt x="127" y="1105"/>
                    </a:lnTo>
                    <a:lnTo>
                      <a:pt x="83" y="1113"/>
                    </a:lnTo>
                    <a:lnTo>
                      <a:pt x="41" y="1124"/>
                    </a:lnTo>
                    <a:lnTo>
                      <a:pt x="0" y="1140"/>
                    </a:lnTo>
                    <a:lnTo>
                      <a:pt x="43" y="1037"/>
                    </a:lnTo>
                    <a:lnTo>
                      <a:pt x="92" y="937"/>
                    </a:lnTo>
                    <a:lnTo>
                      <a:pt x="147" y="841"/>
                    </a:lnTo>
                    <a:lnTo>
                      <a:pt x="207" y="748"/>
                    </a:lnTo>
                    <a:lnTo>
                      <a:pt x="273" y="660"/>
                    </a:lnTo>
                    <a:lnTo>
                      <a:pt x="344" y="576"/>
                    </a:lnTo>
                    <a:lnTo>
                      <a:pt x="420" y="497"/>
                    </a:lnTo>
                    <a:lnTo>
                      <a:pt x="501" y="422"/>
                    </a:lnTo>
                    <a:lnTo>
                      <a:pt x="587" y="354"/>
                    </a:lnTo>
                    <a:lnTo>
                      <a:pt x="677" y="290"/>
                    </a:lnTo>
                    <a:lnTo>
                      <a:pt x="771" y="231"/>
                    </a:lnTo>
                    <a:lnTo>
                      <a:pt x="869" y="180"/>
                    </a:lnTo>
                    <a:lnTo>
                      <a:pt x="970" y="134"/>
                    </a:lnTo>
                    <a:lnTo>
                      <a:pt x="1075" y="94"/>
                    </a:lnTo>
                    <a:lnTo>
                      <a:pt x="1183" y="61"/>
                    </a:lnTo>
                    <a:lnTo>
                      <a:pt x="1294" y="35"/>
                    </a:lnTo>
                    <a:lnTo>
                      <a:pt x="1406" y="16"/>
                    </a:lnTo>
                    <a:lnTo>
                      <a:pt x="1522" y="4"/>
                    </a:lnTo>
                    <a:lnTo>
                      <a:pt x="163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6" name="Group 547"/>
            <p:cNvGrpSpPr>
              <a:grpSpLocks noChangeAspect="1"/>
            </p:cNvGrpSpPr>
            <p:nvPr/>
          </p:nvGrpSpPr>
          <p:grpSpPr bwMode="auto">
            <a:xfrm>
              <a:off x="2013722" y="4383973"/>
              <a:ext cx="361124" cy="360772"/>
              <a:chOff x="647" y="1848"/>
              <a:chExt cx="2051" cy="2049"/>
            </a:xfrm>
            <a:solidFill>
              <a:schemeClr val="bg1"/>
            </a:solidFill>
          </p:grpSpPr>
          <p:sp>
            <p:nvSpPr>
              <p:cNvPr id="85" name="Freeform 549"/>
              <p:cNvSpPr/>
              <p:nvPr/>
            </p:nvSpPr>
            <p:spPr bwMode="auto">
              <a:xfrm>
                <a:off x="647" y="1982"/>
                <a:ext cx="1466" cy="1496"/>
              </a:xfrm>
              <a:custGeom>
                <a:avLst/>
                <a:gdLst>
                  <a:gd name="T0" fmla="*/ 1428 w 2931"/>
                  <a:gd name="T1" fmla="*/ 0 h 2992"/>
                  <a:gd name="T2" fmla="*/ 1479 w 2931"/>
                  <a:gd name="T3" fmla="*/ 18 h 2992"/>
                  <a:gd name="T4" fmla="*/ 1519 w 2931"/>
                  <a:gd name="T5" fmla="*/ 54 h 2992"/>
                  <a:gd name="T6" fmla="*/ 1542 w 2931"/>
                  <a:gd name="T7" fmla="*/ 104 h 2992"/>
                  <a:gd name="T8" fmla="*/ 1544 w 2931"/>
                  <a:gd name="T9" fmla="*/ 1407 h 2992"/>
                  <a:gd name="T10" fmla="*/ 1557 w 2931"/>
                  <a:gd name="T11" fmla="*/ 1464 h 2992"/>
                  <a:gd name="T12" fmla="*/ 1593 w 2931"/>
                  <a:gd name="T13" fmla="*/ 1508 h 2992"/>
                  <a:gd name="T14" fmla="*/ 1645 w 2931"/>
                  <a:gd name="T15" fmla="*/ 1534 h 2992"/>
                  <a:gd name="T16" fmla="*/ 2931 w 2931"/>
                  <a:gd name="T17" fmla="*/ 1536 h 2992"/>
                  <a:gd name="T18" fmla="*/ 2860 w 2931"/>
                  <a:gd name="T19" fmla="*/ 1596 h 2992"/>
                  <a:gd name="T20" fmla="*/ 2807 w 2931"/>
                  <a:gd name="T21" fmla="*/ 1673 h 2992"/>
                  <a:gd name="T22" fmla="*/ 2778 w 2931"/>
                  <a:gd name="T23" fmla="*/ 1766 h 2992"/>
                  <a:gd name="T24" fmla="*/ 2701 w 2931"/>
                  <a:gd name="T25" fmla="*/ 1746 h 2992"/>
                  <a:gd name="T26" fmla="*/ 2619 w 2931"/>
                  <a:gd name="T27" fmla="*/ 1746 h 2992"/>
                  <a:gd name="T28" fmla="*/ 2536 w 2931"/>
                  <a:gd name="T29" fmla="*/ 1768 h 2992"/>
                  <a:gd name="T30" fmla="*/ 2463 w 2931"/>
                  <a:gd name="T31" fmla="*/ 1811 h 2992"/>
                  <a:gd name="T32" fmla="*/ 2402 w 2931"/>
                  <a:gd name="T33" fmla="*/ 1870 h 2992"/>
                  <a:gd name="T34" fmla="*/ 2232 w 2931"/>
                  <a:gd name="T35" fmla="*/ 2159 h 2992"/>
                  <a:gd name="T36" fmla="*/ 2201 w 2931"/>
                  <a:gd name="T37" fmla="*/ 2235 h 2992"/>
                  <a:gd name="T38" fmla="*/ 2155 w 2931"/>
                  <a:gd name="T39" fmla="*/ 2254 h 2992"/>
                  <a:gd name="T40" fmla="*/ 2071 w 2931"/>
                  <a:gd name="T41" fmla="*/ 2228 h 2992"/>
                  <a:gd name="T42" fmla="*/ 1793 w 2931"/>
                  <a:gd name="T43" fmla="*/ 2224 h 2992"/>
                  <a:gd name="T44" fmla="*/ 1707 w 2931"/>
                  <a:gd name="T45" fmla="*/ 2237 h 2992"/>
                  <a:gd name="T46" fmla="*/ 1631 w 2931"/>
                  <a:gd name="T47" fmla="*/ 2271 h 2992"/>
                  <a:gd name="T48" fmla="*/ 1569 w 2931"/>
                  <a:gd name="T49" fmla="*/ 2325 h 2992"/>
                  <a:gd name="T50" fmla="*/ 1522 w 2931"/>
                  <a:gd name="T51" fmla="*/ 2394 h 2992"/>
                  <a:gd name="T52" fmla="*/ 1476 w 2931"/>
                  <a:gd name="T53" fmla="*/ 2427 h 2992"/>
                  <a:gd name="T54" fmla="*/ 1404 w 2931"/>
                  <a:gd name="T55" fmla="*/ 2428 h 2992"/>
                  <a:gd name="T56" fmla="*/ 1328 w 2931"/>
                  <a:gd name="T57" fmla="*/ 2448 h 2992"/>
                  <a:gd name="T58" fmla="*/ 1260 w 2931"/>
                  <a:gd name="T59" fmla="*/ 2488 h 2992"/>
                  <a:gd name="T60" fmla="*/ 1205 w 2931"/>
                  <a:gd name="T61" fmla="*/ 2543 h 2992"/>
                  <a:gd name="T62" fmla="*/ 1067 w 2931"/>
                  <a:gd name="T63" fmla="*/ 2777 h 2992"/>
                  <a:gd name="T64" fmla="*/ 1034 w 2931"/>
                  <a:gd name="T65" fmla="*/ 2862 h 2992"/>
                  <a:gd name="T66" fmla="*/ 1028 w 2931"/>
                  <a:gd name="T67" fmla="*/ 2949 h 2992"/>
                  <a:gd name="T68" fmla="*/ 935 w 2931"/>
                  <a:gd name="T69" fmla="*/ 2954 h 2992"/>
                  <a:gd name="T70" fmla="*/ 748 w 2931"/>
                  <a:gd name="T71" fmla="*/ 2858 h 2992"/>
                  <a:gd name="T72" fmla="*/ 577 w 2931"/>
                  <a:gd name="T73" fmla="*/ 2739 h 2992"/>
                  <a:gd name="T74" fmla="*/ 424 w 2931"/>
                  <a:gd name="T75" fmla="*/ 2598 h 2992"/>
                  <a:gd name="T76" fmla="*/ 291 w 2931"/>
                  <a:gd name="T77" fmla="*/ 2438 h 2992"/>
                  <a:gd name="T78" fmla="*/ 180 w 2931"/>
                  <a:gd name="T79" fmla="*/ 2262 h 2992"/>
                  <a:gd name="T80" fmla="*/ 94 w 2931"/>
                  <a:gd name="T81" fmla="*/ 2068 h 2992"/>
                  <a:gd name="T82" fmla="*/ 35 w 2931"/>
                  <a:gd name="T83" fmla="*/ 1864 h 2992"/>
                  <a:gd name="T84" fmla="*/ 3 w 2931"/>
                  <a:gd name="T85" fmla="*/ 1649 h 2992"/>
                  <a:gd name="T86" fmla="*/ 3 w 2931"/>
                  <a:gd name="T87" fmla="*/ 1428 h 2992"/>
                  <a:gd name="T88" fmla="*/ 33 w 2931"/>
                  <a:gd name="T89" fmla="*/ 1218 h 2992"/>
                  <a:gd name="T90" fmla="*/ 89 w 2931"/>
                  <a:gd name="T91" fmla="*/ 1016 h 2992"/>
                  <a:gd name="T92" fmla="*/ 173 w 2931"/>
                  <a:gd name="T93" fmla="*/ 828 h 2992"/>
                  <a:gd name="T94" fmla="*/ 279 w 2931"/>
                  <a:gd name="T95" fmla="*/ 653 h 2992"/>
                  <a:gd name="T96" fmla="*/ 406 w 2931"/>
                  <a:gd name="T97" fmla="*/ 494 h 2992"/>
                  <a:gd name="T98" fmla="*/ 553 w 2931"/>
                  <a:gd name="T99" fmla="*/ 354 h 2992"/>
                  <a:gd name="T100" fmla="*/ 716 w 2931"/>
                  <a:gd name="T101" fmla="*/ 233 h 2992"/>
                  <a:gd name="T102" fmla="*/ 897 w 2931"/>
                  <a:gd name="T103" fmla="*/ 135 h 2992"/>
                  <a:gd name="T104" fmla="*/ 1090 w 2931"/>
                  <a:gd name="T105" fmla="*/ 61 h 2992"/>
                  <a:gd name="T106" fmla="*/ 1295 w 2931"/>
                  <a:gd name="T107" fmla="*/ 14 h 29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31" h="2992">
                    <a:moveTo>
                      <a:pt x="1401" y="0"/>
                    </a:moveTo>
                    <a:lnTo>
                      <a:pt x="1428" y="0"/>
                    </a:lnTo>
                    <a:lnTo>
                      <a:pt x="1454" y="7"/>
                    </a:lnTo>
                    <a:lnTo>
                      <a:pt x="1479" y="18"/>
                    </a:lnTo>
                    <a:lnTo>
                      <a:pt x="1502" y="34"/>
                    </a:lnTo>
                    <a:lnTo>
                      <a:pt x="1519" y="54"/>
                    </a:lnTo>
                    <a:lnTo>
                      <a:pt x="1533" y="78"/>
                    </a:lnTo>
                    <a:lnTo>
                      <a:pt x="1542" y="104"/>
                    </a:lnTo>
                    <a:lnTo>
                      <a:pt x="1544" y="130"/>
                    </a:lnTo>
                    <a:lnTo>
                      <a:pt x="1544" y="1407"/>
                    </a:lnTo>
                    <a:lnTo>
                      <a:pt x="1548" y="1437"/>
                    </a:lnTo>
                    <a:lnTo>
                      <a:pt x="1557" y="1464"/>
                    </a:lnTo>
                    <a:lnTo>
                      <a:pt x="1573" y="1488"/>
                    </a:lnTo>
                    <a:lnTo>
                      <a:pt x="1593" y="1508"/>
                    </a:lnTo>
                    <a:lnTo>
                      <a:pt x="1618" y="1524"/>
                    </a:lnTo>
                    <a:lnTo>
                      <a:pt x="1645" y="1534"/>
                    </a:lnTo>
                    <a:lnTo>
                      <a:pt x="1675" y="1536"/>
                    </a:lnTo>
                    <a:lnTo>
                      <a:pt x="2931" y="1536"/>
                    </a:lnTo>
                    <a:lnTo>
                      <a:pt x="2894" y="1564"/>
                    </a:lnTo>
                    <a:lnTo>
                      <a:pt x="2860" y="1596"/>
                    </a:lnTo>
                    <a:lnTo>
                      <a:pt x="2830" y="1634"/>
                    </a:lnTo>
                    <a:lnTo>
                      <a:pt x="2807" y="1673"/>
                    </a:lnTo>
                    <a:lnTo>
                      <a:pt x="2789" y="1718"/>
                    </a:lnTo>
                    <a:lnTo>
                      <a:pt x="2778" y="1766"/>
                    </a:lnTo>
                    <a:lnTo>
                      <a:pt x="2741" y="1753"/>
                    </a:lnTo>
                    <a:lnTo>
                      <a:pt x="2701" y="1746"/>
                    </a:lnTo>
                    <a:lnTo>
                      <a:pt x="2661" y="1743"/>
                    </a:lnTo>
                    <a:lnTo>
                      <a:pt x="2619" y="1746"/>
                    </a:lnTo>
                    <a:lnTo>
                      <a:pt x="2576" y="1754"/>
                    </a:lnTo>
                    <a:lnTo>
                      <a:pt x="2536" y="1768"/>
                    </a:lnTo>
                    <a:lnTo>
                      <a:pt x="2498" y="1787"/>
                    </a:lnTo>
                    <a:lnTo>
                      <a:pt x="2463" y="1811"/>
                    </a:lnTo>
                    <a:lnTo>
                      <a:pt x="2430" y="1839"/>
                    </a:lnTo>
                    <a:lnTo>
                      <a:pt x="2402" y="1870"/>
                    </a:lnTo>
                    <a:lnTo>
                      <a:pt x="2378" y="1906"/>
                    </a:lnTo>
                    <a:lnTo>
                      <a:pt x="2232" y="2159"/>
                    </a:lnTo>
                    <a:lnTo>
                      <a:pt x="2213" y="2197"/>
                    </a:lnTo>
                    <a:lnTo>
                      <a:pt x="2201" y="2235"/>
                    </a:lnTo>
                    <a:lnTo>
                      <a:pt x="2192" y="2275"/>
                    </a:lnTo>
                    <a:lnTo>
                      <a:pt x="2155" y="2254"/>
                    </a:lnTo>
                    <a:lnTo>
                      <a:pt x="2114" y="2238"/>
                    </a:lnTo>
                    <a:lnTo>
                      <a:pt x="2071" y="2228"/>
                    </a:lnTo>
                    <a:lnTo>
                      <a:pt x="2025" y="2224"/>
                    </a:lnTo>
                    <a:lnTo>
                      <a:pt x="1793" y="2224"/>
                    </a:lnTo>
                    <a:lnTo>
                      <a:pt x="1750" y="2228"/>
                    </a:lnTo>
                    <a:lnTo>
                      <a:pt x="1707" y="2237"/>
                    </a:lnTo>
                    <a:lnTo>
                      <a:pt x="1669" y="2252"/>
                    </a:lnTo>
                    <a:lnTo>
                      <a:pt x="1631" y="2271"/>
                    </a:lnTo>
                    <a:lnTo>
                      <a:pt x="1598" y="2296"/>
                    </a:lnTo>
                    <a:lnTo>
                      <a:pt x="1569" y="2325"/>
                    </a:lnTo>
                    <a:lnTo>
                      <a:pt x="1543" y="2357"/>
                    </a:lnTo>
                    <a:lnTo>
                      <a:pt x="1522" y="2394"/>
                    </a:lnTo>
                    <a:lnTo>
                      <a:pt x="1507" y="2432"/>
                    </a:lnTo>
                    <a:lnTo>
                      <a:pt x="1476" y="2427"/>
                    </a:lnTo>
                    <a:lnTo>
                      <a:pt x="1444" y="2426"/>
                    </a:lnTo>
                    <a:lnTo>
                      <a:pt x="1404" y="2428"/>
                    </a:lnTo>
                    <a:lnTo>
                      <a:pt x="1366" y="2436"/>
                    </a:lnTo>
                    <a:lnTo>
                      <a:pt x="1328" y="2448"/>
                    </a:lnTo>
                    <a:lnTo>
                      <a:pt x="1294" y="2466"/>
                    </a:lnTo>
                    <a:lnTo>
                      <a:pt x="1260" y="2488"/>
                    </a:lnTo>
                    <a:lnTo>
                      <a:pt x="1231" y="2513"/>
                    </a:lnTo>
                    <a:lnTo>
                      <a:pt x="1205" y="2543"/>
                    </a:lnTo>
                    <a:lnTo>
                      <a:pt x="1183" y="2577"/>
                    </a:lnTo>
                    <a:lnTo>
                      <a:pt x="1067" y="2777"/>
                    </a:lnTo>
                    <a:lnTo>
                      <a:pt x="1047" y="2818"/>
                    </a:lnTo>
                    <a:lnTo>
                      <a:pt x="1034" y="2862"/>
                    </a:lnTo>
                    <a:lnTo>
                      <a:pt x="1027" y="2906"/>
                    </a:lnTo>
                    <a:lnTo>
                      <a:pt x="1028" y="2949"/>
                    </a:lnTo>
                    <a:lnTo>
                      <a:pt x="1034" y="2992"/>
                    </a:lnTo>
                    <a:lnTo>
                      <a:pt x="935" y="2954"/>
                    </a:lnTo>
                    <a:lnTo>
                      <a:pt x="840" y="2909"/>
                    </a:lnTo>
                    <a:lnTo>
                      <a:pt x="748" y="2858"/>
                    </a:lnTo>
                    <a:lnTo>
                      <a:pt x="660" y="2801"/>
                    </a:lnTo>
                    <a:lnTo>
                      <a:pt x="577" y="2739"/>
                    </a:lnTo>
                    <a:lnTo>
                      <a:pt x="498" y="2671"/>
                    </a:lnTo>
                    <a:lnTo>
                      <a:pt x="424" y="2598"/>
                    </a:lnTo>
                    <a:lnTo>
                      <a:pt x="355" y="2521"/>
                    </a:lnTo>
                    <a:lnTo>
                      <a:pt x="291" y="2438"/>
                    </a:lnTo>
                    <a:lnTo>
                      <a:pt x="233" y="2351"/>
                    </a:lnTo>
                    <a:lnTo>
                      <a:pt x="180" y="2262"/>
                    </a:lnTo>
                    <a:lnTo>
                      <a:pt x="134" y="2167"/>
                    </a:lnTo>
                    <a:lnTo>
                      <a:pt x="94" y="2068"/>
                    </a:lnTo>
                    <a:lnTo>
                      <a:pt x="61" y="1968"/>
                    </a:lnTo>
                    <a:lnTo>
                      <a:pt x="35" y="1864"/>
                    </a:lnTo>
                    <a:lnTo>
                      <a:pt x="16" y="1757"/>
                    </a:lnTo>
                    <a:lnTo>
                      <a:pt x="3" y="1649"/>
                    </a:lnTo>
                    <a:lnTo>
                      <a:pt x="0" y="1536"/>
                    </a:lnTo>
                    <a:lnTo>
                      <a:pt x="3" y="1428"/>
                    </a:lnTo>
                    <a:lnTo>
                      <a:pt x="15" y="1322"/>
                    </a:lnTo>
                    <a:lnTo>
                      <a:pt x="33" y="1218"/>
                    </a:lnTo>
                    <a:lnTo>
                      <a:pt x="58" y="1115"/>
                    </a:lnTo>
                    <a:lnTo>
                      <a:pt x="89" y="1016"/>
                    </a:lnTo>
                    <a:lnTo>
                      <a:pt x="128" y="920"/>
                    </a:lnTo>
                    <a:lnTo>
                      <a:pt x="173" y="828"/>
                    </a:lnTo>
                    <a:lnTo>
                      <a:pt x="223" y="738"/>
                    </a:lnTo>
                    <a:lnTo>
                      <a:pt x="279" y="653"/>
                    </a:lnTo>
                    <a:lnTo>
                      <a:pt x="340" y="571"/>
                    </a:lnTo>
                    <a:lnTo>
                      <a:pt x="406" y="494"/>
                    </a:lnTo>
                    <a:lnTo>
                      <a:pt x="477" y="421"/>
                    </a:lnTo>
                    <a:lnTo>
                      <a:pt x="553" y="354"/>
                    </a:lnTo>
                    <a:lnTo>
                      <a:pt x="633" y="291"/>
                    </a:lnTo>
                    <a:lnTo>
                      <a:pt x="716" y="233"/>
                    </a:lnTo>
                    <a:lnTo>
                      <a:pt x="805" y="182"/>
                    </a:lnTo>
                    <a:lnTo>
                      <a:pt x="897" y="135"/>
                    </a:lnTo>
                    <a:lnTo>
                      <a:pt x="992" y="95"/>
                    </a:lnTo>
                    <a:lnTo>
                      <a:pt x="1090" y="61"/>
                    </a:lnTo>
                    <a:lnTo>
                      <a:pt x="1191" y="34"/>
                    </a:lnTo>
                    <a:lnTo>
                      <a:pt x="1295" y="14"/>
                    </a:lnTo>
                    <a:lnTo>
                      <a:pt x="14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550"/>
              <p:cNvSpPr/>
              <p:nvPr/>
            </p:nvSpPr>
            <p:spPr bwMode="auto">
              <a:xfrm>
                <a:off x="1554" y="1848"/>
                <a:ext cx="769" cy="768"/>
              </a:xfrm>
              <a:custGeom>
                <a:avLst/>
                <a:gdLst>
                  <a:gd name="T0" fmla="*/ 143 w 1538"/>
                  <a:gd name="T1" fmla="*/ 0 h 1537"/>
                  <a:gd name="T2" fmla="*/ 248 w 1538"/>
                  <a:gd name="T3" fmla="*/ 13 h 1537"/>
                  <a:gd name="T4" fmla="*/ 350 w 1538"/>
                  <a:gd name="T5" fmla="*/ 33 h 1537"/>
                  <a:gd name="T6" fmla="*/ 449 w 1538"/>
                  <a:gd name="T7" fmla="*/ 60 h 1537"/>
                  <a:gd name="T8" fmla="*/ 546 w 1538"/>
                  <a:gd name="T9" fmla="*/ 93 h 1537"/>
                  <a:gd name="T10" fmla="*/ 641 w 1538"/>
                  <a:gd name="T11" fmla="*/ 131 h 1537"/>
                  <a:gd name="T12" fmla="*/ 730 w 1538"/>
                  <a:gd name="T13" fmla="*/ 177 h 1537"/>
                  <a:gd name="T14" fmla="*/ 818 w 1538"/>
                  <a:gd name="T15" fmla="*/ 227 h 1537"/>
                  <a:gd name="T16" fmla="*/ 901 w 1538"/>
                  <a:gd name="T17" fmla="*/ 283 h 1537"/>
                  <a:gd name="T18" fmla="*/ 981 w 1538"/>
                  <a:gd name="T19" fmla="*/ 344 h 1537"/>
                  <a:gd name="T20" fmla="*/ 1056 w 1538"/>
                  <a:gd name="T21" fmla="*/ 410 h 1537"/>
                  <a:gd name="T22" fmla="*/ 1127 w 1538"/>
                  <a:gd name="T23" fmla="*/ 481 h 1537"/>
                  <a:gd name="T24" fmla="*/ 1193 w 1538"/>
                  <a:gd name="T25" fmla="*/ 556 h 1537"/>
                  <a:gd name="T26" fmla="*/ 1254 w 1538"/>
                  <a:gd name="T27" fmla="*/ 636 h 1537"/>
                  <a:gd name="T28" fmla="*/ 1310 w 1538"/>
                  <a:gd name="T29" fmla="*/ 719 h 1537"/>
                  <a:gd name="T30" fmla="*/ 1361 w 1538"/>
                  <a:gd name="T31" fmla="*/ 807 h 1537"/>
                  <a:gd name="T32" fmla="*/ 1406 w 1538"/>
                  <a:gd name="T33" fmla="*/ 897 h 1537"/>
                  <a:gd name="T34" fmla="*/ 1445 w 1538"/>
                  <a:gd name="T35" fmla="*/ 991 h 1537"/>
                  <a:gd name="T36" fmla="*/ 1478 w 1538"/>
                  <a:gd name="T37" fmla="*/ 1088 h 1537"/>
                  <a:gd name="T38" fmla="*/ 1505 w 1538"/>
                  <a:gd name="T39" fmla="*/ 1188 h 1537"/>
                  <a:gd name="T40" fmla="*/ 1524 w 1538"/>
                  <a:gd name="T41" fmla="*/ 1289 h 1537"/>
                  <a:gd name="T42" fmla="*/ 1538 w 1538"/>
                  <a:gd name="T43" fmla="*/ 1393 h 1537"/>
                  <a:gd name="T44" fmla="*/ 1537 w 1538"/>
                  <a:gd name="T45" fmla="*/ 1421 h 1537"/>
                  <a:gd name="T46" fmla="*/ 1532 w 1538"/>
                  <a:gd name="T47" fmla="*/ 1447 h 1537"/>
                  <a:gd name="T48" fmla="*/ 1521 w 1538"/>
                  <a:gd name="T49" fmla="*/ 1472 h 1537"/>
                  <a:gd name="T50" fmla="*/ 1505 w 1538"/>
                  <a:gd name="T51" fmla="*/ 1494 h 1537"/>
                  <a:gd name="T52" fmla="*/ 1483 w 1538"/>
                  <a:gd name="T53" fmla="*/ 1512 h 1537"/>
                  <a:gd name="T54" fmla="*/ 1461 w 1538"/>
                  <a:gd name="T55" fmla="*/ 1525 h 1537"/>
                  <a:gd name="T56" fmla="*/ 1435 w 1538"/>
                  <a:gd name="T57" fmla="*/ 1534 h 1537"/>
                  <a:gd name="T58" fmla="*/ 1407 w 1538"/>
                  <a:gd name="T59" fmla="*/ 1537 h 1537"/>
                  <a:gd name="T60" fmla="*/ 131 w 1538"/>
                  <a:gd name="T61" fmla="*/ 1537 h 1537"/>
                  <a:gd name="T62" fmla="*/ 101 w 1538"/>
                  <a:gd name="T63" fmla="*/ 1533 h 1537"/>
                  <a:gd name="T64" fmla="*/ 74 w 1538"/>
                  <a:gd name="T65" fmla="*/ 1523 h 1537"/>
                  <a:gd name="T66" fmla="*/ 50 w 1538"/>
                  <a:gd name="T67" fmla="*/ 1508 h 1537"/>
                  <a:gd name="T68" fmla="*/ 29 w 1538"/>
                  <a:gd name="T69" fmla="*/ 1488 h 1537"/>
                  <a:gd name="T70" fmla="*/ 14 w 1538"/>
                  <a:gd name="T71" fmla="*/ 1463 h 1537"/>
                  <a:gd name="T72" fmla="*/ 4 w 1538"/>
                  <a:gd name="T73" fmla="*/ 1436 h 1537"/>
                  <a:gd name="T74" fmla="*/ 0 w 1538"/>
                  <a:gd name="T75" fmla="*/ 1406 h 1537"/>
                  <a:gd name="T76" fmla="*/ 0 w 1538"/>
                  <a:gd name="T77" fmla="*/ 130 h 1537"/>
                  <a:gd name="T78" fmla="*/ 4 w 1538"/>
                  <a:gd name="T79" fmla="*/ 103 h 1537"/>
                  <a:gd name="T80" fmla="*/ 11 w 1538"/>
                  <a:gd name="T81" fmla="*/ 78 h 1537"/>
                  <a:gd name="T82" fmla="*/ 25 w 1538"/>
                  <a:gd name="T83" fmla="*/ 54 h 1537"/>
                  <a:gd name="T84" fmla="*/ 44 w 1538"/>
                  <a:gd name="T85" fmla="*/ 34 h 1537"/>
                  <a:gd name="T86" fmla="*/ 65 w 1538"/>
                  <a:gd name="T87" fmla="*/ 18 h 1537"/>
                  <a:gd name="T88" fmla="*/ 90 w 1538"/>
                  <a:gd name="T89" fmla="*/ 7 h 1537"/>
                  <a:gd name="T90" fmla="*/ 116 w 1538"/>
                  <a:gd name="T91" fmla="*/ 0 h 1537"/>
                  <a:gd name="T92" fmla="*/ 143 w 1538"/>
                  <a:gd name="T93" fmla="*/ 0 h 1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38" h="1537">
                    <a:moveTo>
                      <a:pt x="143" y="0"/>
                    </a:moveTo>
                    <a:lnTo>
                      <a:pt x="248" y="13"/>
                    </a:lnTo>
                    <a:lnTo>
                      <a:pt x="350" y="33"/>
                    </a:lnTo>
                    <a:lnTo>
                      <a:pt x="449" y="60"/>
                    </a:lnTo>
                    <a:lnTo>
                      <a:pt x="546" y="93"/>
                    </a:lnTo>
                    <a:lnTo>
                      <a:pt x="641" y="131"/>
                    </a:lnTo>
                    <a:lnTo>
                      <a:pt x="730" y="177"/>
                    </a:lnTo>
                    <a:lnTo>
                      <a:pt x="818" y="227"/>
                    </a:lnTo>
                    <a:lnTo>
                      <a:pt x="901" y="283"/>
                    </a:lnTo>
                    <a:lnTo>
                      <a:pt x="981" y="344"/>
                    </a:lnTo>
                    <a:lnTo>
                      <a:pt x="1056" y="410"/>
                    </a:lnTo>
                    <a:lnTo>
                      <a:pt x="1127" y="481"/>
                    </a:lnTo>
                    <a:lnTo>
                      <a:pt x="1193" y="556"/>
                    </a:lnTo>
                    <a:lnTo>
                      <a:pt x="1254" y="636"/>
                    </a:lnTo>
                    <a:lnTo>
                      <a:pt x="1310" y="719"/>
                    </a:lnTo>
                    <a:lnTo>
                      <a:pt x="1361" y="807"/>
                    </a:lnTo>
                    <a:lnTo>
                      <a:pt x="1406" y="897"/>
                    </a:lnTo>
                    <a:lnTo>
                      <a:pt x="1445" y="991"/>
                    </a:lnTo>
                    <a:lnTo>
                      <a:pt x="1478" y="1088"/>
                    </a:lnTo>
                    <a:lnTo>
                      <a:pt x="1505" y="1188"/>
                    </a:lnTo>
                    <a:lnTo>
                      <a:pt x="1524" y="1289"/>
                    </a:lnTo>
                    <a:lnTo>
                      <a:pt x="1538" y="1393"/>
                    </a:lnTo>
                    <a:lnTo>
                      <a:pt x="1537" y="1421"/>
                    </a:lnTo>
                    <a:lnTo>
                      <a:pt x="1532" y="1447"/>
                    </a:lnTo>
                    <a:lnTo>
                      <a:pt x="1521" y="1472"/>
                    </a:lnTo>
                    <a:lnTo>
                      <a:pt x="1505" y="1494"/>
                    </a:lnTo>
                    <a:lnTo>
                      <a:pt x="1483" y="1512"/>
                    </a:lnTo>
                    <a:lnTo>
                      <a:pt x="1461" y="1525"/>
                    </a:lnTo>
                    <a:lnTo>
                      <a:pt x="1435" y="1534"/>
                    </a:lnTo>
                    <a:lnTo>
                      <a:pt x="1407" y="1537"/>
                    </a:lnTo>
                    <a:lnTo>
                      <a:pt x="131" y="1537"/>
                    </a:lnTo>
                    <a:lnTo>
                      <a:pt x="101" y="1533"/>
                    </a:lnTo>
                    <a:lnTo>
                      <a:pt x="74" y="1523"/>
                    </a:lnTo>
                    <a:lnTo>
                      <a:pt x="50" y="1508"/>
                    </a:lnTo>
                    <a:lnTo>
                      <a:pt x="29" y="1488"/>
                    </a:lnTo>
                    <a:lnTo>
                      <a:pt x="14" y="1463"/>
                    </a:lnTo>
                    <a:lnTo>
                      <a:pt x="4" y="1436"/>
                    </a:lnTo>
                    <a:lnTo>
                      <a:pt x="0" y="1406"/>
                    </a:lnTo>
                    <a:lnTo>
                      <a:pt x="0" y="130"/>
                    </a:lnTo>
                    <a:lnTo>
                      <a:pt x="4" y="103"/>
                    </a:lnTo>
                    <a:lnTo>
                      <a:pt x="11" y="78"/>
                    </a:lnTo>
                    <a:lnTo>
                      <a:pt x="25" y="54"/>
                    </a:lnTo>
                    <a:lnTo>
                      <a:pt x="44" y="34"/>
                    </a:lnTo>
                    <a:lnTo>
                      <a:pt x="65" y="18"/>
                    </a:lnTo>
                    <a:lnTo>
                      <a:pt x="90" y="7"/>
                    </a:lnTo>
                    <a:lnTo>
                      <a:pt x="116" y="0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551"/>
              <p:cNvSpPr/>
              <p:nvPr/>
            </p:nvSpPr>
            <p:spPr bwMode="auto">
              <a:xfrm>
                <a:off x="2118" y="3117"/>
                <a:ext cx="307" cy="307"/>
              </a:xfrm>
              <a:custGeom>
                <a:avLst/>
                <a:gdLst>
                  <a:gd name="T0" fmla="*/ 307 w 614"/>
                  <a:gd name="T1" fmla="*/ 0 h 613"/>
                  <a:gd name="T2" fmla="*/ 352 w 614"/>
                  <a:gd name="T3" fmla="*/ 4 h 613"/>
                  <a:gd name="T4" fmla="*/ 395 w 614"/>
                  <a:gd name="T5" fmla="*/ 14 h 613"/>
                  <a:gd name="T6" fmla="*/ 435 w 614"/>
                  <a:gd name="T7" fmla="*/ 29 h 613"/>
                  <a:gd name="T8" fmla="*/ 473 w 614"/>
                  <a:gd name="T9" fmla="*/ 50 h 613"/>
                  <a:gd name="T10" fmla="*/ 508 w 614"/>
                  <a:gd name="T11" fmla="*/ 76 h 613"/>
                  <a:gd name="T12" fmla="*/ 538 w 614"/>
                  <a:gd name="T13" fmla="*/ 106 h 613"/>
                  <a:gd name="T14" fmla="*/ 564 w 614"/>
                  <a:gd name="T15" fmla="*/ 141 h 613"/>
                  <a:gd name="T16" fmla="*/ 585 w 614"/>
                  <a:gd name="T17" fmla="*/ 178 h 613"/>
                  <a:gd name="T18" fmla="*/ 600 w 614"/>
                  <a:gd name="T19" fmla="*/ 218 h 613"/>
                  <a:gd name="T20" fmla="*/ 610 w 614"/>
                  <a:gd name="T21" fmla="*/ 262 h 613"/>
                  <a:gd name="T22" fmla="*/ 614 w 614"/>
                  <a:gd name="T23" fmla="*/ 307 h 613"/>
                  <a:gd name="T24" fmla="*/ 610 w 614"/>
                  <a:gd name="T25" fmla="*/ 353 h 613"/>
                  <a:gd name="T26" fmla="*/ 600 w 614"/>
                  <a:gd name="T27" fmla="*/ 395 h 613"/>
                  <a:gd name="T28" fmla="*/ 585 w 614"/>
                  <a:gd name="T29" fmla="*/ 436 h 613"/>
                  <a:gd name="T30" fmla="*/ 564 w 614"/>
                  <a:gd name="T31" fmla="*/ 474 h 613"/>
                  <a:gd name="T32" fmla="*/ 538 w 614"/>
                  <a:gd name="T33" fmla="*/ 509 h 613"/>
                  <a:gd name="T34" fmla="*/ 508 w 614"/>
                  <a:gd name="T35" fmla="*/ 538 h 613"/>
                  <a:gd name="T36" fmla="*/ 473 w 614"/>
                  <a:gd name="T37" fmla="*/ 565 h 613"/>
                  <a:gd name="T38" fmla="*/ 435 w 614"/>
                  <a:gd name="T39" fmla="*/ 585 h 613"/>
                  <a:gd name="T40" fmla="*/ 395 w 614"/>
                  <a:gd name="T41" fmla="*/ 601 h 613"/>
                  <a:gd name="T42" fmla="*/ 352 w 614"/>
                  <a:gd name="T43" fmla="*/ 611 h 613"/>
                  <a:gd name="T44" fmla="*/ 307 w 614"/>
                  <a:gd name="T45" fmla="*/ 613 h 613"/>
                  <a:gd name="T46" fmla="*/ 261 w 614"/>
                  <a:gd name="T47" fmla="*/ 611 h 613"/>
                  <a:gd name="T48" fmla="*/ 218 w 614"/>
                  <a:gd name="T49" fmla="*/ 601 h 613"/>
                  <a:gd name="T50" fmla="*/ 177 w 614"/>
                  <a:gd name="T51" fmla="*/ 585 h 613"/>
                  <a:gd name="T52" fmla="*/ 140 w 614"/>
                  <a:gd name="T53" fmla="*/ 565 h 613"/>
                  <a:gd name="T54" fmla="*/ 105 w 614"/>
                  <a:gd name="T55" fmla="*/ 538 h 613"/>
                  <a:gd name="T56" fmla="*/ 75 w 614"/>
                  <a:gd name="T57" fmla="*/ 509 h 613"/>
                  <a:gd name="T58" fmla="*/ 49 w 614"/>
                  <a:gd name="T59" fmla="*/ 474 h 613"/>
                  <a:gd name="T60" fmla="*/ 28 w 614"/>
                  <a:gd name="T61" fmla="*/ 436 h 613"/>
                  <a:gd name="T62" fmla="*/ 13 w 614"/>
                  <a:gd name="T63" fmla="*/ 395 h 613"/>
                  <a:gd name="T64" fmla="*/ 3 w 614"/>
                  <a:gd name="T65" fmla="*/ 353 h 613"/>
                  <a:gd name="T66" fmla="*/ 0 w 614"/>
                  <a:gd name="T67" fmla="*/ 307 h 613"/>
                  <a:gd name="T68" fmla="*/ 3 w 614"/>
                  <a:gd name="T69" fmla="*/ 262 h 613"/>
                  <a:gd name="T70" fmla="*/ 13 w 614"/>
                  <a:gd name="T71" fmla="*/ 218 h 613"/>
                  <a:gd name="T72" fmla="*/ 28 w 614"/>
                  <a:gd name="T73" fmla="*/ 178 h 613"/>
                  <a:gd name="T74" fmla="*/ 49 w 614"/>
                  <a:gd name="T75" fmla="*/ 141 h 613"/>
                  <a:gd name="T76" fmla="*/ 75 w 614"/>
                  <a:gd name="T77" fmla="*/ 106 h 613"/>
                  <a:gd name="T78" fmla="*/ 105 w 614"/>
                  <a:gd name="T79" fmla="*/ 76 h 613"/>
                  <a:gd name="T80" fmla="*/ 140 w 614"/>
                  <a:gd name="T81" fmla="*/ 50 h 613"/>
                  <a:gd name="T82" fmla="*/ 177 w 614"/>
                  <a:gd name="T83" fmla="*/ 29 h 613"/>
                  <a:gd name="T84" fmla="*/ 218 w 614"/>
                  <a:gd name="T85" fmla="*/ 14 h 613"/>
                  <a:gd name="T86" fmla="*/ 261 w 614"/>
                  <a:gd name="T87" fmla="*/ 4 h 613"/>
                  <a:gd name="T88" fmla="*/ 307 w 614"/>
                  <a:gd name="T89" fmla="*/ 0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14" h="613">
                    <a:moveTo>
                      <a:pt x="307" y="0"/>
                    </a:moveTo>
                    <a:lnTo>
                      <a:pt x="352" y="4"/>
                    </a:lnTo>
                    <a:lnTo>
                      <a:pt x="395" y="14"/>
                    </a:lnTo>
                    <a:lnTo>
                      <a:pt x="435" y="29"/>
                    </a:lnTo>
                    <a:lnTo>
                      <a:pt x="473" y="50"/>
                    </a:lnTo>
                    <a:lnTo>
                      <a:pt x="508" y="76"/>
                    </a:lnTo>
                    <a:lnTo>
                      <a:pt x="538" y="106"/>
                    </a:lnTo>
                    <a:lnTo>
                      <a:pt x="564" y="141"/>
                    </a:lnTo>
                    <a:lnTo>
                      <a:pt x="585" y="178"/>
                    </a:lnTo>
                    <a:lnTo>
                      <a:pt x="600" y="218"/>
                    </a:lnTo>
                    <a:lnTo>
                      <a:pt x="610" y="262"/>
                    </a:lnTo>
                    <a:lnTo>
                      <a:pt x="614" y="307"/>
                    </a:lnTo>
                    <a:lnTo>
                      <a:pt x="610" y="353"/>
                    </a:lnTo>
                    <a:lnTo>
                      <a:pt x="600" y="395"/>
                    </a:lnTo>
                    <a:lnTo>
                      <a:pt x="585" y="436"/>
                    </a:lnTo>
                    <a:lnTo>
                      <a:pt x="564" y="474"/>
                    </a:lnTo>
                    <a:lnTo>
                      <a:pt x="538" y="509"/>
                    </a:lnTo>
                    <a:lnTo>
                      <a:pt x="508" y="538"/>
                    </a:lnTo>
                    <a:lnTo>
                      <a:pt x="473" y="565"/>
                    </a:lnTo>
                    <a:lnTo>
                      <a:pt x="435" y="585"/>
                    </a:lnTo>
                    <a:lnTo>
                      <a:pt x="395" y="601"/>
                    </a:lnTo>
                    <a:lnTo>
                      <a:pt x="352" y="611"/>
                    </a:lnTo>
                    <a:lnTo>
                      <a:pt x="307" y="613"/>
                    </a:lnTo>
                    <a:lnTo>
                      <a:pt x="261" y="611"/>
                    </a:lnTo>
                    <a:lnTo>
                      <a:pt x="218" y="601"/>
                    </a:lnTo>
                    <a:lnTo>
                      <a:pt x="177" y="585"/>
                    </a:lnTo>
                    <a:lnTo>
                      <a:pt x="140" y="565"/>
                    </a:lnTo>
                    <a:lnTo>
                      <a:pt x="105" y="538"/>
                    </a:lnTo>
                    <a:lnTo>
                      <a:pt x="75" y="509"/>
                    </a:lnTo>
                    <a:lnTo>
                      <a:pt x="49" y="474"/>
                    </a:lnTo>
                    <a:lnTo>
                      <a:pt x="28" y="436"/>
                    </a:lnTo>
                    <a:lnTo>
                      <a:pt x="13" y="395"/>
                    </a:lnTo>
                    <a:lnTo>
                      <a:pt x="3" y="353"/>
                    </a:lnTo>
                    <a:lnTo>
                      <a:pt x="0" y="307"/>
                    </a:lnTo>
                    <a:lnTo>
                      <a:pt x="3" y="262"/>
                    </a:lnTo>
                    <a:lnTo>
                      <a:pt x="13" y="218"/>
                    </a:lnTo>
                    <a:lnTo>
                      <a:pt x="28" y="178"/>
                    </a:lnTo>
                    <a:lnTo>
                      <a:pt x="49" y="141"/>
                    </a:lnTo>
                    <a:lnTo>
                      <a:pt x="75" y="106"/>
                    </a:lnTo>
                    <a:lnTo>
                      <a:pt x="105" y="76"/>
                    </a:lnTo>
                    <a:lnTo>
                      <a:pt x="140" y="50"/>
                    </a:lnTo>
                    <a:lnTo>
                      <a:pt x="177" y="29"/>
                    </a:lnTo>
                    <a:lnTo>
                      <a:pt x="218" y="14"/>
                    </a:lnTo>
                    <a:lnTo>
                      <a:pt x="261" y="4"/>
                    </a:lnTo>
                    <a:lnTo>
                      <a:pt x="3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552"/>
              <p:cNvSpPr>
                <a:spLocks noEditPoints="1"/>
              </p:cNvSpPr>
              <p:nvPr/>
            </p:nvSpPr>
            <p:spPr bwMode="auto">
              <a:xfrm>
                <a:off x="1845" y="2830"/>
                <a:ext cx="853" cy="881"/>
              </a:xfrm>
              <a:custGeom>
                <a:avLst/>
                <a:gdLst>
                  <a:gd name="T0" fmla="*/ 743 w 1706"/>
                  <a:gd name="T1" fmla="*/ 451 h 1763"/>
                  <a:gd name="T2" fmla="*/ 599 w 1706"/>
                  <a:gd name="T3" fmla="*/ 517 h 1763"/>
                  <a:gd name="T4" fmla="*/ 488 w 1706"/>
                  <a:gd name="T5" fmla="*/ 628 h 1763"/>
                  <a:gd name="T6" fmla="*/ 422 w 1706"/>
                  <a:gd name="T7" fmla="*/ 772 h 1763"/>
                  <a:gd name="T8" fmla="*/ 412 w 1706"/>
                  <a:gd name="T9" fmla="*/ 937 h 1763"/>
                  <a:gd name="T10" fmla="*/ 460 w 1706"/>
                  <a:gd name="T11" fmla="*/ 1090 h 1763"/>
                  <a:gd name="T12" fmla="*/ 558 w 1706"/>
                  <a:gd name="T13" fmla="*/ 1213 h 1763"/>
                  <a:gd name="T14" fmla="*/ 692 w 1706"/>
                  <a:gd name="T15" fmla="*/ 1296 h 1763"/>
                  <a:gd name="T16" fmla="*/ 853 w 1706"/>
                  <a:gd name="T17" fmla="*/ 1325 h 1763"/>
                  <a:gd name="T18" fmla="*/ 1012 w 1706"/>
                  <a:gd name="T19" fmla="*/ 1296 h 1763"/>
                  <a:gd name="T20" fmla="*/ 1147 w 1706"/>
                  <a:gd name="T21" fmla="*/ 1213 h 1763"/>
                  <a:gd name="T22" fmla="*/ 1244 w 1706"/>
                  <a:gd name="T23" fmla="*/ 1090 h 1763"/>
                  <a:gd name="T24" fmla="*/ 1293 w 1706"/>
                  <a:gd name="T25" fmla="*/ 937 h 1763"/>
                  <a:gd name="T26" fmla="*/ 1283 w 1706"/>
                  <a:gd name="T27" fmla="*/ 772 h 1763"/>
                  <a:gd name="T28" fmla="*/ 1217 w 1706"/>
                  <a:gd name="T29" fmla="*/ 628 h 1763"/>
                  <a:gd name="T30" fmla="*/ 1106 w 1706"/>
                  <a:gd name="T31" fmla="*/ 517 h 1763"/>
                  <a:gd name="T32" fmla="*/ 961 w 1706"/>
                  <a:gd name="T33" fmla="*/ 451 h 1763"/>
                  <a:gd name="T34" fmla="*/ 706 w 1706"/>
                  <a:gd name="T35" fmla="*/ 0 h 1763"/>
                  <a:gd name="T36" fmla="*/ 1051 w 1706"/>
                  <a:gd name="T37" fmla="*/ 12 h 1763"/>
                  <a:gd name="T38" fmla="*/ 1107 w 1706"/>
                  <a:gd name="T39" fmla="*/ 67 h 1763"/>
                  <a:gd name="T40" fmla="*/ 1120 w 1706"/>
                  <a:gd name="T41" fmla="*/ 244 h 1763"/>
                  <a:gd name="T42" fmla="*/ 1268 w 1706"/>
                  <a:gd name="T43" fmla="*/ 334 h 1763"/>
                  <a:gd name="T44" fmla="*/ 1418 w 1706"/>
                  <a:gd name="T45" fmla="*/ 255 h 1763"/>
                  <a:gd name="T46" fmla="*/ 1486 w 1706"/>
                  <a:gd name="T47" fmla="*/ 264 h 1763"/>
                  <a:gd name="T48" fmla="*/ 1542 w 1706"/>
                  <a:gd name="T49" fmla="*/ 314 h 1763"/>
                  <a:gd name="T50" fmla="*/ 1704 w 1706"/>
                  <a:gd name="T51" fmla="*/ 612 h 1763"/>
                  <a:gd name="T52" fmla="*/ 1693 w 1706"/>
                  <a:gd name="T53" fmla="*/ 680 h 1763"/>
                  <a:gd name="T54" fmla="*/ 1644 w 1706"/>
                  <a:gd name="T55" fmla="*/ 731 h 1763"/>
                  <a:gd name="T56" fmla="*/ 1543 w 1706"/>
                  <a:gd name="T57" fmla="*/ 881 h 1763"/>
                  <a:gd name="T58" fmla="*/ 1644 w 1706"/>
                  <a:gd name="T59" fmla="*/ 1030 h 1763"/>
                  <a:gd name="T60" fmla="*/ 1697 w 1706"/>
                  <a:gd name="T61" fmla="*/ 1091 h 1763"/>
                  <a:gd name="T62" fmla="*/ 1701 w 1706"/>
                  <a:gd name="T63" fmla="*/ 1170 h 1763"/>
                  <a:gd name="T64" fmla="*/ 1529 w 1706"/>
                  <a:gd name="T65" fmla="*/ 1468 h 1763"/>
                  <a:gd name="T66" fmla="*/ 1470 w 1706"/>
                  <a:gd name="T67" fmla="*/ 1505 h 1763"/>
                  <a:gd name="T68" fmla="*/ 1398 w 1706"/>
                  <a:gd name="T69" fmla="*/ 1501 h 1763"/>
                  <a:gd name="T70" fmla="*/ 1222 w 1706"/>
                  <a:gd name="T71" fmla="*/ 1463 h 1763"/>
                  <a:gd name="T72" fmla="*/ 1120 w 1706"/>
                  <a:gd name="T73" fmla="*/ 1642 h 1763"/>
                  <a:gd name="T74" fmla="*/ 1092 w 1706"/>
                  <a:gd name="T75" fmla="*/ 1718 h 1763"/>
                  <a:gd name="T76" fmla="*/ 1026 w 1706"/>
                  <a:gd name="T77" fmla="*/ 1759 h 1763"/>
                  <a:gd name="T78" fmla="*/ 678 w 1706"/>
                  <a:gd name="T79" fmla="*/ 1759 h 1763"/>
                  <a:gd name="T80" fmla="*/ 612 w 1706"/>
                  <a:gd name="T81" fmla="*/ 1718 h 1763"/>
                  <a:gd name="T82" fmla="*/ 586 w 1706"/>
                  <a:gd name="T83" fmla="*/ 1642 h 1763"/>
                  <a:gd name="T84" fmla="*/ 484 w 1706"/>
                  <a:gd name="T85" fmla="*/ 1463 h 1763"/>
                  <a:gd name="T86" fmla="*/ 338 w 1706"/>
                  <a:gd name="T87" fmla="*/ 1455 h 1763"/>
                  <a:gd name="T88" fmla="*/ 361 w 1706"/>
                  <a:gd name="T89" fmla="*/ 1377 h 1763"/>
                  <a:gd name="T90" fmla="*/ 396 w 1706"/>
                  <a:gd name="T91" fmla="*/ 1263 h 1763"/>
                  <a:gd name="T92" fmla="*/ 378 w 1706"/>
                  <a:gd name="T93" fmla="*/ 1125 h 1763"/>
                  <a:gd name="T94" fmla="*/ 221 w 1706"/>
                  <a:gd name="T95" fmla="*/ 851 h 1763"/>
                  <a:gd name="T96" fmla="*/ 170 w 1706"/>
                  <a:gd name="T97" fmla="*/ 795 h 1763"/>
                  <a:gd name="T98" fmla="*/ 60 w 1706"/>
                  <a:gd name="T99" fmla="*/ 731 h 1763"/>
                  <a:gd name="T100" fmla="*/ 8 w 1706"/>
                  <a:gd name="T101" fmla="*/ 671 h 1763"/>
                  <a:gd name="T102" fmla="*/ 4 w 1706"/>
                  <a:gd name="T103" fmla="*/ 593 h 1763"/>
                  <a:gd name="T104" fmla="*/ 176 w 1706"/>
                  <a:gd name="T105" fmla="*/ 295 h 1763"/>
                  <a:gd name="T106" fmla="*/ 235 w 1706"/>
                  <a:gd name="T107" fmla="*/ 258 h 1763"/>
                  <a:gd name="T108" fmla="*/ 307 w 1706"/>
                  <a:gd name="T109" fmla="*/ 262 h 1763"/>
                  <a:gd name="T110" fmla="*/ 484 w 1706"/>
                  <a:gd name="T111" fmla="*/ 300 h 1763"/>
                  <a:gd name="T112" fmla="*/ 586 w 1706"/>
                  <a:gd name="T113" fmla="*/ 121 h 1763"/>
                  <a:gd name="T114" fmla="*/ 612 w 1706"/>
                  <a:gd name="T115" fmla="*/ 45 h 1763"/>
                  <a:gd name="T116" fmla="*/ 678 w 1706"/>
                  <a:gd name="T117" fmla="*/ 4 h 1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06" h="1763">
                    <a:moveTo>
                      <a:pt x="853" y="437"/>
                    </a:moveTo>
                    <a:lnTo>
                      <a:pt x="797" y="441"/>
                    </a:lnTo>
                    <a:lnTo>
                      <a:pt x="743" y="451"/>
                    </a:lnTo>
                    <a:lnTo>
                      <a:pt x="692" y="467"/>
                    </a:lnTo>
                    <a:lnTo>
                      <a:pt x="644" y="490"/>
                    </a:lnTo>
                    <a:lnTo>
                      <a:pt x="599" y="517"/>
                    </a:lnTo>
                    <a:lnTo>
                      <a:pt x="558" y="549"/>
                    </a:lnTo>
                    <a:lnTo>
                      <a:pt x="520" y="587"/>
                    </a:lnTo>
                    <a:lnTo>
                      <a:pt x="488" y="628"/>
                    </a:lnTo>
                    <a:lnTo>
                      <a:pt x="460" y="673"/>
                    </a:lnTo>
                    <a:lnTo>
                      <a:pt x="438" y="721"/>
                    </a:lnTo>
                    <a:lnTo>
                      <a:pt x="422" y="772"/>
                    </a:lnTo>
                    <a:lnTo>
                      <a:pt x="412" y="826"/>
                    </a:lnTo>
                    <a:lnTo>
                      <a:pt x="408" y="881"/>
                    </a:lnTo>
                    <a:lnTo>
                      <a:pt x="412" y="937"/>
                    </a:lnTo>
                    <a:lnTo>
                      <a:pt x="422" y="990"/>
                    </a:lnTo>
                    <a:lnTo>
                      <a:pt x="438" y="1041"/>
                    </a:lnTo>
                    <a:lnTo>
                      <a:pt x="460" y="1090"/>
                    </a:lnTo>
                    <a:lnTo>
                      <a:pt x="488" y="1135"/>
                    </a:lnTo>
                    <a:lnTo>
                      <a:pt x="520" y="1176"/>
                    </a:lnTo>
                    <a:lnTo>
                      <a:pt x="558" y="1213"/>
                    </a:lnTo>
                    <a:lnTo>
                      <a:pt x="599" y="1246"/>
                    </a:lnTo>
                    <a:lnTo>
                      <a:pt x="644" y="1273"/>
                    </a:lnTo>
                    <a:lnTo>
                      <a:pt x="692" y="1296"/>
                    </a:lnTo>
                    <a:lnTo>
                      <a:pt x="743" y="1312"/>
                    </a:lnTo>
                    <a:lnTo>
                      <a:pt x="797" y="1322"/>
                    </a:lnTo>
                    <a:lnTo>
                      <a:pt x="853" y="1325"/>
                    </a:lnTo>
                    <a:lnTo>
                      <a:pt x="908" y="1322"/>
                    </a:lnTo>
                    <a:lnTo>
                      <a:pt x="961" y="1312"/>
                    </a:lnTo>
                    <a:lnTo>
                      <a:pt x="1012" y="1296"/>
                    </a:lnTo>
                    <a:lnTo>
                      <a:pt x="1061" y="1273"/>
                    </a:lnTo>
                    <a:lnTo>
                      <a:pt x="1106" y="1246"/>
                    </a:lnTo>
                    <a:lnTo>
                      <a:pt x="1147" y="1213"/>
                    </a:lnTo>
                    <a:lnTo>
                      <a:pt x="1184" y="1176"/>
                    </a:lnTo>
                    <a:lnTo>
                      <a:pt x="1217" y="1135"/>
                    </a:lnTo>
                    <a:lnTo>
                      <a:pt x="1244" y="1090"/>
                    </a:lnTo>
                    <a:lnTo>
                      <a:pt x="1267" y="1041"/>
                    </a:lnTo>
                    <a:lnTo>
                      <a:pt x="1283" y="990"/>
                    </a:lnTo>
                    <a:lnTo>
                      <a:pt x="1293" y="937"/>
                    </a:lnTo>
                    <a:lnTo>
                      <a:pt x="1297" y="881"/>
                    </a:lnTo>
                    <a:lnTo>
                      <a:pt x="1293" y="826"/>
                    </a:lnTo>
                    <a:lnTo>
                      <a:pt x="1283" y="772"/>
                    </a:lnTo>
                    <a:lnTo>
                      <a:pt x="1267" y="721"/>
                    </a:lnTo>
                    <a:lnTo>
                      <a:pt x="1244" y="673"/>
                    </a:lnTo>
                    <a:lnTo>
                      <a:pt x="1217" y="628"/>
                    </a:lnTo>
                    <a:lnTo>
                      <a:pt x="1184" y="587"/>
                    </a:lnTo>
                    <a:lnTo>
                      <a:pt x="1147" y="549"/>
                    </a:lnTo>
                    <a:lnTo>
                      <a:pt x="1106" y="517"/>
                    </a:lnTo>
                    <a:lnTo>
                      <a:pt x="1061" y="490"/>
                    </a:lnTo>
                    <a:lnTo>
                      <a:pt x="1012" y="467"/>
                    </a:lnTo>
                    <a:lnTo>
                      <a:pt x="961" y="451"/>
                    </a:lnTo>
                    <a:lnTo>
                      <a:pt x="908" y="441"/>
                    </a:lnTo>
                    <a:lnTo>
                      <a:pt x="853" y="437"/>
                    </a:lnTo>
                    <a:close/>
                    <a:moveTo>
                      <a:pt x="706" y="0"/>
                    </a:moveTo>
                    <a:lnTo>
                      <a:pt x="999" y="0"/>
                    </a:lnTo>
                    <a:lnTo>
                      <a:pt x="1026" y="4"/>
                    </a:lnTo>
                    <a:lnTo>
                      <a:pt x="1051" y="12"/>
                    </a:lnTo>
                    <a:lnTo>
                      <a:pt x="1074" y="26"/>
                    </a:lnTo>
                    <a:lnTo>
                      <a:pt x="1092" y="45"/>
                    </a:lnTo>
                    <a:lnTo>
                      <a:pt x="1107" y="67"/>
                    </a:lnTo>
                    <a:lnTo>
                      <a:pt x="1116" y="92"/>
                    </a:lnTo>
                    <a:lnTo>
                      <a:pt x="1120" y="121"/>
                    </a:lnTo>
                    <a:lnTo>
                      <a:pt x="1120" y="244"/>
                    </a:lnTo>
                    <a:lnTo>
                      <a:pt x="1172" y="269"/>
                    </a:lnTo>
                    <a:lnTo>
                      <a:pt x="1221" y="300"/>
                    </a:lnTo>
                    <a:lnTo>
                      <a:pt x="1268" y="334"/>
                    </a:lnTo>
                    <a:lnTo>
                      <a:pt x="1379" y="270"/>
                    </a:lnTo>
                    <a:lnTo>
                      <a:pt x="1398" y="260"/>
                    </a:lnTo>
                    <a:lnTo>
                      <a:pt x="1418" y="255"/>
                    </a:lnTo>
                    <a:lnTo>
                      <a:pt x="1439" y="254"/>
                    </a:lnTo>
                    <a:lnTo>
                      <a:pt x="1464" y="257"/>
                    </a:lnTo>
                    <a:lnTo>
                      <a:pt x="1486" y="264"/>
                    </a:lnTo>
                    <a:lnTo>
                      <a:pt x="1509" y="276"/>
                    </a:lnTo>
                    <a:lnTo>
                      <a:pt x="1527" y="293"/>
                    </a:lnTo>
                    <a:lnTo>
                      <a:pt x="1542" y="314"/>
                    </a:lnTo>
                    <a:lnTo>
                      <a:pt x="1689" y="567"/>
                    </a:lnTo>
                    <a:lnTo>
                      <a:pt x="1699" y="589"/>
                    </a:lnTo>
                    <a:lnTo>
                      <a:pt x="1704" y="612"/>
                    </a:lnTo>
                    <a:lnTo>
                      <a:pt x="1706" y="635"/>
                    </a:lnTo>
                    <a:lnTo>
                      <a:pt x="1701" y="659"/>
                    </a:lnTo>
                    <a:lnTo>
                      <a:pt x="1693" y="680"/>
                    </a:lnTo>
                    <a:lnTo>
                      <a:pt x="1681" y="700"/>
                    </a:lnTo>
                    <a:lnTo>
                      <a:pt x="1664" y="718"/>
                    </a:lnTo>
                    <a:lnTo>
                      <a:pt x="1644" y="731"/>
                    </a:lnTo>
                    <a:lnTo>
                      <a:pt x="1535" y="795"/>
                    </a:lnTo>
                    <a:lnTo>
                      <a:pt x="1540" y="838"/>
                    </a:lnTo>
                    <a:lnTo>
                      <a:pt x="1543" y="881"/>
                    </a:lnTo>
                    <a:lnTo>
                      <a:pt x="1540" y="924"/>
                    </a:lnTo>
                    <a:lnTo>
                      <a:pt x="1535" y="967"/>
                    </a:lnTo>
                    <a:lnTo>
                      <a:pt x="1644" y="1030"/>
                    </a:lnTo>
                    <a:lnTo>
                      <a:pt x="1667" y="1048"/>
                    </a:lnTo>
                    <a:lnTo>
                      <a:pt x="1684" y="1068"/>
                    </a:lnTo>
                    <a:lnTo>
                      <a:pt x="1697" y="1091"/>
                    </a:lnTo>
                    <a:lnTo>
                      <a:pt x="1704" y="1117"/>
                    </a:lnTo>
                    <a:lnTo>
                      <a:pt x="1706" y="1144"/>
                    </a:lnTo>
                    <a:lnTo>
                      <a:pt x="1701" y="1170"/>
                    </a:lnTo>
                    <a:lnTo>
                      <a:pt x="1689" y="1195"/>
                    </a:lnTo>
                    <a:lnTo>
                      <a:pt x="1542" y="1449"/>
                    </a:lnTo>
                    <a:lnTo>
                      <a:pt x="1529" y="1468"/>
                    </a:lnTo>
                    <a:lnTo>
                      <a:pt x="1512" y="1484"/>
                    </a:lnTo>
                    <a:lnTo>
                      <a:pt x="1492" y="1496"/>
                    </a:lnTo>
                    <a:lnTo>
                      <a:pt x="1470" y="1505"/>
                    </a:lnTo>
                    <a:lnTo>
                      <a:pt x="1439" y="1509"/>
                    </a:lnTo>
                    <a:lnTo>
                      <a:pt x="1418" y="1507"/>
                    </a:lnTo>
                    <a:lnTo>
                      <a:pt x="1398" y="1501"/>
                    </a:lnTo>
                    <a:lnTo>
                      <a:pt x="1379" y="1492"/>
                    </a:lnTo>
                    <a:lnTo>
                      <a:pt x="1268" y="1429"/>
                    </a:lnTo>
                    <a:lnTo>
                      <a:pt x="1222" y="1463"/>
                    </a:lnTo>
                    <a:lnTo>
                      <a:pt x="1172" y="1492"/>
                    </a:lnTo>
                    <a:lnTo>
                      <a:pt x="1120" y="1519"/>
                    </a:lnTo>
                    <a:lnTo>
                      <a:pt x="1120" y="1642"/>
                    </a:lnTo>
                    <a:lnTo>
                      <a:pt x="1116" y="1669"/>
                    </a:lnTo>
                    <a:lnTo>
                      <a:pt x="1107" y="1696"/>
                    </a:lnTo>
                    <a:lnTo>
                      <a:pt x="1092" y="1718"/>
                    </a:lnTo>
                    <a:lnTo>
                      <a:pt x="1074" y="1737"/>
                    </a:lnTo>
                    <a:lnTo>
                      <a:pt x="1051" y="1750"/>
                    </a:lnTo>
                    <a:lnTo>
                      <a:pt x="1026" y="1759"/>
                    </a:lnTo>
                    <a:lnTo>
                      <a:pt x="999" y="1763"/>
                    </a:lnTo>
                    <a:lnTo>
                      <a:pt x="706" y="1763"/>
                    </a:lnTo>
                    <a:lnTo>
                      <a:pt x="678" y="1759"/>
                    </a:lnTo>
                    <a:lnTo>
                      <a:pt x="654" y="1750"/>
                    </a:lnTo>
                    <a:lnTo>
                      <a:pt x="631" y="1737"/>
                    </a:lnTo>
                    <a:lnTo>
                      <a:pt x="612" y="1718"/>
                    </a:lnTo>
                    <a:lnTo>
                      <a:pt x="597" y="1696"/>
                    </a:lnTo>
                    <a:lnTo>
                      <a:pt x="589" y="1669"/>
                    </a:lnTo>
                    <a:lnTo>
                      <a:pt x="586" y="1642"/>
                    </a:lnTo>
                    <a:lnTo>
                      <a:pt x="586" y="1519"/>
                    </a:lnTo>
                    <a:lnTo>
                      <a:pt x="533" y="1492"/>
                    </a:lnTo>
                    <a:lnTo>
                      <a:pt x="484" y="1463"/>
                    </a:lnTo>
                    <a:lnTo>
                      <a:pt x="437" y="1429"/>
                    </a:lnTo>
                    <a:lnTo>
                      <a:pt x="352" y="1477"/>
                    </a:lnTo>
                    <a:lnTo>
                      <a:pt x="338" y="1455"/>
                    </a:lnTo>
                    <a:lnTo>
                      <a:pt x="321" y="1434"/>
                    </a:lnTo>
                    <a:lnTo>
                      <a:pt x="343" y="1406"/>
                    </a:lnTo>
                    <a:lnTo>
                      <a:pt x="361" y="1377"/>
                    </a:lnTo>
                    <a:lnTo>
                      <a:pt x="376" y="1345"/>
                    </a:lnTo>
                    <a:lnTo>
                      <a:pt x="387" y="1311"/>
                    </a:lnTo>
                    <a:lnTo>
                      <a:pt x="396" y="1263"/>
                    </a:lnTo>
                    <a:lnTo>
                      <a:pt x="397" y="1217"/>
                    </a:lnTo>
                    <a:lnTo>
                      <a:pt x="392" y="1170"/>
                    </a:lnTo>
                    <a:lnTo>
                      <a:pt x="378" y="1125"/>
                    </a:lnTo>
                    <a:lnTo>
                      <a:pt x="358" y="1083"/>
                    </a:lnTo>
                    <a:lnTo>
                      <a:pt x="241" y="881"/>
                    </a:lnTo>
                    <a:lnTo>
                      <a:pt x="221" y="851"/>
                    </a:lnTo>
                    <a:lnTo>
                      <a:pt x="196" y="825"/>
                    </a:lnTo>
                    <a:lnTo>
                      <a:pt x="170" y="800"/>
                    </a:lnTo>
                    <a:lnTo>
                      <a:pt x="170" y="795"/>
                    </a:lnTo>
                    <a:lnTo>
                      <a:pt x="141" y="779"/>
                    </a:lnTo>
                    <a:lnTo>
                      <a:pt x="118" y="765"/>
                    </a:lnTo>
                    <a:lnTo>
                      <a:pt x="60" y="731"/>
                    </a:lnTo>
                    <a:lnTo>
                      <a:pt x="38" y="715"/>
                    </a:lnTo>
                    <a:lnTo>
                      <a:pt x="20" y="695"/>
                    </a:lnTo>
                    <a:lnTo>
                      <a:pt x="8" y="671"/>
                    </a:lnTo>
                    <a:lnTo>
                      <a:pt x="0" y="645"/>
                    </a:lnTo>
                    <a:lnTo>
                      <a:pt x="0" y="619"/>
                    </a:lnTo>
                    <a:lnTo>
                      <a:pt x="4" y="593"/>
                    </a:lnTo>
                    <a:lnTo>
                      <a:pt x="15" y="567"/>
                    </a:lnTo>
                    <a:lnTo>
                      <a:pt x="162" y="314"/>
                    </a:lnTo>
                    <a:lnTo>
                      <a:pt x="176" y="295"/>
                    </a:lnTo>
                    <a:lnTo>
                      <a:pt x="192" y="279"/>
                    </a:lnTo>
                    <a:lnTo>
                      <a:pt x="212" y="267"/>
                    </a:lnTo>
                    <a:lnTo>
                      <a:pt x="235" y="258"/>
                    </a:lnTo>
                    <a:lnTo>
                      <a:pt x="266" y="254"/>
                    </a:lnTo>
                    <a:lnTo>
                      <a:pt x="287" y="255"/>
                    </a:lnTo>
                    <a:lnTo>
                      <a:pt x="307" y="262"/>
                    </a:lnTo>
                    <a:lnTo>
                      <a:pt x="327" y="270"/>
                    </a:lnTo>
                    <a:lnTo>
                      <a:pt x="437" y="334"/>
                    </a:lnTo>
                    <a:lnTo>
                      <a:pt x="484" y="300"/>
                    </a:lnTo>
                    <a:lnTo>
                      <a:pt x="533" y="269"/>
                    </a:lnTo>
                    <a:lnTo>
                      <a:pt x="586" y="244"/>
                    </a:lnTo>
                    <a:lnTo>
                      <a:pt x="586" y="121"/>
                    </a:lnTo>
                    <a:lnTo>
                      <a:pt x="589" y="92"/>
                    </a:lnTo>
                    <a:lnTo>
                      <a:pt x="597" y="67"/>
                    </a:lnTo>
                    <a:lnTo>
                      <a:pt x="612" y="45"/>
                    </a:lnTo>
                    <a:lnTo>
                      <a:pt x="631" y="26"/>
                    </a:lnTo>
                    <a:lnTo>
                      <a:pt x="654" y="12"/>
                    </a:lnTo>
                    <a:lnTo>
                      <a:pt x="678" y="4"/>
                    </a:lnTo>
                    <a:lnTo>
                      <a:pt x="70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553"/>
              <p:cNvSpPr>
                <a:spLocks noEditPoints="1"/>
              </p:cNvSpPr>
              <p:nvPr/>
            </p:nvSpPr>
            <p:spPr bwMode="auto">
              <a:xfrm>
                <a:off x="1264" y="3197"/>
                <a:ext cx="677" cy="700"/>
              </a:xfrm>
              <a:custGeom>
                <a:avLst/>
                <a:gdLst>
                  <a:gd name="T0" fmla="*/ 594 w 1354"/>
                  <a:gd name="T1" fmla="*/ 448 h 1399"/>
                  <a:gd name="T2" fmla="*/ 492 w 1354"/>
                  <a:gd name="T3" fmla="*/ 513 h 1399"/>
                  <a:gd name="T4" fmla="*/ 427 w 1354"/>
                  <a:gd name="T5" fmla="*/ 615 h 1399"/>
                  <a:gd name="T6" fmla="*/ 417 w 1354"/>
                  <a:gd name="T7" fmla="*/ 741 h 1399"/>
                  <a:gd name="T8" fmla="*/ 464 w 1354"/>
                  <a:gd name="T9" fmla="*/ 855 h 1399"/>
                  <a:gd name="T10" fmla="*/ 556 w 1354"/>
                  <a:gd name="T11" fmla="*/ 933 h 1399"/>
                  <a:gd name="T12" fmla="*/ 677 w 1354"/>
                  <a:gd name="T13" fmla="*/ 963 h 1399"/>
                  <a:gd name="T14" fmla="*/ 798 w 1354"/>
                  <a:gd name="T15" fmla="*/ 933 h 1399"/>
                  <a:gd name="T16" fmla="*/ 890 w 1354"/>
                  <a:gd name="T17" fmla="*/ 855 h 1399"/>
                  <a:gd name="T18" fmla="*/ 938 w 1354"/>
                  <a:gd name="T19" fmla="*/ 741 h 1399"/>
                  <a:gd name="T20" fmla="*/ 928 w 1354"/>
                  <a:gd name="T21" fmla="*/ 615 h 1399"/>
                  <a:gd name="T22" fmla="*/ 864 w 1354"/>
                  <a:gd name="T23" fmla="*/ 513 h 1399"/>
                  <a:gd name="T24" fmla="*/ 761 w 1354"/>
                  <a:gd name="T25" fmla="*/ 448 h 1399"/>
                  <a:gd name="T26" fmla="*/ 561 w 1354"/>
                  <a:gd name="T27" fmla="*/ 0 h 1399"/>
                  <a:gd name="T28" fmla="*/ 842 w 1354"/>
                  <a:gd name="T29" fmla="*/ 12 h 1399"/>
                  <a:gd name="T30" fmla="*/ 885 w 1354"/>
                  <a:gd name="T31" fmla="*/ 70 h 1399"/>
                  <a:gd name="T32" fmla="*/ 930 w 1354"/>
                  <a:gd name="T33" fmla="*/ 214 h 1399"/>
                  <a:gd name="T34" fmla="*/ 1095 w 1354"/>
                  <a:gd name="T35" fmla="*/ 214 h 1399"/>
                  <a:gd name="T36" fmla="*/ 1162 w 1354"/>
                  <a:gd name="T37" fmla="*/ 203 h 1399"/>
                  <a:gd name="T38" fmla="*/ 1213 w 1354"/>
                  <a:gd name="T39" fmla="*/ 232 h 1399"/>
                  <a:gd name="T40" fmla="*/ 1352 w 1354"/>
                  <a:gd name="T41" fmla="*/ 473 h 1399"/>
                  <a:gd name="T42" fmla="*/ 1342 w 1354"/>
                  <a:gd name="T43" fmla="*/ 546 h 1399"/>
                  <a:gd name="T44" fmla="*/ 1218 w 1354"/>
                  <a:gd name="T45" fmla="*/ 630 h 1399"/>
                  <a:gd name="T46" fmla="*/ 1223 w 1354"/>
                  <a:gd name="T47" fmla="*/ 734 h 1399"/>
                  <a:gd name="T48" fmla="*/ 1324 w 1354"/>
                  <a:gd name="T49" fmla="*/ 831 h 1399"/>
                  <a:gd name="T50" fmla="*/ 1353 w 1354"/>
                  <a:gd name="T51" fmla="*/ 886 h 1399"/>
                  <a:gd name="T52" fmla="*/ 1342 w 1354"/>
                  <a:gd name="T53" fmla="*/ 948 h 1399"/>
                  <a:gd name="T54" fmla="*/ 1191 w 1354"/>
                  <a:gd name="T55" fmla="*/ 1185 h 1399"/>
                  <a:gd name="T56" fmla="*/ 1119 w 1354"/>
                  <a:gd name="T57" fmla="*/ 1193 h 1399"/>
                  <a:gd name="T58" fmla="*/ 970 w 1354"/>
                  <a:gd name="T59" fmla="*/ 1161 h 1399"/>
                  <a:gd name="T60" fmla="*/ 889 w 1354"/>
                  <a:gd name="T61" fmla="*/ 1303 h 1399"/>
                  <a:gd name="T62" fmla="*/ 861 w 1354"/>
                  <a:gd name="T63" fmla="*/ 1370 h 1399"/>
                  <a:gd name="T64" fmla="*/ 793 w 1354"/>
                  <a:gd name="T65" fmla="*/ 1399 h 1399"/>
                  <a:gd name="T66" fmla="*/ 513 w 1354"/>
                  <a:gd name="T67" fmla="*/ 1385 h 1399"/>
                  <a:gd name="T68" fmla="*/ 469 w 1354"/>
                  <a:gd name="T69" fmla="*/ 1328 h 1399"/>
                  <a:gd name="T70" fmla="*/ 424 w 1354"/>
                  <a:gd name="T71" fmla="*/ 1185 h 1399"/>
                  <a:gd name="T72" fmla="*/ 260 w 1354"/>
                  <a:gd name="T73" fmla="*/ 1185 h 1399"/>
                  <a:gd name="T74" fmla="*/ 187 w 1354"/>
                  <a:gd name="T75" fmla="*/ 1193 h 1399"/>
                  <a:gd name="T76" fmla="*/ 129 w 1354"/>
                  <a:gd name="T77" fmla="*/ 1150 h 1399"/>
                  <a:gd name="T78" fmla="*/ 0 w 1354"/>
                  <a:gd name="T79" fmla="*/ 907 h 1399"/>
                  <a:gd name="T80" fmla="*/ 17 w 1354"/>
                  <a:gd name="T81" fmla="*/ 847 h 1399"/>
                  <a:gd name="T82" fmla="*/ 136 w 1354"/>
                  <a:gd name="T83" fmla="*/ 767 h 1399"/>
                  <a:gd name="T84" fmla="*/ 131 w 1354"/>
                  <a:gd name="T85" fmla="*/ 665 h 1399"/>
                  <a:gd name="T86" fmla="*/ 30 w 1354"/>
                  <a:gd name="T87" fmla="*/ 567 h 1399"/>
                  <a:gd name="T88" fmla="*/ 2 w 1354"/>
                  <a:gd name="T89" fmla="*/ 512 h 1399"/>
                  <a:gd name="T90" fmla="*/ 13 w 1354"/>
                  <a:gd name="T91" fmla="*/ 450 h 1399"/>
                  <a:gd name="T92" fmla="*/ 164 w 1354"/>
                  <a:gd name="T93" fmla="*/ 214 h 1399"/>
                  <a:gd name="T94" fmla="*/ 237 w 1354"/>
                  <a:gd name="T95" fmla="*/ 204 h 1399"/>
                  <a:gd name="T96" fmla="*/ 384 w 1354"/>
                  <a:gd name="T97" fmla="*/ 238 h 1399"/>
                  <a:gd name="T98" fmla="*/ 465 w 1354"/>
                  <a:gd name="T99" fmla="*/ 95 h 1399"/>
                  <a:gd name="T100" fmla="*/ 494 w 1354"/>
                  <a:gd name="T101" fmla="*/ 27 h 1399"/>
                  <a:gd name="T102" fmla="*/ 561 w 1354"/>
                  <a:gd name="T103" fmla="*/ 0 h 1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54" h="1399">
                    <a:moveTo>
                      <a:pt x="677" y="436"/>
                    </a:moveTo>
                    <a:lnTo>
                      <a:pt x="635" y="438"/>
                    </a:lnTo>
                    <a:lnTo>
                      <a:pt x="594" y="448"/>
                    </a:lnTo>
                    <a:lnTo>
                      <a:pt x="556" y="465"/>
                    </a:lnTo>
                    <a:lnTo>
                      <a:pt x="521" y="487"/>
                    </a:lnTo>
                    <a:lnTo>
                      <a:pt x="492" y="513"/>
                    </a:lnTo>
                    <a:lnTo>
                      <a:pt x="464" y="543"/>
                    </a:lnTo>
                    <a:lnTo>
                      <a:pt x="443" y="578"/>
                    </a:lnTo>
                    <a:lnTo>
                      <a:pt x="427" y="615"/>
                    </a:lnTo>
                    <a:lnTo>
                      <a:pt x="417" y="657"/>
                    </a:lnTo>
                    <a:lnTo>
                      <a:pt x="414" y="699"/>
                    </a:lnTo>
                    <a:lnTo>
                      <a:pt x="417" y="741"/>
                    </a:lnTo>
                    <a:lnTo>
                      <a:pt x="427" y="782"/>
                    </a:lnTo>
                    <a:lnTo>
                      <a:pt x="443" y="820"/>
                    </a:lnTo>
                    <a:lnTo>
                      <a:pt x="464" y="855"/>
                    </a:lnTo>
                    <a:lnTo>
                      <a:pt x="492" y="886"/>
                    </a:lnTo>
                    <a:lnTo>
                      <a:pt x="521" y="912"/>
                    </a:lnTo>
                    <a:lnTo>
                      <a:pt x="556" y="933"/>
                    </a:lnTo>
                    <a:lnTo>
                      <a:pt x="594" y="949"/>
                    </a:lnTo>
                    <a:lnTo>
                      <a:pt x="635" y="959"/>
                    </a:lnTo>
                    <a:lnTo>
                      <a:pt x="677" y="963"/>
                    </a:lnTo>
                    <a:lnTo>
                      <a:pt x="720" y="959"/>
                    </a:lnTo>
                    <a:lnTo>
                      <a:pt x="761" y="949"/>
                    </a:lnTo>
                    <a:lnTo>
                      <a:pt x="798" y="933"/>
                    </a:lnTo>
                    <a:lnTo>
                      <a:pt x="833" y="912"/>
                    </a:lnTo>
                    <a:lnTo>
                      <a:pt x="864" y="886"/>
                    </a:lnTo>
                    <a:lnTo>
                      <a:pt x="890" y="855"/>
                    </a:lnTo>
                    <a:lnTo>
                      <a:pt x="912" y="820"/>
                    </a:lnTo>
                    <a:lnTo>
                      <a:pt x="928" y="782"/>
                    </a:lnTo>
                    <a:lnTo>
                      <a:pt x="938" y="741"/>
                    </a:lnTo>
                    <a:lnTo>
                      <a:pt x="942" y="699"/>
                    </a:lnTo>
                    <a:lnTo>
                      <a:pt x="938" y="657"/>
                    </a:lnTo>
                    <a:lnTo>
                      <a:pt x="928" y="615"/>
                    </a:lnTo>
                    <a:lnTo>
                      <a:pt x="912" y="578"/>
                    </a:lnTo>
                    <a:lnTo>
                      <a:pt x="890" y="543"/>
                    </a:lnTo>
                    <a:lnTo>
                      <a:pt x="864" y="513"/>
                    </a:lnTo>
                    <a:lnTo>
                      <a:pt x="833" y="487"/>
                    </a:lnTo>
                    <a:lnTo>
                      <a:pt x="798" y="465"/>
                    </a:lnTo>
                    <a:lnTo>
                      <a:pt x="761" y="448"/>
                    </a:lnTo>
                    <a:lnTo>
                      <a:pt x="720" y="438"/>
                    </a:lnTo>
                    <a:lnTo>
                      <a:pt x="677" y="436"/>
                    </a:lnTo>
                    <a:close/>
                    <a:moveTo>
                      <a:pt x="561" y="0"/>
                    </a:moveTo>
                    <a:lnTo>
                      <a:pt x="793" y="0"/>
                    </a:lnTo>
                    <a:lnTo>
                      <a:pt x="818" y="2"/>
                    </a:lnTo>
                    <a:lnTo>
                      <a:pt x="842" y="12"/>
                    </a:lnTo>
                    <a:lnTo>
                      <a:pt x="861" y="27"/>
                    </a:lnTo>
                    <a:lnTo>
                      <a:pt x="875" y="47"/>
                    </a:lnTo>
                    <a:lnTo>
                      <a:pt x="885" y="70"/>
                    </a:lnTo>
                    <a:lnTo>
                      <a:pt x="889" y="95"/>
                    </a:lnTo>
                    <a:lnTo>
                      <a:pt x="889" y="193"/>
                    </a:lnTo>
                    <a:lnTo>
                      <a:pt x="930" y="214"/>
                    </a:lnTo>
                    <a:lnTo>
                      <a:pt x="970" y="238"/>
                    </a:lnTo>
                    <a:lnTo>
                      <a:pt x="1008" y="264"/>
                    </a:lnTo>
                    <a:lnTo>
                      <a:pt x="1095" y="214"/>
                    </a:lnTo>
                    <a:lnTo>
                      <a:pt x="1119" y="204"/>
                    </a:lnTo>
                    <a:lnTo>
                      <a:pt x="1142" y="201"/>
                    </a:lnTo>
                    <a:lnTo>
                      <a:pt x="1162" y="203"/>
                    </a:lnTo>
                    <a:lnTo>
                      <a:pt x="1181" y="209"/>
                    </a:lnTo>
                    <a:lnTo>
                      <a:pt x="1198" y="219"/>
                    </a:lnTo>
                    <a:lnTo>
                      <a:pt x="1213" y="232"/>
                    </a:lnTo>
                    <a:lnTo>
                      <a:pt x="1226" y="249"/>
                    </a:lnTo>
                    <a:lnTo>
                      <a:pt x="1342" y="450"/>
                    </a:lnTo>
                    <a:lnTo>
                      <a:pt x="1352" y="473"/>
                    </a:lnTo>
                    <a:lnTo>
                      <a:pt x="1354" y="497"/>
                    </a:lnTo>
                    <a:lnTo>
                      <a:pt x="1352" y="522"/>
                    </a:lnTo>
                    <a:lnTo>
                      <a:pt x="1342" y="546"/>
                    </a:lnTo>
                    <a:lnTo>
                      <a:pt x="1327" y="566"/>
                    </a:lnTo>
                    <a:lnTo>
                      <a:pt x="1307" y="581"/>
                    </a:lnTo>
                    <a:lnTo>
                      <a:pt x="1218" y="630"/>
                    </a:lnTo>
                    <a:lnTo>
                      <a:pt x="1223" y="665"/>
                    </a:lnTo>
                    <a:lnTo>
                      <a:pt x="1226" y="699"/>
                    </a:lnTo>
                    <a:lnTo>
                      <a:pt x="1223" y="734"/>
                    </a:lnTo>
                    <a:lnTo>
                      <a:pt x="1218" y="767"/>
                    </a:lnTo>
                    <a:lnTo>
                      <a:pt x="1307" y="818"/>
                    </a:lnTo>
                    <a:lnTo>
                      <a:pt x="1324" y="831"/>
                    </a:lnTo>
                    <a:lnTo>
                      <a:pt x="1338" y="847"/>
                    </a:lnTo>
                    <a:lnTo>
                      <a:pt x="1348" y="866"/>
                    </a:lnTo>
                    <a:lnTo>
                      <a:pt x="1353" y="886"/>
                    </a:lnTo>
                    <a:lnTo>
                      <a:pt x="1354" y="907"/>
                    </a:lnTo>
                    <a:lnTo>
                      <a:pt x="1350" y="928"/>
                    </a:lnTo>
                    <a:lnTo>
                      <a:pt x="1342" y="948"/>
                    </a:lnTo>
                    <a:lnTo>
                      <a:pt x="1226" y="1150"/>
                    </a:lnTo>
                    <a:lnTo>
                      <a:pt x="1210" y="1169"/>
                    </a:lnTo>
                    <a:lnTo>
                      <a:pt x="1191" y="1185"/>
                    </a:lnTo>
                    <a:lnTo>
                      <a:pt x="1167" y="1193"/>
                    </a:lnTo>
                    <a:lnTo>
                      <a:pt x="1142" y="1197"/>
                    </a:lnTo>
                    <a:lnTo>
                      <a:pt x="1119" y="1193"/>
                    </a:lnTo>
                    <a:lnTo>
                      <a:pt x="1095" y="1185"/>
                    </a:lnTo>
                    <a:lnTo>
                      <a:pt x="1008" y="1134"/>
                    </a:lnTo>
                    <a:lnTo>
                      <a:pt x="970" y="1161"/>
                    </a:lnTo>
                    <a:lnTo>
                      <a:pt x="930" y="1185"/>
                    </a:lnTo>
                    <a:lnTo>
                      <a:pt x="889" y="1205"/>
                    </a:lnTo>
                    <a:lnTo>
                      <a:pt x="889" y="1303"/>
                    </a:lnTo>
                    <a:lnTo>
                      <a:pt x="885" y="1328"/>
                    </a:lnTo>
                    <a:lnTo>
                      <a:pt x="875" y="1352"/>
                    </a:lnTo>
                    <a:lnTo>
                      <a:pt x="861" y="1370"/>
                    </a:lnTo>
                    <a:lnTo>
                      <a:pt x="842" y="1385"/>
                    </a:lnTo>
                    <a:lnTo>
                      <a:pt x="818" y="1395"/>
                    </a:lnTo>
                    <a:lnTo>
                      <a:pt x="793" y="1399"/>
                    </a:lnTo>
                    <a:lnTo>
                      <a:pt x="561" y="1399"/>
                    </a:lnTo>
                    <a:lnTo>
                      <a:pt x="535" y="1395"/>
                    </a:lnTo>
                    <a:lnTo>
                      <a:pt x="513" y="1385"/>
                    </a:lnTo>
                    <a:lnTo>
                      <a:pt x="494" y="1370"/>
                    </a:lnTo>
                    <a:lnTo>
                      <a:pt x="479" y="1352"/>
                    </a:lnTo>
                    <a:lnTo>
                      <a:pt x="469" y="1328"/>
                    </a:lnTo>
                    <a:lnTo>
                      <a:pt x="465" y="1303"/>
                    </a:lnTo>
                    <a:lnTo>
                      <a:pt x="465" y="1205"/>
                    </a:lnTo>
                    <a:lnTo>
                      <a:pt x="424" y="1185"/>
                    </a:lnTo>
                    <a:lnTo>
                      <a:pt x="384" y="1161"/>
                    </a:lnTo>
                    <a:lnTo>
                      <a:pt x="347" y="1134"/>
                    </a:lnTo>
                    <a:lnTo>
                      <a:pt x="260" y="1185"/>
                    </a:lnTo>
                    <a:lnTo>
                      <a:pt x="237" y="1193"/>
                    </a:lnTo>
                    <a:lnTo>
                      <a:pt x="212" y="1197"/>
                    </a:lnTo>
                    <a:lnTo>
                      <a:pt x="187" y="1193"/>
                    </a:lnTo>
                    <a:lnTo>
                      <a:pt x="164" y="1185"/>
                    </a:lnTo>
                    <a:lnTo>
                      <a:pt x="145" y="1169"/>
                    </a:lnTo>
                    <a:lnTo>
                      <a:pt x="129" y="1150"/>
                    </a:lnTo>
                    <a:lnTo>
                      <a:pt x="13" y="948"/>
                    </a:lnTo>
                    <a:lnTo>
                      <a:pt x="4" y="928"/>
                    </a:lnTo>
                    <a:lnTo>
                      <a:pt x="0" y="907"/>
                    </a:lnTo>
                    <a:lnTo>
                      <a:pt x="2" y="886"/>
                    </a:lnTo>
                    <a:lnTo>
                      <a:pt x="7" y="866"/>
                    </a:lnTo>
                    <a:lnTo>
                      <a:pt x="17" y="847"/>
                    </a:lnTo>
                    <a:lnTo>
                      <a:pt x="30" y="831"/>
                    </a:lnTo>
                    <a:lnTo>
                      <a:pt x="48" y="817"/>
                    </a:lnTo>
                    <a:lnTo>
                      <a:pt x="136" y="767"/>
                    </a:lnTo>
                    <a:lnTo>
                      <a:pt x="131" y="734"/>
                    </a:lnTo>
                    <a:lnTo>
                      <a:pt x="129" y="699"/>
                    </a:lnTo>
                    <a:lnTo>
                      <a:pt x="131" y="665"/>
                    </a:lnTo>
                    <a:lnTo>
                      <a:pt x="136" y="630"/>
                    </a:lnTo>
                    <a:lnTo>
                      <a:pt x="48" y="581"/>
                    </a:lnTo>
                    <a:lnTo>
                      <a:pt x="30" y="567"/>
                    </a:lnTo>
                    <a:lnTo>
                      <a:pt x="17" y="551"/>
                    </a:lnTo>
                    <a:lnTo>
                      <a:pt x="7" y="532"/>
                    </a:lnTo>
                    <a:lnTo>
                      <a:pt x="2" y="512"/>
                    </a:lnTo>
                    <a:lnTo>
                      <a:pt x="0" y="491"/>
                    </a:lnTo>
                    <a:lnTo>
                      <a:pt x="4" y="470"/>
                    </a:lnTo>
                    <a:lnTo>
                      <a:pt x="13" y="450"/>
                    </a:lnTo>
                    <a:lnTo>
                      <a:pt x="129" y="249"/>
                    </a:lnTo>
                    <a:lnTo>
                      <a:pt x="145" y="229"/>
                    </a:lnTo>
                    <a:lnTo>
                      <a:pt x="164" y="214"/>
                    </a:lnTo>
                    <a:lnTo>
                      <a:pt x="187" y="204"/>
                    </a:lnTo>
                    <a:lnTo>
                      <a:pt x="212" y="201"/>
                    </a:lnTo>
                    <a:lnTo>
                      <a:pt x="237" y="204"/>
                    </a:lnTo>
                    <a:lnTo>
                      <a:pt x="260" y="214"/>
                    </a:lnTo>
                    <a:lnTo>
                      <a:pt x="347" y="264"/>
                    </a:lnTo>
                    <a:lnTo>
                      <a:pt x="384" y="238"/>
                    </a:lnTo>
                    <a:lnTo>
                      <a:pt x="424" y="214"/>
                    </a:lnTo>
                    <a:lnTo>
                      <a:pt x="465" y="193"/>
                    </a:lnTo>
                    <a:lnTo>
                      <a:pt x="465" y="95"/>
                    </a:lnTo>
                    <a:lnTo>
                      <a:pt x="469" y="70"/>
                    </a:lnTo>
                    <a:lnTo>
                      <a:pt x="479" y="47"/>
                    </a:lnTo>
                    <a:lnTo>
                      <a:pt x="494" y="27"/>
                    </a:lnTo>
                    <a:lnTo>
                      <a:pt x="513" y="12"/>
                    </a:lnTo>
                    <a:lnTo>
                      <a:pt x="535" y="2"/>
                    </a:lnTo>
                    <a:lnTo>
                      <a:pt x="5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77" name="Freeform 606"/>
            <p:cNvSpPr>
              <a:spLocks noEditPoints="1"/>
            </p:cNvSpPr>
            <p:nvPr/>
          </p:nvSpPr>
          <p:spPr bwMode="auto">
            <a:xfrm>
              <a:off x="4260572" y="3038341"/>
              <a:ext cx="420910" cy="296657"/>
            </a:xfrm>
            <a:custGeom>
              <a:avLst/>
              <a:gdLst>
                <a:gd name="T0" fmla="*/ 1032 w 4126"/>
                <a:gd name="T1" fmla="*/ 1874 h 2908"/>
                <a:gd name="T2" fmla="*/ 1022 w 4126"/>
                <a:gd name="T3" fmla="*/ 2004 h 2908"/>
                <a:gd name="T4" fmla="*/ 1290 w 4126"/>
                <a:gd name="T5" fmla="*/ 2118 h 2908"/>
                <a:gd name="T6" fmla="*/ 1551 w 4126"/>
                <a:gd name="T7" fmla="*/ 2464 h 2908"/>
                <a:gd name="T8" fmla="*/ 1949 w 4126"/>
                <a:gd name="T9" fmla="*/ 2636 h 2908"/>
                <a:gd name="T10" fmla="*/ 2404 w 4126"/>
                <a:gd name="T11" fmla="*/ 2600 h 2908"/>
                <a:gd name="T12" fmla="*/ 2765 w 4126"/>
                <a:gd name="T13" fmla="*/ 2361 h 2908"/>
                <a:gd name="T14" fmla="*/ 2950 w 4126"/>
                <a:gd name="T15" fmla="*/ 2009 h 2908"/>
                <a:gd name="T16" fmla="*/ 2879 w 4126"/>
                <a:gd name="T17" fmla="*/ 1876 h 2908"/>
                <a:gd name="T18" fmla="*/ 2727 w 4126"/>
                <a:gd name="T19" fmla="*/ 1891 h 2908"/>
                <a:gd name="T20" fmla="*/ 2612 w 4126"/>
                <a:gd name="T21" fmla="*/ 2110 h 2908"/>
                <a:gd name="T22" fmla="*/ 2395 w 4126"/>
                <a:gd name="T23" fmla="*/ 2304 h 2908"/>
                <a:gd name="T24" fmla="*/ 2143 w 4126"/>
                <a:gd name="T25" fmla="*/ 2372 h 2908"/>
                <a:gd name="T26" fmla="*/ 1874 w 4126"/>
                <a:gd name="T27" fmla="*/ 2331 h 2908"/>
                <a:gd name="T28" fmla="*/ 1622 w 4126"/>
                <a:gd name="T29" fmla="*/ 2146 h 2908"/>
                <a:gd name="T30" fmla="*/ 1684 w 4126"/>
                <a:gd name="T31" fmla="*/ 2022 h 2908"/>
                <a:gd name="T32" fmla="*/ 1705 w 4126"/>
                <a:gd name="T33" fmla="*/ 1893 h 2908"/>
                <a:gd name="T34" fmla="*/ 1362 w 4126"/>
                <a:gd name="T35" fmla="*/ 1604 h 2908"/>
                <a:gd name="T36" fmla="*/ 1696 w 4126"/>
                <a:gd name="T37" fmla="*/ 720 h 2908"/>
                <a:gd name="T38" fmla="*/ 1358 w 4126"/>
                <a:gd name="T39" fmla="*/ 989 h 2908"/>
                <a:gd name="T40" fmla="*/ 1219 w 4126"/>
                <a:gd name="T41" fmla="*/ 1311 h 2908"/>
                <a:gd name="T42" fmla="*/ 1315 w 4126"/>
                <a:gd name="T43" fmla="*/ 1429 h 2908"/>
                <a:gd name="T44" fmla="*/ 1462 w 4126"/>
                <a:gd name="T45" fmla="*/ 1385 h 2908"/>
                <a:gd name="T46" fmla="*/ 1587 w 4126"/>
                <a:gd name="T47" fmla="*/ 1141 h 2908"/>
                <a:gd name="T48" fmla="*/ 1816 w 4126"/>
                <a:gd name="T49" fmla="*/ 971 h 2908"/>
                <a:gd name="T50" fmla="*/ 2066 w 4126"/>
                <a:gd name="T51" fmla="*/ 919 h 2908"/>
                <a:gd name="T52" fmla="*/ 2341 w 4126"/>
                <a:gd name="T53" fmla="*/ 982 h 2908"/>
                <a:gd name="T54" fmla="*/ 2579 w 4126"/>
                <a:gd name="T55" fmla="*/ 1195 h 2908"/>
                <a:gd name="T56" fmla="*/ 2469 w 4126"/>
                <a:gd name="T57" fmla="*/ 1289 h 2908"/>
                <a:gd name="T58" fmla="*/ 2479 w 4126"/>
                <a:gd name="T59" fmla="*/ 1420 h 2908"/>
                <a:gd name="T60" fmla="*/ 2835 w 4126"/>
                <a:gd name="T61" fmla="*/ 1687 h 2908"/>
                <a:gd name="T62" fmla="*/ 3161 w 4126"/>
                <a:gd name="T63" fmla="*/ 1380 h 2908"/>
                <a:gd name="T64" fmla="*/ 3111 w 4126"/>
                <a:gd name="T65" fmla="*/ 1259 h 2908"/>
                <a:gd name="T66" fmla="*/ 2811 w 4126"/>
                <a:gd name="T67" fmla="*/ 1045 h 2908"/>
                <a:gd name="T68" fmla="*/ 2498 w 4126"/>
                <a:gd name="T69" fmla="*/ 752 h 2908"/>
                <a:gd name="T70" fmla="*/ 2066 w 4126"/>
                <a:gd name="T71" fmla="*/ 644 h 2908"/>
                <a:gd name="T72" fmla="*/ 2408 w 4126"/>
                <a:gd name="T73" fmla="*/ 95 h 2908"/>
                <a:gd name="T74" fmla="*/ 2865 w 4126"/>
                <a:gd name="T75" fmla="*/ 423 h 2908"/>
                <a:gd name="T76" fmla="*/ 3133 w 4126"/>
                <a:gd name="T77" fmla="*/ 919 h 2908"/>
                <a:gd name="T78" fmla="*/ 3509 w 4126"/>
                <a:gd name="T79" fmla="*/ 1073 h 2908"/>
                <a:gd name="T80" fmla="*/ 3903 w 4126"/>
                <a:gd name="T81" fmla="*/ 1351 h 2908"/>
                <a:gd name="T82" fmla="*/ 4110 w 4126"/>
                <a:gd name="T83" fmla="*/ 1790 h 2908"/>
                <a:gd name="T84" fmla="*/ 4066 w 4126"/>
                <a:gd name="T85" fmla="*/ 2291 h 2908"/>
                <a:gd name="T86" fmla="*/ 3788 w 4126"/>
                <a:gd name="T87" fmla="*/ 2685 h 2908"/>
                <a:gd name="T88" fmla="*/ 3349 w 4126"/>
                <a:gd name="T89" fmla="*/ 2893 h 2908"/>
                <a:gd name="T90" fmla="*/ 426 w 4126"/>
                <a:gd name="T91" fmla="*/ 2863 h 2908"/>
                <a:gd name="T92" fmla="*/ 119 w 4126"/>
                <a:gd name="T93" fmla="*/ 2616 h 2908"/>
                <a:gd name="T94" fmla="*/ 0 w 4126"/>
                <a:gd name="T95" fmla="*/ 2227 h 2908"/>
                <a:gd name="T96" fmla="*/ 117 w 4126"/>
                <a:gd name="T97" fmla="*/ 1847 h 2908"/>
                <a:gd name="T98" fmla="*/ 416 w 4126"/>
                <a:gd name="T99" fmla="*/ 1600 h 2908"/>
                <a:gd name="T100" fmla="*/ 720 w 4126"/>
                <a:gd name="T101" fmla="*/ 1551 h 2908"/>
                <a:gd name="T102" fmla="*/ 695 w 4126"/>
                <a:gd name="T103" fmla="*/ 1055 h 2908"/>
                <a:gd name="T104" fmla="*/ 901 w 4126"/>
                <a:gd name="T105" fmla="*/ 540 h 2908"/>
                <a:gd name="T106" fmla="*/ 1299 w 4126"/>
                <a:gd name="T107" fmla="*/ 170 h 2908"/>
                <a:gd name="T108" fmla="*/ 1831 w 4126"/>
                <a:gd name="T109" fmla="*/ 3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126" h="2908">
                  <a:moveTo>
                    <a:pt x="1362" y="1604"/>
                  </a:moveTo>
                  <a:lnTo>
                    <a:pt x="1334" y="1606"/>
                  </a:lnTo>
                  <a:lnTo>
                    <a:pt x="1308" y="1614"/>
                  </a:lnTo>
                  <a:lnTo>
                    <a:pt x="1284" y="1628"/>
                  </a:lnTo>
                  <a:lnTo>
                    <a:pt x="1261" y="1645"/>
                  </a:lnTo>
                  <a:lnTo>
                    <a:pt x="1032" y="1874"/>
                  </a:lnTo>
                  <a:lnTo>
                    <a:pt x="1017" y="1893"/>
                  </a:lnTo>
                  <a:lnTo>
                    <a:pt x="1008" y="1914"/>
                  </a:lnTo>
                  <a:lnTo>
                    <a:pt x="1003" y="1937"/>
                  </a:lnTo>
                  <a:lnTo>
                    <a:pt x="1005" y="1961"/>
                  </a:lnTo>
                  <a:lnTo>
                    <a:pt x="1011" y="1984"/>
                  </a:lnTo>
                  <a:lnTo>
                    <a:pt x="1022" y="2004"/>
                  </a:lnTo>
                  <a:lnTo>
                    <a:pt x="1039" y="2022"/>
                  </a:lnTo>
                  <a:lnTo>
                    <a:pt x="1059" y="2036"/>
                  </a:lnTo>
                  <a:lnTo>
                    <a:pt x="1080" y="2043"/>
                  </a:lnTo>
                  <a:lnTo>
                    <a:pt x="1105" y="2046"/>
                  </a:lnTo>
                  <a:lnTo>
                    <a:pt x="1265" y="2046"/>
                  </a:lnTo>
                  <a:lnTo>
                    <a:pt x="1290" y="2118"/>
                  </a:lnTo>
                  <a:lnTo>
                    <a:pt x="1322" y="2186"/>
                  </a:lnTo>
                  <a:lnTo>
                    <a:pt x="1358" y="2250"/>
                  </a:lnTo>
                  <a:lnTo>
                    <a:pt x="1399" y="2310"/>
                  </a:lnTo>
                  <a:lnTo>
                    <a:pt x="1446" y="2365"/>
                  </a:lnTo>
                  <a:lnTo>
                    <a:pt x="1496" y="2416"/>
                  </a:lnTo>
                  <a:lnTo>
                    <a:pt x="1551" y="2464"/>
                  </a:lnTo>
                  <a:lnTo>
                    <a:pt x="1609" y="2505"/>
                  </a:lnTo>
                  <a:lnTo>
                    <a:pt x="1671" y="2543"/>
                  </a:lnTo>
                  <a:lnTo>
                    <a:pt x="1736" y="2574"/>
                  </a:lnTo>
                  <a:lnTo>
                    <a:pt x="1804" y="2600"/>
                  </a:lnTo>
                  <a:lnTo>
                    <a:pt x="1875" y="2621"/>
                  </a:lnTo>
                  <a:lnTo>
                    <a:pt x="1949" y="2636"/>
                  </a:lnTo>
                  <a:lnTo>
                    <a:pt x="2024" y="2646"/>
                  </a:lnTo>
                  <a:lnTo>
                    <a:pt x="2103" y="2649"/>
                  </a:lnTo>
                  <a:lnTo>
                    <a:pt x="2182" y="2645"/>
                  </a:lnTo>
                  <a:lnTo>
                    <a:pt x="2259" y="2636"/>
                  </a:lnTo>
                  <a:lnTo>
                    <a:pt x="2333" y="2621"/>
                  </a:lnTo>
                  <a:lnTo>
                    <a:pt x="2404" y="2600"/>
                  </a:lnTo>
                  <a:lnTo>
                    <a:pt x="2473" y="2573"/>
                  </a:lnTo>
                  <a:lnTo>
                    <a:pt x="2539" y="2540"/>
                  </a:lnTo>
                  <a:lnTo>
                    <a:pt x="2602" y="2503"/>
                  </a:lnTo>
                  <a:lnTo>
                    <a:pt x="2660" y="2460"/>
                  </a:lnTo>
                  <a:lnTo>
                    <a:pt x="2715" y="2412"/>
                  </a:lnTo>
                  <a:lnTo>
                    <a:pt x="2765" y="2361"/>
                  </a:lnTo>
                  <a:lnTo>
                    <a:pt x="2811" y="2304"/>
                  </a:lnTo>
                  <a:lnTo>
                    <a:pt x="2852" y="2243"/>
                  </a:lnTo>
                  <a:lnTo>
                    <a:pt x="2889" y="2178"/>
                  </a:lnTo>
                  <a:lnTo>
                    <a:pt x="2920" y="2110"/>
                  </a:lnTo>
                  <a:lnTo>
                    <a:pt x="2945" y="2037"/>
                  </a:lnTo>
                  <a:lnTo>
                    <a:pt x="2950" y="2009"/>
                  </a:lnTo>
                  <a:lnTo>
                    <a:pt x="2950" y="1982"/>
                  </a:lnTo>
                  <a:lnTo>
                    <a:pt x="2945" y="1957"/>
                  </a:lnTo>
                  <a:lnTo>
                    <a:pt x="2935" y="1932"/>
                  </a:lnTo>
                  <a:lnTo>
                    <a:pt x="2920" y="1911"/>
                  </a:lnTo>
                  <a:lnTo>
                    <a:pt x="2901" y="1892"/>
                  </a:lnTo>
                  <a:lnTo>
                    <a:pt x="2879" y="1876"/>
                  </a:lnTo>
                  <a:lnTo>
                    <a:pt x="2854" y="1865"/>
                  </a:lnTo>
                  <a:lnTo>
                    <a:pt x="2826" y="1860"/>
                  </a:lnTo>
                  <a:lnTo>
                    <a:pt x="2799" y="1860"/>
                  </a:lnTo>
                  <a:lnTo>
                    <a:pt x="2774" y="1865"/>
                  </a:lnTo>
                  <a:lnTo>
                    <a:pt x="2748" y="1876"/>
                  </a:lnTo>
                  <a:lnTo>
                    <a:pt x="2727" y="1891"/>
                  </a:lnTo>
                  <a:lnTo>
                    <a:pt x="2707" y="1909"/>
                  </a:lnTo>
                  <a:lnTo>
                    <a:pt x="2692" y="1932"/>
                  </a:lnTo>
                  <a:lnTo>
                    <a:pt x="2682" y="1957"/>
                  </a:lnTo>
                  <a:lnTo>
                    <a:pt x="2662" y="2012"/>
                  </a:lnTo>
                  <a:lnTo>
                    <a:pt x="2638" y="2063"/>
                  </a:lnTo>
                  <a:lnTo>
                    <a:pt x="2612" y="2110"/>
                  </a:lnTo>
                  <a:lnTo>
                    <a:pt x="2582" y="2152"/>
                  </a:lnTo>
                  <a:lnTo>
                    <a:pt x="2548" y="2190"/>
                  </a:lnTo>
                  <a:lnTo>
                    <a:pt x="2513" y="2225"/>
                  </a:lnTo>
                  <a:lnTo>
                    <a:pt x="2475" y="2255"/>
                  </a:lnTo>
                  <a:lnTo>
                    <a:pt x="2435" y="2281"/>
                  </a:lnTo>
                  <a:lnTo>
                    <a:pt x="2395" y="2304"/>
                  </a:lnTo>
                  <a:lnTo>
                    <a:pt x="2353" y="2324"/>
                  </a:lnTo>
                  <a:lnTo>
                    <a:pt x="2311" y="2340"/>
                  </a:lnTo>
                  <a:lnTo>
                    <a:pt x="2269" y="2352"/>
                  </a:lnTo>
                  <a:lnTo>
                    <a:pt x="2226" y="2362"/>
                  </a:lnTo>
                  <a:lnTo>
                    <a:pt x="2184" y="2369"/>
                  </a:lnTo>
                  <a:lnTo>
                    <a:pt x="2143" y="2372"/>
                  </a:lnTo>
                  <a:lnTo>
                    <a:pt x="2103" y="2374"/>
                  </a:lnTo>
                  <a:lnTo>
                    <a:pt x="2059" y="2372"/>
                  </a:lnTo>
                  <a:lnTo>
                    <a:pt x="2013" y="2367"/>
                  </a:lnTo>
                  <a:lnTo>
                    <a:pt x="1967" y="2360"/>
                  </a:lnTo>
                  <a:lnTo>
                    <a:pt x="1920" y="2347"/>
                  </a:lnTo>
                  <a:lnTo>
                    <a:pt x="1874" y="2331"/>
                  </a:lnTo>
                  <a:lnTo>
                    <a:pt x="1828" y="2311"/>
                  </a:lnTo>
                  <a:lnTo>
                    <a:pt x="1783" y="2287"/>
                  </a:lnTo>
                  <a:lnTo>
                    <a:pt x="1739" y="2258"/>
                  </a:lnTo>
                  <a:lnTo>
                    <a:pt x="1697" y="2226"/>
                  </a:lnTo>
                  <a:lnTo>
                    <a:pt x="1659" y="2188"/>
                  </a:lnTo>
                  <a:lnTo>
                    <a:pt x="1622" y="2146"/>
                  </a:lnTo>
                  <a:lnTo>
                    <a:pt x="1590" y="2098"/>
                  </a:lnTo>
                  <a:lnTo>
                    <a:pt x="1561" y="2046"/>
                  </a:lnTo>
                  <a:lnTo>
                    <a:pt x="1619" y="2046"/>
                  </a:lnTo>
                  <a:lnTo>
                    <a:pt x="1642" y="2043"/>
                  </a:lnTo>
                  <a:lnTo>
                    <a:pt x="1664" y="2036"/>
                  </a:lnTo>
                  <a:lnTo>
                    <a:pt x="1684" y="2022"/>
                  </a:lnTo>
                  <a:lnTo>
                    <a:pt x="1700" y="2004"/>
                  </a:lnTo>
                  <a:lnTo>
                    <a:pt x="1711" y="1984"/>
                  </a:lnTo>
                  <a:lnTo>
                    <a:pt x="1717" y="1961"/>
                  </a:lnTo>
                  <a:lnTo>
                    <a:pt x="1719" y="1937"/>
                  </a:lnTo>
                  <a:lnTo>
                    <a:pt x="1715" y="1914"/>
                  </a:lnTo>
                  <a:lnTo>
                    <a:pt x="1705" y="1893"/>
                  </a:lnTo>
                  <a:lnTo>
                    <a:pt x="1690" y="1874"/>
                  </a:lnTo>
                  <a:lnTo>
                    <a:pt x="1461" y="1645"/>
                  </a:lnTo>
                  <a:lnTo>
                    <a:pt x="1439" y="1628"/>
                  </a:lnTo>
                  <a:lnTo>
                    <a:pt x="1414" y="1614"/>
                  </a:lnTo>
                  <a:lnTo>
                    <a:pt x="1388" y="1606"/>
                  </a:lnTo>
                  <a:lnTo>
                    <a:pt x="1362" y="1604"/>
                  </a:lnTo>
                  <a:close/>
                  <a:moveTo>
                    <a:pt x="2066" y="644"/>
                  </a:moveTo>
                  <a:lnTo>
                    <a:pt x="1987" y="648"/>
                  </a:lnTo>
                  <a:lnTo>
                    <a:pt x="1910" y="657"/>
                  </a:lnTo>
                  <a:lnTo>
                    <a:pt x="1836" y="673"/>
                  </a:lnTo>
                  <a:lnTo>
                    <a:pt x="1765" y="694"/>
                  </a:lnTo>
                  <a:lnTo>
                    <a:pt x="1696" y="720"/>
                  </a:lnTo>
                  <a:lnTo>
                    <a:pt x="1630" y="753"/>
                  </a:lnTo>
                  <a:lnTo>
                    <a:pt x="1567" y="790"/>
                  </a:lnTo>
                  <a:lnTo>
                    <a:pt x="1510" y="833"/>
                  </a:lnTo>
                  <a:lnTo>
                    <a:pt x="1454" y="881"/>
                  </a:lnTo>
                  <a:lnTo>
                    <a:pt x="1404" y="933"/>
                  </a:lnTo>
                  <a:lnTo>
                    <a:pt x="1358" y="989"/>
                  </a:lnTo>
                  <a:lnTo>
                    <a:pt x="1317" y="1051"/>
                  </a:lnTo>
                  <a:lnTo>
                    <a:pt x="1280" y="1116"/>
                  </a:lnTo>
                  <a:lnTo>
                    <a:pt x="1249" y="1185"/>
                  </a:lnTo>
                  <a:lnTo>
                    <a:pt x="1224" y="1257"/>
                  </a:lnTo>
                  <a:lnTo>
                    <a:pt x="1219" y="1284"/>
                  </a:lnTo>
                  <a:lnTo>
                    <a:pt x="1219" y="1311"/>
                  </a:lnTo>
                  <a:lnTo>
                    <a:pt x="1224" y="1337"/>
                  </a:lnTo>
                  <a:lnTo>
                    <a:pt x="1234" y="1361"/>
                  </a:lnTo>
                  <a:lnTo>
                    <a:pt x="1249" y="1384"/>
                  </a:lnTo>
                  <a:lnTo>
                    <a:pt x="1268" y="1402"/>
                  </a:lnTo>
                  <a:lnTo>
                    <a:pt x="1290" y="1417"/>
                  </a:lnTo>
                  <a:lnTo>
                    <a:pt x="1315" y="1429"/>
                  </a:lnTo>
                  <a:lnTo>
                    <a:pt x="1343" y="1434"/>
                  </a:lnTo>
                  <a:lnTo>
                    <a:pt x="1370" y="1434"/>
                  </a:lnTo>
                  <a:lnTo>
                    <a:pt x="1397" y="1429"/>
                  </a:lnTo>
                  <a:lnTo>
                    <a:pt x="1421" y="1417"/>
                  </a:lnTo>
                  <a:lnTo>
                    <a:pt x="1443" y="1404"/>
                  </a:lnTo>
                  <a:lnTo>
                    <a:pt x="1462" y="1385"/>
                  </a:lnTo>
                  <a:lnTo>
                    <a:pt x="1477" y="1362"/>
                  </a:lnTo>
                  <a:lnTo>
                    <a:pt x="1487" y="1336"/>
                  </a:lnTo>
                  <a:lnTo>
                    <a:pt x="1507" y="1281"/>
                  </a:lnTo>
                  <a:lnTo>
                    <a:pt x="1531" y="1230"/>
                  </a:lnTo>
                  <a:lnTo>
                    <a:pt x="1557" y="1183"/>
                  </a:lnTo>
                  <a:lnTo>
                    <a:pt x="1587" y="1141"/>
                  </a:lnTo>
                  <a:lnTo>
                    <a:pt x="1621" y="1103"/>
                  </a:lnTo>
                  <a:lnTo>
                    <a:pt x="1656" y="1070"/>
                  </a:lnTo>
                  <a:lnTo>
                    <a:pt x="1694" y="1040"/>
                  </a:lnTo>
                  <a:lnTo>
                    <a:pt x="1734" y="1012"/>
                  </a:lnTo>
                  <a:lnTo>
                    <a:pt x="1774" y="989"/>
                  </a:lnTo>
                  <a:lnTo>
                    <a:pt x="1816" y="971"/>
                  </a:lnTo>
                  <a:lnTo>
                    <a:pt x="1858" y="954"/>
                  </a:lnTo>
                  <a:lnTo>
                    <a:pt x="1900" y="942"/>
                  </a:lnTo>
                  <a:lnTo>
                    <a:pt x="1943" y="932"/>
                  </a:lnTo>
                  <a:lnTo>
                    <a:pt x="1986" y="924"/>
                  </a:lnTo>
                  <a:lnTo>
                    <a:pt x="2026" y="921"/>
                  </a:lnTo>
                  <a:lnTo>
                    <a:pt x="2066" y="919"/>
                  </a:lnTo>
                  <a:lnTo>
                    <a:pt x="2110" y="921"/>
                  </a:lnTo>
                  <a:lnTo>
                    <a:pt x="2156" y="926"/>
                  </a:lnTo>
                  <a:lnTo>
                    <a:pt x="2202" y="934"/>
                  </a:lnTo>
                  <a:lnTo>
                    <a:pt x="2249" y="947"/>
                  </a:lnTo>
                  <a:lnTo>
                    <a:pt x="2295" y="962"/>
                  </a:lnTo>
                  <a:lnTo>
                    <a:pt x="2341" y="982"/>
                  </a:lnTo>
                  <a:lnTo>
                    <a:pt x="2386" y="1006"/>
                  </a:lnTo>
                  <a:lnTo>
                    <a:pt x="2430" y="1034"/>
                  </a:lnTo>
                  <a:lnTo>
                    <a:pt x="2472" y="1067"/>
                  </a:lnTo>
                  <a:lnTo>
                    <a:pt x="2510" y="1105"/>
                  </a:lnTo>
                  <a:lnTo>
                    <a:pt x="2547" y="1147"/>
                  </a:lnTo>
                  <a:lnTo>
                    <a:pt x="2579" y="1195"/>
                  </a:lnTo>
                  <a:lnTo>
                    <a:pt x="2608" y="1247"/>
                  </a:lnTo>
                  <a:lnTo>
                    <a:pt x="2551" y="1247"/>
                  </a:lnTo>
                  <a:lnTo>
                    <a:pt x="2527" y="1250"/>
                  </a:lnTo>
                  <a:lnTo>
                    <a:pt x="2505" y="1259"/>
                  </a:lnTo>
                  <a:lnTo>
                    <a:pt x="2485" y="1271"/>
                  </a:lnTo>
                  <a:lnTo>
                    <a:pt x="2469" y="1289"/>
                  </a:lnTo>
                  <a:lnTo>
                    <a:pt x="2458" y="1310"/>
                  </a:lnTo>
                  <a:lnTo>
                    <a:pt x="2452" y="1332"/>
                  </a:lnTo>
                  <a:lnTo>
                    <a:pt x="2450" y="1356"/>
                  </a:lnTo>
                  <a:lnTo>
                    <a:pt x="2454" y="1380"/>
                  </a:lnTo>
                  <a:lnTo>
                    <a:pt x="2464" y="1401"/>
                  </a:lnTo>
                  <a:lnTo>
                    <a:pt x="2479" y="1420"/>
                  </a:lnTo>
                  <a:lnTo>
                    <a:pt x="2708" y="1649"/>
                  </a:lnTo>
                  <a:lnTo>
                    <a:pt x="2730" y="1667"/>
                  </a:lnTo>
                  <a:lnTo>
                    <a:pt x="2755" y="1679"/>
                  </a:lnTo>
                  <a:lnTo>
                    <a:pt x="2781" y="1687"/>
                  </a:lnTo>
                  <a:lnTo>
                    <a:pt x="2807" y="1689"/>
                  </a:lnTo>
                  <a:lnTo>
                    <a:pt x="2835" y="1687"/>
                  </a:lnTo>
                  <a:lnTo>
                    <a:pt x="2861" y="1679"/>
                  </a:lnTo>
                  <a:lnTo>
                    <a:pt x="2885" y="1667"/>
                  </a:lnTo>
                  <a:lnTo>
                    <a:pt x="2908" y="1649"/>
                  </a:lnTo>
                  <a:lnTo>
                    <a:pt x="3137" y="1420"/>
                  </a:lnTo>
                  <a:lnTo>
                    <a:pt x="3151" y="1401"/>
                  </a:lnTo>
                  <a:lnTo>
                    <a:pt x="3161" y="1380"/>
                  </a:lnTo>
                  <a:lnTo>
                    <a:pt x="3166" y="1356"/>
                  </a:lnTo>
                  <a:lnTo>
                    <a:pt x="3164" y="1332"/>
                  </a:lnTo>
                  <a:lnTo>
                    <a:pt x="3158" y="1310"/>
                  </a:lnTo>
                  <a:lnTo>
                    <a:pt x="3147" y="1289"/>
                  </a:lnTo>
                  <a:lnTo>
                    <a:pt x="3131" y="1271"/>
                  </a:lnTo>
                  <a:lnTo>
                    <a:pt x="3111" y="1259"/>
                  </a:lnTo>
                  <a:lnTo>
                    <a:pt x="3089" y="1250"/>
                  </a:lnTo>
                  <a:lnTo>
                    <a:pt x="3064" y="1247"/>
                  </a:lnTo>
                  <a:lnTo>
                    <a:pt x="2904" y="1247"/>
                  </a:lnTo>
                  <a:lnTo>
                    <a:pt x="2879" y="1176"/>
                  </a:lnTo>
                  <a:lnTo>
                    <a:pt x="2847" y="1108"/>
                  </a:lnTo>
                  <a:lnTo>
                    <a:pt x="2811" y="1045"/>
                  </a:lnTo>
                  <a:lnTo>
                    <a:pt x="2770" y="984"/>
                  </a:lnTo>
                  <a:lnTo>
                    <a:pt x="2723" y="928"/>
                  </a:lnTo>
                  <a:lnTo>
                    <a:pt x="2673" y="877"/>
                  </a:lnTo>
                  <a:lnTo>
                    <a:pt x="2618" y="831"/>
                  </a:lnTo>
                  <a:lnTo>
                    <a:pt x="2561" y="788"/>
                  </a:lnTo>
                  <a:lnTo>
                    <a:pt x="2498" y="752"/>
                  </a:lnTo>
                  <a:lnTo>
                    <a:pt x="2433" y="719"/>
                  </a:lnTo>
                  <a:lnTo>
                    <a:pt x="2365" y="693"/>
                  </a:lnTo>
                  <a:lnTo>
                    <a:pt x="2294" y="672"/>
                  </a:lnTo>
                  <a:lnTo>
                    <a:pt x="2220" y="657"/>
                  </a:lnTo>
                  <a:lnTo>
                    <a:pt x="2145" y="648"/>
                  </a:lnTo>
                  <a:lnTo>
                    <a:pt x="2066" y="644"/>
                  </a:lnTo>
                  <a:close/>
                  <a:moveTo>
                    <a:pt x="1929" y="0"/>
                  </a:moveTo>
                  <a:lnTo>
                    <a:pt x="2031" y="3"/>
                  </a:lnTo>
                  <a:lnTo>
                    <a:pt x="2128" y="16"/>
                  </a:lnTo>
                  <a:lnTo>
                    <a:pt x="2225" y="35"/>
                  </a:lnTo>
                  <a:lnTo>
                    <a:pt x="2318" y="61"/>
                  </a:lnTo>
                  <a:lnTo>
                    <a:pt x="2408" y="95"/>
                  </a:lnTo>
                  <a:lnTo>
                    <a:pt x="2494" y="135"/>
                  </a:lnTo>
                  <a:lnTo>
                    <a:pt x="2577" y="181"/>
                  </a:lnTo>
                  <a:lnTo>
                    <a:pt x="2656" y="232"/>
                  </a:lnTo>
                  <a:lnTo>
                    <a:pt x="2730" y="291"/>
                  </a:lnTo>
                  <a:lnTo>
                    <a:pt x="2800" y="354"/>
                  </a:lnTo>
                  <a:lnTo>
                    <a:pt x="2865" y="423"/>
                  </a:lnTo>
                  <a:lnTo>
                    <a:pt x="2925" y="495"/>
                  </a:lnTo>
                  <a:lnTo>
                    <a:pt x="2979" y="573"/>
                  </a:lnTo>
                  <a:lnTo>
                    <a:pt x="3027" y="654"/>
                  </a:lnTo>
                  <a:lnTo>
                    <a:pt x="3069" y="739"/>
                  </a:lnTo>
                  <a:lnTo>
                    <a:pt x="3104" y="828"/>
                  </a:lnTo>
                  <a:lnTo>
                    <a:pt x="3133" y="919"/>
                  </a:lnTo>
                  <a:lnTo>
                    <a:pt x="3156" y="1014"/>
                  </a:lnTo>
                  <a:lnTo>
                    <a:pt x="3178" y="1013"/>
                  </a:lnTo>
                  <a:lnTo>
                    <a:pt x="3265" y="1017"/>
                  </a:lnTo>
                  <a:lnTo>
                    <a:pt x="3349" y="1029"/>
                  </a:lnTo>
                  <a:lnTo>
                    <a:pt x="3430" y="1047"/>
                  </a:lnTo>
                  <a:lnTo>
                    <a:pt x="3509" y="1073"/>
                  </a:lnTo>
                  <a:lnTo>
                    <a:pt x="3584" y="1105"/>
                  </a:lnTo>
                  <a:lnTo>
                    <a:pt x="3657" y="1143"/>
                  </a:lnTo>
                  <a:lnTo>
                    <a:pt x="3724" y="1187"/>
                  </a:lnTo>
                  <a:lnTo>
                    <a:pt x="3788" y="1236"/>
                  </a:lnTo>
                  <a:lnTo>
                    <a:pt x="3848" y="1291"/>
                  </a:lnTo>
                  <a:lnTo>
                    <a:pt x="3903" y="1351"/>
                  </a:lnTo>
                  <a:lnTo>
                    <a:pt x="3952" y="1415"/>
                  </a:lnTo>
                  <a:lnTo>
                    <a:pt x="3996" y="1483"/>
                  </a:lnTo>
                  <a:lnTo>
                    <a:pt x="4035" y="1555"/>
                  </a:lnTo>
                  <a:lnTo>
                    <a:pt x="4066" y="1630"/>
                  </a:lnTo>
                  <a:lnTo>
                    <a:pt x="4091" y="1709"/>
                  </a:lnTo>
                  <a:lnTo>
                    <a:pt x="4110" y="1790"/>
                  </a:lnTo>
                  <a:lnTo>
                    <a:pt x="4121" y="1874"/>
                  </a:lnTo>
                  <a:lnTo>
                    <a:pt x="4126" y="1961"/>
                  </a:lnTo>
                  <a:lnTo>
                    <a:pt x="4121" y="2047"/>
                  </a:lnTo>
                  <a:lnTo>
                    <a:pt x="4110" y="2131"/>
                  </a:lnTo>
                  <a:lnTo>
                    <a:pt x="4091" y="2212"/>
                  </a:lnTo>
                  <a:lnTo>
                    <a:pt x="4066" y="2291"/>
                  </a:lnTo>
                  <a:lnTo>
                    <a:pt x="4035" y="2366"/>
                  </a:lnTo>
                  <a:lnTo>
                    <a:pt x="3996" y="2439"/>
                  </a:lnTo>
                  <a:lnTo>
                    <a:pt x="3952" y="2506"/>
                  </a:lnTo>
                  <a:lnTo>
                    <a:pt x="3903" y="2571"/>
                  </a:lnTo>
                  <a:lnTo>
                    <a:pt x="3848" y="2630"/>
                  </a:lnTo>
                  <a:lnTo>
                    <a:pt x="3788" y="2685"/>
                  </a:lnTo>
                  <a:lnTo>
                    <a:pt x="3724" y="2734"/>
                  </a:lnTo>
                  <a:lnTo>
                    <a:pt x="3657" y="2778"/>
                  </a:lnTo>
                  <a:lnTo>
                    <a:pt x="3584" y="2817"/>
                  </a:lnTo>
                  <a:lnTo>
                    <a:pt x="3509" y="2848"/>
                  </a:lnTo>
                  <a:lnTo>
                    <a:pt x="3430" y="2874"/>
                  </a:lnTo>
                  <a:lnTo>
                    <a:pt x="3349" y="2893"/>
                  </a:lnTo>
                  <a:lnTo>
                    <a:pt x="3265" y="2904"/>
                  </a:lnTo>
                  <a:lnTo>
                    <a:pt x="3178" y="2908"/>
                  </a:lnTo>
                  <a:lnTo>
                    <a:pt x="628" y="2908"/>
                  </a:lnTo>
                  <a:lnTo>
                    <a:pt x="557" y="2899"/>
                  </a:lnTo>
                  <a:lnTo>
                    <a:pt x="491" y="2884"/>
                  </a:lnTo>
                  <a:lnTo>
                    <a:pt x="426" y="2863"/>
                  </a:lnTo>
                  <a:lnTo>
                    <a:pt x="365" y="2834"/>
                  </a:lnTo>
                  <a:lnTo>
                    <a:pt x="307" y="2800"/>
                  </a:lnTo>
                  <a:lnTo>
                    <a:pt x="253" y="2762"/>
                  </a:lnTo>
                  <a:lnTo>
                    <a:pt x="204" y="2718"/>
                  </a:lnTo>
                  <a:lnTo>
                    <a:pt x="159" y="2669"/>
                  </a:lnTo>
                  <a:lnTo>
                    <a:pt x="119" y="2616"/>
                  </a:lnTo>
                  <a:lnTo>
                    <a:pt x="84" y="2559"/>
                  </a:lnTo>
                  <a:lnTo>
                    <a:pt x="55" y="2499"/>
                  </a:lnTo>
                  <a:lnTo>
                    <a:pt x="31" y="2435"/>
                  </a:lnTo>
                  <a:lnTo>
                    <a:pt x="14" y="2367"/>
                  </a:lnTo>
                  <a:lnTo>
                    <a:pt x="4" y="2299"/>
                  </a:lnTo>
                  <a:lnTo>
                    <a:pt x="0" y="2227"/>
                  </a:lnTo>
                  <a:lnTo>
                    <a:pt x="4" y="2158"/>
                  </a:lnTo>
                  <a:lnTo>
                    <a:pt x="14" y="2091"/>
                  </a:lnTo>
                  <a:lnTo>
                    <a:pt x="30" y="2026"/>
                  </a:lnTo>
                  <a:lnTo>
                    <a:pt x="54" y="1963"/>
                  </a:lnTo>
                  <a:lnTo>
                    <a:pt x="83" y="1903"/>
                  </a:lnTo>
                  <a:lnTo>
                    <a:pt x="117" y="1847"/>
                  </a:lnTo>
                  <a:lnTo>
                    <a:pt x="155" y="1794"/>
                  </a:lnTo>
                  <a:lnTo>
                    <a:pt x="199" y="1747"/>
                  </a:lnTo>
                  <a:lnTo>
                    <a:pt x="248" y="1703"/>
                  </a:lnTo>
                  <a:lnTo>
                    <a:pt x="301" y="1663"/>
                  </a:lnTo>
                  <a:lnTo>
                    <a:pt x="356" y="1629"/>
                  </a:lnTo>
                  <a:lnTo>
                    <a:pt x="416" y="1600"/>
                  </a:lnTo>
                  <a:lnTo>
                    <a:pt x="479" y="1578"/>
                  </a:lnTo>
                  <a:lnTo>
                    <a:pt x="544" y="1561"/>
                  </a:lnTo>
                  <a:lnTo>
                    <a:pt x="611" y="1550"/>
                  </a:lnTo>
                  <a:lnTo>
                    <a:pt x="681" y="1548"/>
                  </a:lnTo>
                  <a:lnTo>
                    <a:pt x="700" y="1549"/>
                  </a:lnTo>
                  <a:lnTo>
                    <a:pt x="720" y="1551"/>
                  </a:lnTo>
                  <a:lnTo>
                    <a:pt x="704" y="1478"/>
                  </a:lnTo>
                  <a:lnTo>
                    <a:pt x="692" y="1402"/>
                  </a:lnTo>
                  <a:lnTo>
                    <a:pt x="684" y="1325"/>
                  </a:lnTo>
                  <a:lnTo>
                    <a:pt x="681" y="1247"/>
                  </a:lnTo>
                  <a:lnTo>
                    <a:pt x="685" y="1150"/>
                  </a:lnTo>
                  <a:lnTo>
                    <a:pt x="695" y="1055"/>
                  </a:lnTo>
                  <a:lnTo>
                    <a:pt x="714" y="961"/>
                  </a:lnTo>
                  <a:lnTo>
                    <a:pt x="739" y="871"/>
                  </a:lnTo>
                  <a:lnTo>
                    <a:pt x="770" y="783"/>
                  </a:lnTo>
                  <a:lnTo>
                    <a:pt x="808" y="699"/>
                  </a:lnTo>
                  <a:lnTo>
                    <a:pt x="852" y="618"/>
                  </a:lnTo>
                  <a:lnTo>
                    <a:pt x="901" y="540"/>
                  </a:lnTo>
                  <a:lnTo>
                    <a:pt x="955" y="466"/>
                  </a:lnTo>
                  <a:lnTo>
                    <a:pt x="1015" y="397"/>
                  </a:lnTo>
                  <a:lnTo>
                    <a:pt x="1080" y="334"/>
                  </a:lnTo>
                  <a:lnTo>
                    <a:pt x="1149" y="274"/>
                  </a:lnTo>
                  <a:lnTo>
                    <a:pt x="1221" y="220"/>
                  </a:lnTo>
                  <a:lnTo>
                    <a:pt x="1299" y="170"/>
                  </a:lnTo>
                  <a:lnTo>
                    <a:pt x="1381" y="126"/>
                  </a:lnTo>
                  <a:lnTo>
                    <a:pt x="1464" y="88"/>
                  </a:lnTo>
                  <a:lnTo>
                    <a:pt x="1552" y="57"/>
                  </a:lnTo>
                  <a:lnTo>
                    <a:pt x="1644" y="33"/>
                  </a:lnTo>
                  <a:lnTo>
                    <a:pt x="1736" y="15"/>
                  </a:lnTo>
                  <a:lnTo>
                    <a:pt x="1831" y="3"/>
                  </a:lnTo>
                  <a:lnTo>
                    <a:pt x="192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78" name="Group 634"/>
            <p:cNvGrpSpPr>
              <a:grpSpLocks noChangeAspect="1"/>
            </p:cNvGrpSpPr>
            <p:nvPr/>
          </p:nvGrpSpPr>
          <p:grpSpPr bwMode="auto">
            <a:xfrm>
              <a:off x="4220629" y="4412980"/>
              <a:ext cx="282348" cy="287792"/>
              <a:chOff x="1052" y="3415"/>
              <a:chExt cx="415" cy="423"/>
            </a:xfrm>
            <a:solidFill>
              <a:schemeClr val="bg1"/>
            </a:solidFill>
          </p:grpSpPr>
          <p:sp>
            <p:nvSpPr>
              <p:cNvPr id="79" name="Freeform 636"/>
              <p:cNvSpPr/>
              <p:nvPr/>
            </p:nvSpPr>
            <p:spPr bwMode="auto">
              <a:xfrm>
                <a:off x="1108" y="3470"/>
                <a:ext cx="310" cy="312"/>
              </a:xfrm>
              <a:custGeom>
                <a:avLst/>
                <a:gdLst>
                  <a:gd name="T0" fmla="*/ 1241 w 2482"/>
                  <a:gd name="T1" fmla="*/ 1202 h 2492"/>
                  <a:gd name="T2" fmla="*/ 2482 w 2482"/>
                  <a:gd name="T3" fmla="*/ 1246 h 2492"/>
                  <a:gd name="T4" fmla="*/ 2471 w 2482"/>
                  <a:gd name="T5" fmla="*/ 1423 h 2492"/>
                  <a:gd name="T6" fmla="*/ 2434 w 2482"/>
                  <a:gd name="T7" fmla="*/ 1591 h 2492"/>
                  <a:gd name="T8" fmla="*/ 2377 w 2482"/>
                  <a:gd name="T9" fmla="*/ 1750 h 2492"/>
                  <a:gd name="T10" fmla="*/ 2298 w 2482"/>
                  <a:gd name="T11" fmla="*/ 1898 h 2492"/>
                  <a:gd name="T12" fmla="*/ 2202 w 2482"/>
                  <a:gd name="T13" fmla="*/ 2034 h 2492"/>
                  <a:gd name="T14" fmla="*/ 2089 w 2482"/>
                  <a:gd name="T15" fmla="*/ 2156 h 2492"/>
                  <a:gd name="T16" fmla="*/ 1960 w 2482"/>
                  <a:gd name="T17" fmla="*/ 2262 h 2492"/>
                  <a:gd name="T18" fmla="*/ 1819 w 2482"/>
                  <a:gd name="T19" fmla="*/ 2348 h 2492"/>
                  <a:gd name="T20" fmla="*/ 1665 w 2482"/>
                  <a:gd name="T21" fmla="*/ 2417 h 2492"/>
                  <a:gd name="T22" fmla="*/ 1502 w 2482"/>
                  <a:gd name="T23" fmla="*/ 2464 h 2492"/>
                  <a:gd name="T24" fmla="*/ 1330 w 2482"/>
                  <a:gd name="T25" fmla="*/ 2489 h 2492"/>
                  <a:gd name="T26" fmla="*/ 1153 w 2482"/>
                  <a:gd name="T27" fmla="*/ 2489 h 2492"/>
                  <a:gd name="T28" fmla="*/ 980 w 2482"/>
                  <a:gd name="T29" fmla="*/ 2464 h 2492"/>
                  <a:gd name="T30" fmla="*/ 817 w 2482"/>
                  <a:gd name="T31" fmla="*/ 2417 h 2492"/>
                  <a:gd name="T32" fmla="*/ 663 w 2482"/>
                  <a:gd name="T33" fmla="*/ 2348 h 2492"/>
                  <a:gd name="T34" fmla="*/ 521 w 2482"/>
                  <a:gd name="T35" fmla="*/ 2262 h 2492"/>
                  <a:gd name="T36" fmla="*/ 393 w 2482"/>
                  <a:gd name="T37" fmla="*/ 2156 h 2492"/>
                  <a:gd name="T38" fmla="*/ 280 w 2482"/>
                  <a:gd name="T39" fmla="*/ 2034 h 2492"/>
                  <a:gd name="T40" fmla="*/ 183 w 2482"/>
                  <a:gd name="T41" fmla="*/ 1898 h 2492"/>
                  <a:gd name="T42" fmla="*/ 106 w 2482"/>
                  <a:gd name="T43" fmla="*/ 1750 h 2492"/>
                  <a:gd name="T44" fmla="*/ 49 w 2482"/>
                  <a:gd name="T45" fmla="*/ 1591 h 2492"/>
                  <a:gd name="T46" fmla="*/ 12 w 2482"/>
                  <a:gd name="T47" fmla="*/ 1423 h 2492"/>
                  <a:gd name="T48" fmla="*/ 0 w 2482"/>
                  <a:gd name="T49" fmla="*/ 1246 h 2492"/>
                  <a:gd name="T50" fmla="*/ 12 w 2482"/>
                  <a:gd name="T51" fmla="*/ 1070 h 2492"/>
                  <a:gd name="T52" fmla="*/ 49 w 2482"/>
                  <a:gd name="T53" fmla="*/ 901 h 2492"/>
                  <a:gd name="T54" fmla="*/ 106 w 2482"/>
                  <a:gd name="T55" fmla="*/ 742 h 2492"/>
                  <a:gd name="T56" fmla="*/ 183 w 2482"/>
                  <a:gd name="T57" fmla="*/ 593 h 2492"/>
                  <a:gd name="T58" fmla="*/ 280 w 2482"/>
                  <a:gd name="T59" fmla="*/ 457 h 2492"/>
                  <a:gd name="T60" fmla="*/ 393 w 2482"/>
                  <a:gd name="T61" fmla="*/ 337 h 2492"/>
                  <a:gd name="T62" fmla="*/ 521 w 2482"/>
                  <a:gd name="T63" fmla="*/ 231 h 2492"/>
                  <a:gd name="T64" fmla="*/ 663 w 2482"/>
                  <a:gd name="T65" fmla="*/ 143 h 2492"/>
                  <a:gd name="T66" fmla="*/ 817 w 2482"/>
                  <a:gd name="T67" fmla="*/ 75 h 2492"/>
                  <a:gd name="T68" fmla="*/ 980 w 2482"/>
                  <a:gd name="T69" fmla="*/ 28 h 2492"/>
                  <a:gd name="T70" fmla="*/ 1153 w 2482"/>
                  <a:gd name="T71" fmla="*/ 4 h 2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82" h="2492">
                    <a:moveTo>
                      <a:pt x="1241" y="0"/>
                    </a:moveTo>
                    <a:lnTo>
                      <a:pt x="1241" y="1202"/>
                    </a:lnTo>
                    <a:lnTo>
                      <a:pt x="2481" y="1202"/>
                    </a:lnTo>
                    <a:lnTo>
                      <a:pt x="2482" y="1246"/>
                    </a:lnTo>
                    <a:lnTo>
                      <a:pt x="2479" y="1335"/>
                    </a:lnTo>
                    <a:lnTo>
                      <a:pt x="2471" y="1423"/>
                    </a:lnTo>
                    <a:lnTo>
                      <a:pt x="2455" y="1507"/>
                    </a:lnTo>
                    <a:lnTo>
                      <a:pt x="2434" y="1591"/>
                    </a:lnTo>
                    <a:lnTo>
                      <a:pt x="2408" y="1672"/>
                    </a:lnTo>
                    <a:lnTo>
                      <a:pt x="2377" y="1750"/>
                    </a:lnTo>
                    <a:lnTo>
                      <a:pt x="2340" y="1826"/>
                    </a:lnTo>
                    <a:lnTo>
                      <a:pt x="2298" y="1898"/>
                    </a:lnTo>
                    <a:lnTo>
                      <a:pt x="2252" y="1968"/>
                    </a:lnTo>
                    <a:lnTo>
                      <a:pt x="2202" y="2034"/>
                    </a:lnTo>
                    <a:lnTo>
                      <a:pt x="2148" y="2097"/>
                    </a:lnTo>
                    <a:lnTo>
                      <a:pt x="2089" y="2156"/>
                    </a:lnTo>
                    <a:lnTo>
                      <a:pt x="2027" y="2210"/>
                    </a:lnTo>
                    <a:lnTo>
                      <a:pt x="1960" y="2262"/>
                    </a:lnTo>
                    <a:lnTo>
                      <a:pt x="1891" y="2308"/>
                    </a:lnTo>
                    <a:lnTo>
                      <a:pt x="1819" y="2348"/>
                    </a:lnTo>
                    <a:lnTo>
                      <a:pt x="1743" y="2385"/>
                    </a:lnTo>
                    <a:lnTo>
                      <a:pt x="1665" y="2417"/>
                    </a:lnTo>
                    <a:lnTo>
                      <a:pt x="1585" y="2444"/>
                    </a:lnTo>
                    <a:lnTo>
                      <a:pt x="1502" y="2464"/>
                    </a:lnTo>
                    <a:lnTo>
                      <a:pt x="1417" y="2479"/>
                    </a:lnTo>
                    <a:lnTo>
                      <a:pt x="1330" y="2489"/>
                    </a:lnTo>
                    <a:lnTo>
                      <a:pt x="1241" y="2492"/>
                    </a:lnTo>
                    <a:lnTo>
                      <a:pt x="1153" y="2489"/>
                    </a:lnTo>
                    <a:lnTo>
                      <a:pt x="1066" y="2479"/>
                    </a:lnTo>
                    <a:lnTo>
                      <a:pt x="980" y="2464"/>
                    </a:lnTo>
                    <a:lnTo>
                      <a:pt x="898" y="2444"/>
                    </a:lnTo>
                    <a:lnTo>
                      <a:pt x="817" y="2417"/>
                    </a:lnTo>
                    <a:lnTo>
                      <a:pt x="738" y="2385"/>
                    </a:lnTo>
                    <a:lnTo>
                      <a:pt x="663" y="2348"/>
                    </a:lnTo>
                    <a:lnTo>
                      <a:pt x="591" y="2308"/>
                    </a:lnTo>
                    <a:lnTo>
                      <a:pt x="521" y="2262"/>
                    </a:lnTo>
                    <a:lnTo>
                      <a:pt x="456" y="2210"/>
                    </a:lnTo>
                    <a:lnTo>
                      <a:pt x="393" y="2156"/>
                    </a:lnTo>
                    <a:lnTo>
                      <a:pt x="335" y="2097"/>
                    </a:lnTo>
                    <a:lnTo>
                      <a:pt x="280" y="2034"/>
                    </a:lnTo>
                    <a:lnTo>
                      <a:pt x="229" y="1968"/>
                    </a:lnTo>
                    <a:lnTo>
                      <a:pt x="183" y="1898"/>
                    </a:lnTo>
                    <a:lnTo>
                      <a:pt x="143" y="1826"/>
                    </a:lnTo>
                    <a:lnTo>
                      <a:pt x="106" y="1750"/>
                    </a:lnTo>
                    <a:lnTo>
                      <a:pt x="75" y="1672"/>
                    </a:lnTo>
                    <a:lnTo>
                      <a:pt x="49" y="1591"/>
                    </a:lnTo>
                    <a:lnTo>
                      <a:pt x="28" y="1507"/>
                    </a:lnTo>
                    <a:lnTo>
                      <a:pt x="12" y="1423"/>
                    </a:lnTo>
                    <a:lnTo>
                      <a:pt x="3" y="1335"/>
                    </a:lnTo>
                    <a:lnTo>
                      <a:pt x="0" y="1246"/>
                    </a:lnTo>
                    <a:lnTo>
                      <a:pt x="3" y="1157"/>
                    </a:lnTo>
                    <a:lnTo>
                      <a:pt x="12" y="1070"/>
                    </a:lnTo>
                    <a:lnTo>
                      <a:pt x="28" y="984"/>
                    </a:lnTo>
                    <a:lnTo>
                      <a:pt x="49" y="901"/>
                    </a:lnTo>
                    <a:lnTo>
                      <a:pt x="75" y="820"/>
                    </a:lnTo>
                    <a:lnTo>
                      <a:pt x="106" y="742"/>
                    </a:lnTo>
                    <a:lnTo>
                      <a:pt x="143" y="665"/>
                    </a:lnTo>
                    <a:lnTo>
                      <a:pt x="183" y="593"/>
                    </a:lnTo>
                    <a:lnTo>
                      <a:pt x="229" y="524"/>
                    </a:lnTo>
                    <a:lnTo>
                      <a:pt x="280" y="457"/>
                    </a:lnTo>
                    <a:lnTo>
                      <a:pt x="335" y="395"/>
                    </a:lnTo>
                    <a:lnTo>
                      <a:pt x="393" y="337"/>
                    </a:lnTo>
                    <a:lnTo>
                      <a:pt x="456" y="281"/>
                    </a:lnTo>
                    <a:lnTo>
                      <a:pt x="521" y="231"/>
                    </a:lnTo>
                    <a:lnTo>
                      <a:pt x="591" y="185"/>
                    </a:lnTo>
                    <a:lnTo>
                      <a:pt x="663" y="143"/>
                    </a:lnTo>
                    <a:lnTo>
                      <a:pt x="738" y="106"/>
                    </a:lnTo>
                    <a:lnTo>
                      <a:pt x="817" y="75"/>
                    </a:lnTo>
                    <a:lnTo>
                      <a:pt x="898" y="49"/>
                    </a:lnTo>
                    <a:lnTo>
                      <a:pt x="980" y="28"/>
                    </a:lnTo>
                    <a:lnTo>
                      <a:pt x="1066" y="13"/>
                    </a:lnTo>
                    <a:lnTo>
                      <a:pt x="1153" y="4"/>
                    </a:lnTo>
                    <a:lnTo>
                      <a:pt x="124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637"/>
              <p:cNvSpPr/>
              <p:nvPr/>
            </p:nvSpPr>
            <p:spPr bwMode="auto">
              <a:xfrm>
                <a:off x="1052" y="3415"/>
                <a:ext cx="362" cy="420"/>
              </a:xfrm>
              <a:custGeom>
                <a:avLst/>
                <a:gdLst>
                  <a:gd name="T0" fmla="*/ 1846 w 2898"/>
                  <a:gd name="T1" fmla="*/ 8 h 3364"/>
                  <a:gd name="T2" fmla="*/ 2116 w 2898"/>
                  <a:gd name="T3" fmla="*/ 56 h 3364"/>
                  <a:gd name="T4" fmla="*/ 2376 w 2898"/>
                  <a:gd name="T5" fmla="*/ 147 h 3364"/>
                  <a:gd name="T6" fmla="*/ 2621 w 2898"/>
                  <a:gd name="T7" fmla="*/ 283 h 3364"/>
                  <a:gd name="T8" fmla="*/ 2702 w 2898"/>
                  <a:gd name="T9" fmla="*/ 198 h 3364"/>
                  <a:gd name="T10" fmla="*/ 2736 w 2898"/>
                  <a:gd name="T11" fmla="*/ 144 h 3364"/>
                  <a:gd name="T12" fmla="*/ 2798 w 2898"/>
                  <a:gd name="T13" fmla="*/ 122 h 3364"/>
                  <a:gd name="T14" fmla="*/ 2860 w 2898"/>
                  <a:gd name="T15" fmla="*/ 144 h 3364"/>
                  <a:gd name="T16" fmla="*/ 2895 w 2898"/>
                  <a:gd name="T17" fmla="*/ 198 h 3364"/>
                  <a:gd name="T18" fmla="*/ 2896 w 2898"/>
                  <a:gd name="T19" fmla="*/ 624 h 3364"/>
                  <a:gd name="T20" fmla="*/ 2869 w 2898"/>
                  <a:gd name="T21" fmla="*/ 676 h 3364"/>
                  <a:gd name="T22" fmla="*/ 2817 w 2898"/>
                  <a:gd name="T23" fmla="*/ 703 h 3364"/>
                  <a:gd name="T24" fmla="*/ 2405 w 2898"/>
                  <a:gd name="T25" fmla="*/ 702 h 3364"/>
                  <a:gd name="T26" fmla="*/ 2351 w 2898"/>
                  <a:gd name="T27" fmla="*/ 667 h 3364"/>
                  <a:gd name="T28" fmla="*/ 2329 w 2898"/>
                  <a:gd name="T29" fmla="*/ 605 h 3364"/>
                  <a:gd name="T30" fmla="*/ 2351 w 2898"/>
                  <a:gd name="T31" fmla="*/ 542 h 3364"/>
                  <a:gd name="T32" fmla="*/ 2405 w 2898"/>
                  <a:gd name="T33" fmla="*/ 507 h 3364"/>
                  <a:gd name="T34" fmla="*/ 2461 w 2898"/>
                  <a:gd name="T35" fmla="*/ 456 h 3364"/>
                  <a:gd name="T36" fmla="*/ 2232 w 2898"/>
                  <a:gd name="T37" fmla="*/ 340 h 3364"/>
                  <a:gd name="T38" fmla="*/ 1990 w 2898"/>
                  <a:gd name="T39" fmla="*/ 265 h 3364"/>
                  <a:gd name="T40" fmla="*/ 1741 w 2898"/>
                  <a:gd name="T41" fmla="*/ 235 h 3364"/>
                  <a:gd name="T42" fmla="*/ 1490 w 2898"/>
                  <a:gd name="T43" fmla="*/ 246 h 3364"/>
                  <a:gd name="T44" fmla="*/ 1245 w 2898"/>
                  <a:gd name="T45" fmla="*/ 302 h 3364"/>
                  <a:gd name="T46" fmla="*/ 1009 w 2898"/>
                  <a:gd name="T47" fmla="*/ 400 h 3364"/>
                  <a:gd name="T48" fmla="*/ 791 w 2898"/>
                  <a:gd name="T49" fmla="*/ 542 h 3364"/>
                  <a:gd name="T50" fmla="*/ 597 w 2898"/>
                  <a:gd name="T51" fmla="*/ 725 h 3364"/>
                  <a:gd name="T52" fmla="*/ 440 w 2898"/>
                  <a:gd name="T53" fmla="*/ 939 h 3364"/>
                  <a:gd name="T54" fmla="*/ 326 w 2898"/>
                  <a:gd name="T55" fmla="*/ 1174 h 3364"/>
                  <a:gd name="T56" fmla="*/ 256 w 2898"/>
                  <a:gd name="T57" fmla="*/ 1428 h 3364"/>
                  <a:gd name="T58" fmla="*/ 232 w 2898"/>
                  <a:gd name="T59" fmla="*/ 1693 h 3364"/>
                  <a:gd name="T60" fmla="*/ 256 w 2898"/>
                  <a:gd name="T61" fmla="*/ 1959 h 3364"/>
                  <a:gd name="T62" fmla="*/ 326 w 2898"/>
                  <a:gd name="T63" fmla="*/ 2211 h 3364"/>
                  <a:gd name="T64" fmla="*/ 440 w 2898"/>
                  <a:gd name="T65" fmla="*/ 2447 h 3364"/>
                  <a:gd name="T66" fmla="*/ 597 w 2898"/>
                  <a:gd name="T67" fmla="*/ 2660 h 3364"/>
                  <a:gd name="T68" fmla="*/ 794 w 2898"/>
                  <a:gd name="T69" fmla="*/ 2847 h 3364"/>
                  <a:gd name="T70" fmla="*/ 1022 w 2898"/>
                  <a:gd name="T71" fmla="*/ 2992 h 3364"/>
                  <a:gd name="T72" fmla="*/ 1272 w 2898"/>
                  <a:gd name="T73" fmla="*/ 3093 h 3364"/>
                  <a:gd name="T74" fmla="*/ 1411 w 2898"/>
                  <a:gd name="T75" fmla="*/ 3364 h 3364"/>
                  <a:gd name="T76" fmla="*/ 1133 w 2898"/>
                  <a:gd name="T77" fmla="*/ 3293 h 3364"/>
                  <a:gd name="T78" fmla="*/ 873 w 2898"/>
                  <a:gd name="T79" fmla="*/ 3178 h 3364"/>
                  <a:gd name="T80" fmla="*/ 638 w 2898"/>
                  <a:gd name="T81" fmla="*/ 3019 h 3364"/>
                  <a:gd name="T82" fmla="*/ 428 w 2898"/>
                  <a:gd name="T83" fmla="*/ 2821 h 3364"/>
                  <a:gd name="T84" fmla="*/ 257 w 2898"/>
                  <a:gd name="T85" fmla="*/ 2592 h 3364"/>
                  <a:gd name="T86" fmla="*/ 127 w 2898"/>
                  <a:gd name="T87" fmla="*/ 2341 h 3364"/>
                  <a:gd name="T88" fmla="*/ 42 w 2898"/>
                  <a:gd name="T89" fmla="*/ 2072 h 3364"/>
                  <a:gd name="T90" fmla="*/ 2 w 2898"/>
                  <a:gd name="T91" fmla="*/ 1789 h 3364"/>
                  <a:gd name="T92" fmla="*/ 10 w 2898"/>
                  <a:gd name="T93" fmla="*/ 1501 h 3364"/>
                  <a:gd name="T94" fmla="*/ 66 w 2898"/>
                  <a:gd name="T95" fmla="*/ 1222 h 3364"/>
                  <a:gd name="T96" fmla="*/ 166 w 2898"/>
                  <a:gd name="T97" fmla="*/ 959 h 3364"/>
                  <a:gd name="T98" fmla="*/ 309 w 2898"/>
                  <a:gd name="T99" fmla="*/ 715 h 3364"/>
                  <a:gd name="T100" fmla="*/ 494 w 2898"/>
                  <a:gd name="T101" fmla="*/ 496 h 3364"/>
                  <a:gd name="T102" fmla="*/ 715 w 2898"/>
                  <a:gd name="T103" fmla="*/ 309 h 3364"/>
                  <a:gd name="T104" fmla="*/ 957 w 2898"/>
                  <a:gd name="T105" fmla="*/ 166 h 3364"/>
                  <a:gd name="T106" fmla="*/ 1215 w 2898"/>
                  <a:gd name="T107" fmla="*/ 67 h 3364"/>
                  <a:gd name="T108" fmla="*/ 1483 w 2898"/>
                  <a:gd name="T109" fmla="*/ 13 h 3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898" h="3364">
                    <a:moveTo>
                      <a:pt x="1664" y="0"/>
                    </a:moveTo>
                    <a:lnTo>
                      <a:pt x="1755" y="1"/>
                    </a:lnTo>
                    <a:lnTo>
                      <a:pt x="1846" y="8"/>
                    </a:lnTo>
                    <a:lnTo>
                      <a:pt x="1937" y="19"/>
                    </a:lnTo>
                    <a:lnTo>
                      <a:pt x="2026" y="35"/>
                    </a:lnTo>
                    <a:lnTo>
                      <a:pt x="2116" y="56"/>
                    </a:lnTo>
                    <a:lnTo>
                      <a:pt x="2204" y="81"/>
                    </a:lnTo>
                    <a:lnTo>
                      <a:pt x="2290" y="112"/>
                    </a:lnTo>
                    <a:lnTo>
                      <a:pt x="2376" y="147"/>
                    </a:lnTo>
                    <a:lnTo>
                      <a:pt x="2459" y="188"/>
                    </a:lnTo>
                    <a:lnTo>
                      <a:pt x="2541" y="233"/>
                    </a:lnTo>
                    <a:lnTo>
                      <a:pt x="2621" y="283"/>
                    </a:lnTo>
                    <a:lnTo>
                      <a:pt x="2698" y="337"/>
                    </a:lnTo>
                    <a:lnTo>
                      <a:pt x="2698" y="221"/>
                    </a:lnTo>
                    <a:lnTo>
                      <a:pt x="2702" y="198"/>
                    </a:lnTo>
                    <a:lnTo>
                      <a:pt x="2709" y="177"/>
                    </a:lnTo>
                    <a:lnTo>
                      <a:pt x="2720" y="159"/>
                    </a:lnTo>
                    <a:lnTo>
                      <a:pt x="2736" y="144"/>
                    </a:lnTo>
                    <a:lnTo>
                      <a:pt x="2755" y="132"/>
                    </a:lnTo>
                    <a:lnTo>
                      <a:pt x="2776" y="124"/>
                    </a:lnTo>
                    <a:lnTo>
                      <a:pt x="2798" y="122"/>
                    </a:lnTo>
                    <a:lnTo>
                      <a:pt x="2821" y="124"/>
                    </a:lnTo>
                    <a:lnTo>
                      <a:pt x="2841" y="132"/>
                    </a:lnTo>
                    <a:lnTo>
                      <a:pt x="2860" y="144"/>
                    </a:lnTo>
                    <a:lnTo>
                      <a:pt x="2876" y="159"/>
                    </a:lnTo>
                    <a:lnTo>
                      <a:pt x="2887" y="177"/>
                    </a:lnTo>
                    <a:lnTo>
                      <a:pt x="2895" y="198"/>
                    </a:lnTo>
                    <a:lnTo>
                      <a:pt x="2898" y="221"/>
                    </a:lnTo>
                    <a:lnTo>
                      <a:pt x="2898" y="605"/>
                    </a:lnTo>
                    <a:lnTo>
                      <a:pt x="2896" y="624"/>
                    </a:lnTo>
                    <a:lnTo>
                      <a:pt x="2890" y="643"/>
                    </a:lnTo>
                    <a:lnTo>
                      <a:pt x="2881" y="660"/>
                    </a:lnTo>
                    <a:lnTo>
                      <a:pt x="2869" y="676"/>
                    </a:lnTo>
                    <a:lnTo>
                      <a:pt x="2853" y="688"/>
                    </a:lnTo>
                    <a:lnTo>
                      <a:pt x="2836" y="697"/>
                    </a:lnTo>
                    <a:lnTo>
                      <a:pt x="2817" y="703"/>
                    </a:lnTo>
                    <a:lnTo>
                      <a:pt x="2798" y="705"/>
                    </a:lnTo>
                    <a:lnTo>
                      <a:pt x="2428" y="705"/>
                    </a:lnTo>
                    <a:lnTo>
                      <a:pt x="2405" y="702"/>
                    </a:lnTo>
                    <a:lnTo>
                      <a:pt x="2384" y="695"/>
                    </a:lnTo>
                    <a:lnTo>
                      <a:pt x="2366" y="683"/>
                    </a:lnTo>
                    <a:lnTo>
                      <a:pt x="2351" y="667"/>
                    </a:lnTo>
                    <a:lnTo>
                      <a:pt x="2338" y="649"/>
                    </a:lnTo>
                    <a:lnTo>
                      <a:pt x="2331" y="628"/>
                    </a:lnTo>
                    <a:lnTo>
                      <a:pt x="2329" y="605"/>
                    </a:lnTo>
                    <a:lnTo>
                      <a:pt x="2331" y="582"/>
                    </a:lnTo>
                    <a:lnTo>
                      <a:pt x="2338" y="561"/>
                    </a:lnTo>
                    <a:lnTo>
                      <a:pt x="2351" y="542"/>
                    </a:lnTo>
                    <a:lnTo>
                      <a:pt x="2366" y="527"/>
                    </a:lnTo>
                    <a:lnTo>
                      <a:pt x="2384" y="514"/>
                    </a:lnTo>
                    <a:lnTo>
                      <a:pt x="2405" y="507"/>
                    </a:lnTo>
                    <a:lnTo>
                      <a:pt x="2428" y="505"/>
                    </a:lnTo>
                    <a:lnTo>
                      <a:pt x="2533" y="505"/>
                    </a:lnTo>
                    <a:lnTo>
                      <a:pt x="2461" y="456"/>
                    </a:lnTo>
                    <a:lnTo>
                      <a:pt x="2386" y="413"/>
                    </a:lnTo>
                    <a:lnTo>
                      <a:pt x="2310" y="373"/>
                    </a:lnTo>
                    <a:lnTo>
                      <a:pt x="2232" y="340"/>
                    </a:lnTo>
                    <a:lnTo>
                      <a:pt x="2153" y="310"/>
                    </a:lnTo>
                    <a:lnTo>
                      <a:pt x="2072" y="285"/>
                    </a:lnTo>
                    <a:lnTo>
                      <a:pt x="1990" y="265"/>
                    </a:lnTo>
                    <a:lnTo>
                      <a:pt x="1907" y="251"/>
                    </a:lnTo>
                    <a:lnTo>
                      <a:pt x="1824" y="240"/>
                    </a:lnTo>
                    <a:lnTo>
                      <a:pt x="1741" y="235"/>
                    </a:lnTo>
                    <a:lnTo>
                      <a:pt x="1657" y="234"/>
                    </a:lnTo>
                    <a:lnTo>
                      <a:pt x="1574" y="238"/>
                    </a:lnTo>
                    <a:lnTo>
                      <a:pt x="1490" y="246"/>
                    </a:lnTo>
                    <a:lnTo>
                      <a:pt x="1408" y="260"/>
                    </a:lnTo>
                    <a:lnTo>
                      <a:pt x="1325" y="279"/>
                    </a:lnTo>
                    <a:lnTo>
                      <a:pt x="1245" y="302"/>
                    </a:lnTo>
                    <a:lnTo>
                      <a:pt x="1165" y="330"/>
                    </a:lnTo>
                    <a:lnTo>
                      <a:pt x="1086" y="363"/>
                    </a:lnTo>
                    <a:lnTo>
                      <a:pt x="1009" y="400"/>
                    </a:lnTo>
                    <a:lnTo>
                      <a:pt x="935" y="443"/>
                    </a:lnTo>
                    <a:lnTo>
                      <a:pt x="862" y="490"/>
                    </a:lnTo>
                    <a:lnTo>
                      <a:pt x="791" y="542"/>
                    </a:lnTo>
                    <a:lnTo>
                      <a:pt x="723" y="598"/>
                    </a:lnTo>
                    <a:lnTo>
                      <a:pt x="658" y="660"/>
                    </a:lnTo>
                    <a:lnTo>
                      <a:pt x="597" y="725"/>
                    </a:lnTo>
                    <a:lnTo>
                      <a:pt x="541" y="794"/>
                    </a:lnTo>
                    <a:lnTo>
                      <a:pt x="488" y="865"/>
                    </a:lnTo>
                    <a:lnTo>
                      <a:pt x="440" y="939"/>
                    </a:lnTo>
                    <a:lnTo>
                      <a:pt x="398" y="1015"/>
                    </a:lnTo>
                    <a:lnTo>
                      <a:pt x="359" y="1094"/>
                    </a:lnTo>
                    <a:lnTo>
                      <a:pt x="326" y="1174"/>
                    </a:lnTo>
                    <a:lnTo>
                      <a:pt x="297" y="1257"/>
                    </a:lnTo>
                    <a:lnTo>
                      <a:pt x="274" y="1342"/>
                    </a:lnTo>
                    <a:lnTo>
                      <a:pt x="256" y="1428"/>
                    </a:lnTo>
                    <a:lnTo>
                      <a:pt x="243" y="1515"/>
                    </a:lnTo>
                    <a:lnTo>
                      <a:pt x="235" y="1604"/>
                    </a:lnTo>
                    <a:lnTo>
                      <a:pt x="232" y="1693"/>
                    </a:lnTo>
                    <a:lnTo>
                      <a:pt x="235" y="1783"/>
                    </a:lnTo>
                    <a:lnTo>
                      <a:pt x="243" y="1871"/>
                    </a:lnTo>
                    <a:lnTo>
                      <a:pt x="256" y="1959"/>
                    </a:lnTo>
                    <a:lnTo>
                      <a:pt x="274" y="2045"/>
                    </a:lnTo>
                    <a:lnTo>
                      <a:pt x="297" y="2128"/>
                    </a:lnTo>
                    <a:lnTo>
                      <a:pt x="326" y="2211"/>
                    </a:lnTo>
                    <a:lnTo>
                      <a:pt x="359" y="2292"/>
                    </a:lnTo>
                    <a:lnTo>
                      <a:pt x="398" y="2370"/>
                    </a:lnTo>
                    <a:lnTo>
                      <a:pt x="440" y="2447"/>
                    </a:lnTo>
                    <a:lnTo>
                      <a:pt x="488" y="2521"/>
                    </a:lnTo>
                    <a:lnTo>
                      <a:pt x="541" y="2592"/>
                    </a:lnTo>
                    <a:lnTo>
                      <a:pt x="597" y="2660"/>
                    </a:lnTo>
                    <a:lnTo>
                      <a:pt x="658" y="2725"/>
                    </a:lnTo>
                    <a:lnTo>
                      <a:pt x="725" y="2788"/>
                    </a:lnTo>
                    <a:lnTo>
                      <a:pt x="794" y="2847"/>
                    </a:lnTo>
                    <a:lnTo>
                      <a:pt x="867" y="2900"/>
                    </a:lnTo>
                    <a:lnTo>
                      <a:pt x="943" y="2948"/>
                    </a:lnTo>
                    <a:lnTo>
                      <a:pt x="1022" y="2992"/>
                    </a:lnTo>
                    <a:lnTo>
                      <a:pt x="1103" y="3031"/>
                    </a:lnTo>
                    <a:lnTo>
                      <a:pt x="1186" y="3065"/>
                    </a:lnTo>
                    <a:lnTo>
                      <a:pt x="1272" y="3093"/>
                    </a:lnTo>
                    <a:lnTo>
                      <a:pt x="1359" y="3116"/>
                    </a:lnTo>
                    <a:lnTo>
                      <a:pt x="1448" y="3134"/>
                    </a:lnTo>
                    <a:lnTo>
                      <a:pt x="1411" y="3364"/>
                    </a:lnTo>
                    <a:lnTo>
                      <a:pt x="1316" y="3345"/>
                    </a:lnTo>
                    <a:lnTo>
                      <a:pt x="1224" y="3322"/>
                    </a:lnTo>
                    <a:lnTo>
                      <a:pt x="1133" y="3293"/>
                    </a:lnTo>
                    <a:lnTo>
                      <a:pt x="1045" y="3259"/>
                    </a:lnTo>
                    <a:lnTo>
                      <a:pt x="958" y="3221"/>
                    </a:lnTo>
                    <a:lnTo>
                      <a:pt x="873" y="3178"/>
                    </a:lnTo>
                    <a:lnTo>
                      <a:pt x="792" y="3130"/>
                    </a:lnTo>
                    <a:lnTo>
                      <a:pt x="713" y="3076"/>
                    </a:lnTo>
                    <a:lnTo>
                      <a:pt x="638" y="3019"/>
                    </a:lnTo>
                    <a:lnTo>
                      <a:pt x="563" y="2957"/>
                    </a:lnTo>
                    <a:lnTo>
                      <a:pt x="494" y="2891"/>
                    </a:lnTo>
                    <a:lnTo>
                      <a:pt x="428" y="2821"/>
                    </a:lnTo>
                    <a:lnTo>
                      <a:pt x="366" y="2747"/>
                    </a:lnTo>
                    <a:lnTo>
                      <a:pt x="309" y="2671"/>
                    </a:lnTo>
                    <a:lnTo>
                      <a:pt x="257" y="2592"/>
                    </a:lnTo>
                    <a:lnTo>
                      <a:pt x="209" y="2511"/>
                    </a:lnTo>
                    <a:lnTo>
                      <a:pt x="166" y="2427"/>
                    </a:lnTo>
                    <a:lnTo>
                      <a:pt x="127" y="2341"/>
                    </a:lnTo>
                    <a:lnTo>
                      <a:pt x="94" y="2253"/>
                    </a:lnTo>
                    <a:lnTo>
                      <a:pt x="66" y="2164"/>
                    </a:lnTo>
                    <a:lnTo>
                      <a:pt x="42" y="2072"/>
                    </a:lnTo>
                    <a:lnTo>
                      <a:pt x="24" y="1980"/>
                    </a:lnTo>
                    <a:lnTo>
                      <a:pt x="10" y="1885"/>
                    </a:lnTo>
                    <a:lnTo>
                      <a:pt x="2" y="1789"/>
                    </a:lnTo>
                    <a:lnTo>
                      <a:pt x="0" y="1693"/>
                    </a:lnTo>
                    <a:lnTo>
                      <a:pt x="2" y="1596"/>
                    </a:lnTo>
                    <a:lnTo>
                      <a:pt x="10" y="1501"/>
                    </a:lnTo>
                    <a:lnTo>
                      <a:pt x="24" y="1407"/>
                    </a:lnTo>
                    <a:lnTo>
                      <a:pt x="42" y="1314"/>
                    </a:lnTo>
                    <a:lnTo>
                      <a:pt x="66" y="1222"/>
                    </a:lnTo>
                    <a:lnTo>
                      <a:pt x="94" y="1132"/>
                    </a:lnTo>
                    <a:lnTo>
                      <a:pt x="127" y="1044"/>
                    </a:lnTo>
                    <a:lnTo>
                      <a:pt x="166" y="959"/>
                    </a:lnTo>
                    <a:lnTo>
                      <a:pt x="209" y="875"/>
                    </a:lnTo>
                    <a:lnTo>
                      <a:pt x="257" y="794"/>
                    </a:lnTo>
                    <a:lnTo>
                      <a:pt x="309" y="715"/>
                    </a:lnTo>
                    <a:lnTo>
                      <a:pt x="366" y="639"/>
                    </a:lnTo>
                    <a:lnTo>
                      <a:pt x="428" y="566"/>
                    </a:lnTo>
                    <a:lnTo>
                      <a:pt x="494" y="496"/>
                    </a:lnTo>
                    <a:lnTo>
                      <a:pt x="565" y="429"/>
                    </a:lnTo>
                    <a:lnTo>
                      <a:pt x="639" y="366"/>
                    </a:lnTo>
                    <a:lnTo>
                      <a:pt x="715" y="309"/>
                    </a:lnTo>
                    <a:lnTo>
                      <a:pt x="793" y="257"/>
                    </a:lnTo>
                    <a:lnTo>
                      <a:pt x="873" y="209"/>
                    </a:lnTo>
                    <a:lnTo>
                      <a:pt x="957" y="166"/>
                    </a:lnTo>
                    <a:lnTo>
                      <a:pt x="1041" y="128"/>
                    </a:lnTo>
                    <a:lnTo>
                      <a:pt x="1127" y="96"/>
                    </a:lnTo>
                    <a:lnTo>
                      <a:pt x="1215" y="67"/>
                    </a:lnTo>
                    <a:lnTo>
                      <a:pt x="1303" y="44"/>
                    </a:lnTo>
                    <a:lnTo>
                      <a:pt x="1393" y="26"/>
                    </a:lnTo>
                    <a:lnTo>
                      <a:pt x="1483" y="13"/>
                    </a:lnTo>
                    <a:lnTo>
                      <a:pt x="1574" y="4"/>
                    </a:lnTo>
                    <a:lnTo>
                      <a:pt x="16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638"/>
              <p:cNvSpPr/>
              <p:nvPr/>
            </p:nvSpPr>
            <p:spPr bwMode="auto">
              <a:xfrm>
                <a:off x="1253" y="3796"/>
                <a:ext cx="88" cy="42"/>
              </a:xfrm>
              <a:custGeom>
                <a:avLst/>
                <a:gdLst>
                  <a:gd name="T0" fmla="*/ 614 w 699"/>
                  <a:gd name="T1" fmla="*/ 0 h 335"/>
                  <a:gd name="T2" fmla="*/ 699 w 699"/>
                  <a:gd name="T3" fmla="*/ 217 h 335"/>
                  <a:gd name="T4" fmla="*/ 624 w 699"/>
                  <a:gd name="T5" fmla="*/ 244 h 335"/>
                  <a:gd name="T6" fmla="*/ 548 w 699"/>
                  <a:gd name="T7" fmla="*/ 268 h 335"/>
                  <a:gd name="T8" fmla="*/ 456 w 699"/>
                  <a:gd name="T9" fmla="*/ 292 h 335"/>
                  <a:gd name="T10" fmla="*/ 362 w 699"/>
                  <a:gd name="T11" fmla="*/ 311 h 335"/>
                  <a:gd name="T12" fmla="*/ 268 w 699"/>
                  <a:gd name="T13" fmla="*/ 325 h 335"/>
                  <a:gd name="T14" fmla="*/ 173 w 699"/>
                  <a:gd name="T15" fmla="*/ 333 h 335"/>
                  <a:gd name="T16" fmla="*/ 77 w 699"/>
                  <a:gd name="T17" fmla="*/ 335 h 335"/>
                  <a:gd name="T18" fmla="*/ 0 w 699"/>
                  <a:gd name="T19" fmla="*/ 333 h 335"/>
                  <a:gd name="T20" fmla="*/ 11 w 699"/>
                  <a:gd name="T21" fmla="*/ 101 h 335"/>
                  <a:gd name="T22" fmla="*/ 107 w 699"/>
                  <a:gd name="T23" fmla="*/ 102 h 335"/>
                  <a:gd name="T24" fmla="*/ 201 w 699"/>
                  <a:gd name="T25" fmla="*/ 96 h 335"/>
                  <a:gd name="T26" fmla="*/ 296 w 699"/>
                  <a:gd name="T27" fmla="*/ 86 h 335"/>
                  <a:gd name="T28" fmla="*/ 390 w 699"/>
                  <a:gd name="T29" fmla="*/ 68 h 335"/>
                  <a:gd name="T30" fmla="*/ 483 w 699"/>
                  <a:gd name="T31" fmla="*/ 44 h 335"/>
                  <a:gd name="T32" fmla="*/ 549 w 699"/>
                  <a:gd name="T33" fmla="*/ 24 h 335"/>
                  <a:gd name="T34" fmla="*/ 614 w 699"/>
                  <a:gd name="T35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9" h="335">
                    <a:moveTo>
                      <a:pt x="614" y="0"/>
                    </a:moveTo>
                    <a:lnTo>
                      <a:pt x="699" y="217"/>
                    </a:lnTo>
                    <a:lnTo>
                      <a:pt x="624" y="244"/>
                    </a:lnTo>
                    <a:lnTo>
                      <a:pt x="548" y="268"/>
                    </a:lnTo>
                    <a:lnTo>
                      <a:pt x="456" y="292"/>
                    </a:lnTo>
                    <a:lnTo>
                      <a:pt x="362" y="311"/>
                    </a:lnTo>
                    <a:lnTo>
                      <a:pt x="268" y="325"/>
                    </a:lnTo>
                    <a:lnTo>
                      <a:pt x="173" y="333"/>
                    </a:lnTo>
                    <a:lnTo>
                      <a:pt x="77" y="335"/>
                    </a:lnTo>
                    <a:lnTo>
                      <a:pt x="0" y="333"/>
                    </a:lnTo>
                    <a:lnTo>
                      <a:pt x="11" y="101"/>
                    </a:lnTo>
                    <a:lnTo>
                      <a:pt x="107" y="102"/>
                    </a:lnTo>
                    <a:lnTo>
                      <a:pt x="201" y="96"/>
                    </a:lnTo>
                    <a:lnTo>
                      <a:pt x="296" y="86"/>
                    </a:lnTo>
                    <a:lnTo>
                      <a:pt x="390" y="68"/>
                    </a:lnTo>
                    <a:lnTo>
                      <a:pt x="483" y="44"/>
                    </a:lnTo>
                    <a:lnTo>
                      <a:pt x="549" y="24"/>
                    </a:lnTo>
                    <a:lnTo>
                      <a:pt x="6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639"/>
              <p:cNvSpPr/>
              <p:nvPr/>
            </p:nvSpPr>
            <p:spPr bwMode="auto">
              <a:xfrm>
                <a:off x="1341" y="3755"/>
                <a:ext cx="71" cy="62"/>
              </a:xfrm>
              <a:custGeom>
                <a:avLst/>
                <a:gdLst>
                  <a:gd name="T0" fmla="*/ 401 w 565"/>
                  <a:gd name="T1" fmla="*/ 0 h 496"/>
                  <a:gd name="T2" fmla="*/ 565 w 565"/>
                  <a:gd name="T3" fmla="*/ 166 h 496"/>
                  <a:gd name="T4" fmla="*/ 494 w 565"/>
                  <a:gd name="T5" fmla="*/ 233 h 496"/>
                  <a:gd name="T6" fmla="*/ 420 w 565"/>
                  <a:gd name="T7" fmla="*/ 296 h 496"/>
                  <a:gd name="T8" fmla="*/ 343 w 565"/>
                  <a:gd name="T9" fmla="*/ 353 h 496"/>
                  <a:gd name="T10" fmla="*/ 264 w 565"/>
                  <a:gd name="T11" fmla="*/ 406 h 496"/>
                  <a:gd name="T12" fmla="*/ 184 w 565"/>
                  <a:gd name="T13" fmla="*/ 453 h 496"/>
                  <a:gd name="T14" fmla="*/ 101 w 565"/>
                  <a:gd name="T15" fmla="*/ 496 h 496"/>
                  <a:gd name="T16" fmla="*/ 0 w 565"/>
                  <a:gd name="T17" fmla="*/ 285 h 496"/>
                  <a:gd name="T18" fmla="*/ 72 w 565"/>
                  <a:gd name="T19" fmla="*/ 248 h 496"/>
                  <a:gd name="T20" fmla="*/ 141 w 565"/>
                  <a:gd name="T21" fmla="*/ 208 h 496"/>
                  <a:gd name="T22" fmla="*/ 209 w 565"/>
                  <a:gd name="T23" fmla="*/ 163 h 496"/>
                  <a:gd name="T24" fmla="*/ 276 w 565"/>
                  <a:gd name="T25" fmla="*/ 112 h 496"/>
                  <a:gd name="T26" fmla="*/ 340 w 565"/>
                  <a:gd name="T27" fmla="*/ 59 h 496"/>
                  <a:gd name="T28" fmla="*/ 401 w 565"/>
                  <a:gd name="T29" fmla="*/ 0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5" h="496">
                    <a:moveTo>
                      <a:pt x="401" y="0"/>
                    </a:moveTo>
                    <a:lnTo>
                      <a:pt x="565" y="166"/>
                    </a:lnTo>
                    <a:lnTo>
                      <a:pt x="494" y="233"/>
                    </a:lnTo>
                    <a:lnTo>
                      <a:pt x="420" y="296"/>
                    </a:lnTo>
                    <a:lnTo>
                      <a:pt x="343" y="353"/>
                    </a:lnTo>
                    <a:lnTo>
                      <a:pt x="264" y="406"/>
                    </a:lnTo>
                    <a:lnTo>
                      <a:pt x="184" y="453"/>
                    </a:lnTo>
                    <a:lnTo>
                      <a:pt x="101" y="496"/>
                    </a:lnTo>
                    <a:lnTo>
                      <a:pt x="0" y="285"/>
                    </a:lnTo>
                    <a:lnTo>
                      <a:pt x="72" y="248"/>
                    </a:lnTo>
                    <a:lnTo>
                      <a:pt x="141" y="208"/>
                    </a:lnTo>
                    <a:lnTo>
                      <a:pt x="209" y="163"/>
                    </a:lnTo>
                    <a:lnTo>
                      <a:pt x="276" y="112"/>
                    </a:lnTo>
                    <a:lnTo>
                      <a:pt x="340" y="59"/>
                    </a:lnTo>
                    <a:lnTo>
                      <a:pt x="4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640"/>
              <p:cNvSpPr/>
              <p:nvPr/>
            </p:nvSpPr>
            <p:spPr bwMode="auto">
              <a:xfrm>
                <a:off x="1402" y="3705"/>
                <a:ext cx="51" cy="58"/>
              </a:xfrm>
              <a:custGeom>
                <a:avLst/>
                <a:gdLst>
                  <a:gd name="T0" fmla="*/ 201 w 410"/>
                  <a:gd name="T1" fmla="*/ 0 h 461"/>
                  <a:gd name="T2" fmla="*/ 410 w 410"/>
                  <a:gd name="T3" fmla="*/ 102 h 461"/>
                  <a:gd name="T4" fmla="*/ 369 w 410"/>
                  <a:gd name="T5" fmla="*/ 183 h 461"/>
                  <a:gd name="T6" fmla="*/ 323 w 410"/>
                  <a:gd name="T7" fmla="*/ 261 h 461"/>
                  <a:gd name="T8" fmla="*/ 278 w 410"/>
                  <a:gd name="T9" fmla="*/ 329 h 461"/>
                  <a:gd name="T10" fmla="*/ 231 w 410"/>
                  <a:gd name="T11" fmla="*/ 393 h 461"/>
                  <a:gd name="T12" fmla="*/ 177 w 410"/>
                  <a:gd name="T13" fmla="*/ 461 h 461"/>
                  <a:gd name="T14" fmla="*/ 0 w 410"/>
                  <a:gd name="T15" fmla="*/ 310 h 461"/>
                  <a:gd name="T16" fmla="*/ 46 w 410"/>
                  <a:gd name="T17" fmla="*/ 252 h 461"/>
                  <a:gd name="T18" fmla="*/ 87 w 410"/>
                  <a:gd name="T19" fmla="*/ 196 h 461"/>
                  <a:gd name="T20" fmla="*/ 126 w 410"/>
                  <a:gd name="T21" fmla="*/ 138 h 461"/>
                  <a:gd name="T22" fmla="*/ 165 w 410"/>
                  <a:gd name="T23" fmla="*/ 70 h 461"/>
                  <a:gd name="T24" fmla="*/ 201 w 410"/>
                  <a:gd name="T25" fmla="*/ 0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0" h="461">
                    <a:moveTo>
                      <a:pt x="201" y="0"/>
                    </a:moveTo>
                    <a:lnTo>
                      <a:pt x="410" y="102"/>
                    </a:lnTo>
                    <a:lnTo>
                      <a:pt x="369" y="183"/>
                    </a:lnTo>
                    <a:lnTo>
                      <a:pt x="323" y="261"/>
                    </a:lnTo>
                    <a:lnTo>
                      <a:pt x="278" y="329"/>
                    </a:lnTo>
                    <a:lnTo>
                      <a:pt x="231" y="393"/>
                    </a:lnTo>
                    <a:lnTo>
                      <a:pt x="177" y="461"/>
                    </a:lnTo>
                    <a:lnTo>
                      <a:pt x="0" y="310"/>
                    </a:lnTo>
                    <a:lnTo>
                      <a:pt x="46" y="252"/>
                    </a:lnTo>
                    <a:lnTo>
                      <a:pt x="87" y="196"/>
                    </a:lnTo>
                    <a:lnTo>
                      <a:pt x="126" y="138"/>
                    </a:lnTo>
                    <a:lnTo>
                      <a:pt x="165" y="70"/>
                    </a:lnTo>
                    <a:lnTo>
                      <a:pt x="2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641"/>
              <p:cNvSpPr/>
              <p:nvPr/>
            </p:nvSpPr>
            <p:spPr bwMode="auto">
              <a:xfrm>
                <a:off x="1431" y="3671"/>
                <a:ext cx="36" cy="35"/>
              </a:xfrm>
              <a:custGeom>
                <a:avLst/>
                <a:gdLst>
                  <a:gd name="T0" fmla="*/ 64 w 289"/>
                  <a:gd name="T1" fmla="*/ 0 h 282"/>
                  <a:gd name="T2" fmla="*/ 289 w 289"/>
                  <a:gd name="T3" fmla="*/ 58 h 282"/>
                  <a:gd name="T4" fmla="*/ 269 w 289"/>
                  <a:gd name="T5" fmla="*/ 133 h 282"/>
                  <a:gd name="T6" fmla="*/ 244 w 289"/>
                  <a:gd name="T7" fmla="*/ 208 h 282"/>
                  <a:gd name="T8" fmla="*/ 215 w 289"/>
                  <a:gd name="T9" fmla="*/ 282 h 282"/>
                  <a:gd name="T10" fmla="*/ 0 w 289"/>
                  <a:gd name="T11" fmla="*/ 194 h 282"/>
                  <a:gd name="T12" fmla="*/ 24 w 289"/>
                  <a:gd name="T13" fmla="*/ 131 h 282"/>
                  <a:gd name="T14" fmla="*/ 46 w 289"/>
                  <a:gd name="T15" fmla="*/ 66 h 282"/>
                  <a:gd name="T16" fmla="*/ 64 w 289"/>
                  <a:gd name="T17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9" h="282">
                    <a:moveTo>
                      <a:pt x="64" y="0"/>
                    </a:moveTo>
                    <a:lnTo>
                      <a:pt x="289" y="58"/>
                    </a:lnTo>
                    <a:lnTo>
                      <a:pt x="269" y="133"/>
                    </a:lnTo>
                    <a:lnTo>
                      <a:pt x="244" y="208"/>
                    </a:lnTo>
                    <a:lnTo>
                      <a:pt x="215" y="282"/>
                    </a:lnTo>
                    <a:lnTo>
                      <a:pt x="0" y="194"/>
                    </a:lnTo>
                    <a:lnTo>
                      <a:pt x="24" y="131"/>
                    </a:lnTo>
                    <a:lnTo>
                      <a:pt x="46" y="66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21" name="矩形 120"/>
          <p:cNvSpPr/>
          <p:nvPr/>
        </p:nvSpPr>
        <p:spPr>
          <a:xfrm>
            <a:off x="6245363" y="2414501"/>
            <a:ext cx="5050185" cy="69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必要的物品按需要量、分门别类、依规定的位置放置，并摆放整齐，加以标识。</a:t>
            </a:r>
          </a:p>
        </p:txBody>
      </p:sp>
      <p:grpSp>
        <p:nvGrpSpPr>
          <p:cNvPr id="122" name="组合 121"/>
          <p:cNvGrpSpPr/>
          <p:nvPr/>
        </p:nvGrpSpPr>
        <p:grpSpPr>
          <a:xfrm>
            <a:off x="6438499" y="3604676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123" name="椭圆 122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4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5" name="矩形 124"/>
          <p:cNvSpPr/>
          <p:nvPr/>
        </p:nvSpPr>
        <p:spPr>
          <a:xfrm>
            <a:off x="7208871" y="3680921"/>
            <a:ext cx="2335572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避免寻找时浪费时间</a:t>
            </a:r>
          </a:p>
        </p:txBody>
      </p:sp>
      <p:grpSp>
        <p:nvGrpSpPr>
          <p:cNvPr id="126" name="组合 125"/>
          <p:cNvGrpSpPr/>
          <p:nvPr/>
        </p:nvGrpSpPr>
        <p:grpSpPr>
          <a:xfrm>
            <a:off x="6438499" y="4428385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127" name="椭圆 126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8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9" name="矩形 128"/>
          <p:cNvSpPr/>
          <p:nvPr/>
        </p:nvSpPr>
        <p:spPr>
          <a:xfrm>
            <a:off x="7208871" y="4380738"/>
            <a:ext cx="4086677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物品摆放一目了然（在库数量多少清楚明了，消除积压）</a:t>
            </a:r>
          </a:p>
        </p:txBody>
      </p:sp>
      <p:grpSp>
        <p:nvGrpSpPr>
          <p:cNvPr id="130" name="组合 129"/>
          <p:cNvGrpSpPr/>
          <p:nvPr/>
        </p:nvGrpSpPr>
        <p:grpSpPr>
          <a:xfrm>
            <a:off x="6434832" y="5242311"/>
            <a:ext cx="609600" cy="609600"/>
            <a:chOff x="2581577" y="4127500"/>
            <a:chExt cx="609600" cy="609600"/>
          </a:xfrm>
          <a:solidFill>
            <a:srgbClr val="E10314"/>
          </a:solidFill>
        </p:grpSpPr>
        <p:sp>
          <p:nvSpPr>
            <p:cNvPr id="131" name="椭圆 130"/>
            <p:cNvSpPr/>
            <p:nvPr/>
          </p:nvSpPr>
          <p:spPr>
            <a:xfrm>
              <a:off x="2581577" y="41275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32" name="graph_134483"/>
            <p:cNvSpPr>
              <a:spLocks noChangeAspect="1"/>
            </p:cNvSpPr>
            <p:nvPr/>
          </p:nvSpPr>
          <p:spPr bwMode="auto">
            <a:xfrm>
              <a:off x="2742349" y="4286669"/>
              <a:ext cx="305651" cy="299801"/>
            </a:xfrm>
            <a:custGeom>
              <a:avLst/>
              <a:gdLst>
                <a:gd name="T0" fmla="*/ 226 w 251"/>
                <a:gd name="T1" fmla="*/ 10 h 247"/>
                <a:gd name="T2" fmla="*/ 176 w 251"/>
                <a:gd name="T3" fmla="*/ 24 h 247"/>
                <a:gd name="T4" fmla="*/ 106 w 251"/>
                <a:gd name="T5" fmla="*/ 149 h 247"/>
                <a:gd name="T6" fmla="*/ 67 w 251"/>
                <a:gd name="T7" fmla="*/ 109 h 247"/>
                <a:gd name="T8" fmla="*/ 14 w 251"/>
                <a:gd name="T9" fmla="*/ 109 h 247"/>
                <a:gd name="T10" fmla="*/ 14 w 251"/>
                <a:gd name="T11" fmla="*/ 162 h 247"/>
                <a:gd name="T12" fmla="*/ 89 w 251"/>
                <a:gd name="T13" fmla="*/ 236 h 247"/>
                <a:gd name="T14" fmla="*/ 115 w 251"/>
                <a:gd name="T15" fmla="*/ 247 h 247"/>
                <a:gd name="T16" fmla="*/ 120 w 251"/>
                <a:gd name="T17" fmla="*/ 247 h 247"/>
                <a:gd name="T18" fmla="*/ 148 w 251"/>
                <a:gd name="T19" fmla="*/ 228 h 247"/>
                <a:gd name="T20" fmla="*/ 241 w 251"/>
                <a:gd name="T21" fmla="*/ 60 h 247"/>
                <a:gd name="T22" fmla="*/ 226 w 251"/>
                <a:gd name="T23" fmla="*/ 1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" h="247">
                  <a:moveTo>
                    <a:pt x="226" y="10"/>
                  </a:moveTo>
                  <a:cubicBezTo>
                    <a:pt x="208" y="0"/>
                    <a:pt x="186" y="6"/>
                    <a:pt x="176" y="24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2" y="94"/>
                    <a:pt x="29" y="94"/>
                    <a:pt x="14" y="109"/>
                  </a:cubicBezTo>
                  <a:cubicBezTo>
                    <a:pt x="0" y="124"/>
                    <a:pt x="0" y="147"/>
                    <a:pt x="14" y="162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96" y="243"/>
                    <a:pt x="105" y="247"/>
                    <a:pt x="115" y="247"/>
                  </a:cubicBezTo>
                  <a:cubicBezTo>
                    <a:pt x="117" y="247"/>
                    <a:pt x="119" y="247"/>
                    <a:pt x="120" y="247"/>
                  </a:cubicBezTo>
                  <a:cubicBezTo>
                    <a:pt x="132" y="245"/>
                    <a:pt x="142" y="238"/>
                    <a:pt x="148" y="228"/>
                  </a:cubicBezTo>
                  <a:cubicBezTo>
                    <a:pt x="241" y="60"/>
                    <a:pt x="241" y="60"/>
                    <a:pt x="241" y="60"/>
                  </a:cubicBezTo>
                  <a:cubicBezTo>
                    <a:pt x="251" y="42"/>
                    <a:pt x="244" y="20"/>
                    <a:pt x="226" y="10"/>
                  </a:cubicBezTo>
                  <a:close/>
                </a:path>
              </a:pathLst>
            </a:custGeom>
            <a:solidFill>
              <a:srgbClr val="126B8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" name="矩形 132"/>
          <p:cNvSpPr/>
          <p:nvPr/>
        </p:nvSpPr>
        <p:spPr>
          <a:xfrm>
            <a:off x="7205204" y="5387824"/>
            <a:ext cx="3872462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工作场所整齐、有序（工作好心情）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5" grpId="0"/>
      <p:bldP spid="129" grpId="0"/>
      <p:bldP spid="1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5"/>
</p:tagLst>
</file>

<file path=ppt/theme/theme1.xml><?xml version="1.0" encoding="utf-8"?>
<a:theme xmlns:a="http://schemas.openxmlformats.org/drawingml/2006/main" name="Office 主题​​">
  <a:themeElements>
    <a:clrScheme name="自定义 3370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74A297"/>
      </a:accent1>
      <a:accent2>
        <a:srgbClr val="D6C3AE"/>
      </a:accent2>
      <a:accent3>
        <a:srgbClr val="74A297"/>
      </a:accent3>
      <a:accent4>
        <a:srgbClr val="D6C3AE"/>
      </a:accent4>
      <a:accent5>
        <a:srgbClr val="74A297"/>
      </a:accent5>
      <a:accent6>
        <a:srgbClr val="D6C3AE"/>
      </a:accent6>
      <a:hlink>
        <a:srgbClr val="74A297"/>
      </a:hlink>
      <a:folHlink>
        <a:srgbClr val="D6C3AE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1691</Words>
  <Application>Microsoft Office PowerPoint</Application>
  <PresentationFormat>宽屏</PresentationFormat>
  <Paragraphs>319</Paragraphs>
  <Slides>35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5" baseType="lpstr">
      <vt:lpstr>Gill Sans</vt:lpstr>
      <vt:lpstr>等线</vt:lpstr>
      <vt:lpstr>等线 Light</vt:lpstr>
      <vt:lpstr>方正粗谭黑简体</vt:lpstr>
      <vt:lpstr>方正隶书简体</vt:lpstr>
      <vt:lpstr>方正尚酷简体</vt:lpstr>
      <vt:lpstr>微软雅黑</vt:lpstr>
      <vt:lpstr>Agency FB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cp:lastModifiedBy>天 下</cp:lastModifiedBy>
  <cp:revision>39</cp:revision>
  <dcterms:created xsi:type="dcterms:W3CDTF">2018-09-09T13:18:00Z</dcterms:created>
  <dcterms:modified xsi:type="dcterms:W3CDTF">2021-01-05T14:01:40Z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